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Chelmsford City Executive Apartment </a:t>
            </a: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Navigation road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5788"/>
            <a:ext cx="3854824" cy="4077648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7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Laundry facilities.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3 mins walk to city centre.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Duplex with Balcony.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23" y="896471"/>
            <a:ext cx="4964576" cy="425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07" y="3357282"/>
            <a:ext cx="4305116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77840" cy="331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180" y="3398042"/>
            <a:ext cx="4725972" cy="3254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331" y="3398042"/>
            <a:ext cx="2372444" cy="3332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08966"/>
            <a:ext cx="4006184" cy="3158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752" y="1"/>
            <a:ext cx="5710827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753" y="169683"/>
            <a:ext cx="2875175" cy="337744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9616" y="169683"/>
            <a:ext cx="2149311" cy="3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837" y="169683"/>
            <a:ext cx="2246551" cy="337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292" y="169683"/>
            <a:ext cx="1989055" cy="3254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616" y="3671888"/>
            <a:ext cx="5021246" cy="318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411" y="3830842"/>
            <a:ext cx="4430598" cy="28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823</TotalTime>
  <Words>51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Chelmsford City Executive Apartment Navigation road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Femitola Awoyomi</cp:lastModifiedBy>
  <cp:revision>10</cp:revision>
  <dcterms:created xsi:type="dcterms:W3CDTF">2017-05-30T09:11:01Z</dcterms:created>
  <dcterms:modified xsi:type="dcterms:W3CDTF">2017-05-30T23:28:01Z</dcterms:modified>
</cp:coreProperties>
</file>