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7AB-D351-4F29-95B4-034AE5A09F15}" type="datetimeFigureOut">
              <a:rPr lang="en-GB" smtClean="0"/>
              <a:t>30/05/2017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F486627A-D2C5-4901-B4C8-97A8E705CD8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066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7AB-D351-4F29-95B4-034AE5A09F15}" type="datetimeFigureOut">
              <a:rPr lang="en-GB" smtClean="0"/>
              <a:t>30/05/2017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627A-D2C5-4901-B4C8-97A8E705C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059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7AB-D351-4F29-95B4-034AE5A09F15}" type="datetimeFigureOut">
              <a:rPr lang="en-GB" smtClean="0"/>
              <a:t>30/05/2017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627A-D2C5-4901-B4C8-97A8E705C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696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7AB-D351-4F29-95B4-034AE5A09F15}" type="datetimeFigureOut">
              <a:rPr lang="en-GB" smtClean="0"/>
              <a:t>30/05/2017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627A-D2C5-4901-B4C8-97A8E705CD8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8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7AB-D351-4F29-95B4-034AE5A09F15}" type="datetimeFigureOut">
              <a:rPr lang="en-GB" smtClean="0"/>
              <a:t>30/05/2017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627A-D2C5-4901-B4C8-97A8E705C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56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7AB-D351-4F29-95B4-034AE5A09F15}" type="datetimeFigureOut">
              <a:rPr lang="en-GB" smtClean="0"/>
              <a:t>30/05/2017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627A-D2C5-4901-B4C8-97A8E705CD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656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7AB-D351-4F29-95B4-034AE5A09F15}" type="datetimeFigureOut">
              <a:rPr lang="en-GB" smtClean="0"/>
              <a:t>30/05/2017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627A-D2C5-4901-B4C8-97A8E705C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9107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7AB-D351-4F29-95B4-034AE5A09F15}" type="datetimeFigureOut">
              <a:rPr lang="en-GB" smtClean="0"/>
              <a:t>30/05/2017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627A-D2C5-4901-B4C8-97A8E705CD8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912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7AB-D351-4F29-95B4-034AE5A09F15}" type="datetimeFigureOut">
              <a:rPr lang="en-GB" smtClean="0"/>
              <a:t>30/05/2017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627A-D2C5-4901-B4C8-97A8E705C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710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7AB-D351-4F29-95B4-034AE5A09F15}" type="datetimeFigureOut">
              <a:rPr lang="en-GB" smtClean="0"/>
              <a:t>30/05/2017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627A-D2C5-4901-B4C8-97A8E705C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948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37AB-D351-4F29-95B4-034AE5A09F15}" type="datetimeFigureOut">
              <a:rPr lang="en-GB" smtClean="0"/>
              <a:t>30/05/2017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627A-D2C5-4901-B4C8-97A8E705C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12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AD937AB-D351-4F29-95B4-034AE5A09F15}" type="datetimeFigureOut">
              <a:rPr lang="en-GB" smtClean="0"/>
              <a:t>30/05/2017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6627A-D2C5-4901-B4C8-97A8E705CD8C}" type="slidenum">
              <a:rPr lang="en-GB" smtClean="0"/>
              <a:t>‹#›</a:t>
            </a:fld>
            <a:endParaRPr lang="en-GB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2868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35000">
              <a:schemeClr val="accent6">
                <a:lumMod val="40000"/>
                <a:lumOff val="60000"/>
              </a:schemeClr>
            </a:gs>
            <a:gs pos="100000">
              <a:schemeClr val="accent5">
                <a:lumMod val="10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0"/>
            <a:ext cx="11136198" cy="896471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err="1">
                <a:latin typeface="Lucida Sans" panose="020B0602030504020204" pitchFamily="34" charset="0"/>
                <a:cs typeface="Estrangelo Edessa" panose="03080600000000000000" pitchFamily="66" charset="0"/>
              </a:rPr>
              <a:t>Vetrelax</a:t>
            </a:r>
            <a:r>
              <a:rPr lang="en-GB" sz="3600" b="1" dirty="0">
                <a:latin typeface="Lucida Sans" panose="020B0602030504020204" pitchFamily="34" charset="0"/>
                <a:cs typeface="Estrangelo Edessa" panose="03080600000000000000" pitchFamily="66" charset="0"/>
              </a:rPr>
              <a:t> Chelmsford City Luxury Apartment </a:t>
            </a:r>
            <a:r>
              <a:rPr lang="en-GB" sz="1800" b="1" i="1" dirty="0">
                <a:latin typeface="Lucida Sans" panose="020B0602030504020204" pitchFamily="34" charset="0"/>
                <a:cs typeface="Estrangelo Edessa" panose="03080600000000000000" pitchFamily="66" charset="0"/>
              </a:rPr>
              <a:t>Victoria Court, New Street.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7216"/>
            <a:ext cx="3459637" cy="4374037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40000" lnSpcReduction="20000"/>
          </a:bodyPr>
          <a:lstStyle/>
          <a:p>
            <a:pPr algn="ctr"/>
            <a:r>
              <a:rPr lang="en-GB" sz="2900" b="1" u="sng" dirty="0">
                <a:solidFill>
                  <a:schemeClr val="bg1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Key Features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Ø"/>
            </a:pPr>
            <a:r>
              <a:rPr lang="en-GB" sz="2900" b="1" i="1" dirty="0">
                <a:solidFill>
                  <a:schemeClr val="bg1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Sleeps 7 people (incl. sofa beds).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Ø"/>
            </a:pPr>
            <a:r>
              <a:rPr lang="en-GB" sz="2900" b="1" i="1" dirty="0">
                <a:solidFill>
                  <a:schemeClr val="bg1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Free WIFI.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Ø"/>
            </a:pPr>
            <a:r>
              <a:rPr lang="en-GB" sz="2900" b="1" i="1" dirty="0">
                <a:solidFill>
                  <a:schemeClr val="bg1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Free Parking.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Ø"/>
            </a:pPr>
            <a:r>
              <a:rPr lang="en-GB" sz="2900" b="1" i="1" dirty="0">
                <a:solidFill>
                  <a:schemeClr val="bg1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Inbuilt Music system with speakers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Ø"/>
            </a:pPr>
            <a:r>
              <a:rPr lang="en-GB" sz="2900" b="1" i="1" dirty="0">
                <a:solidFill>
                  <a:schemeClr val="bg1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3 mins walk to Station.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Ø"/>
            </a:pPr>
            <a:r>
              <a:rPr lang="en-GB" sz="2900" b="1" i="1" dirty="0">
                <a:solidFill>
                  <a:schemeClr val="bg1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Spacious flat with Balcony.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Ø"/>
            </a:pPr>
            <a:r>
              <a:rPr lang="en-GB" sz="2900" b="1" i="1" dirty="0">
                <a:solidFill>
                  <a:schemeClr val="bg1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2 Bathrooms.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Ø"/>
            </a:pPr>
            <a:r>
              <a:rPr lang="en-GB" sz="2900" b="1" i="1" dirty="0">
                <a:solidFill>
                  <a:schemeClr val="bg1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Laundry Facilities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Ø"/>
            </a:pPr>
            <a:r>
              <a:rPr lang="en-GB" sz="2900" b="1" i="1" dirty="0">
                <a:solidFill>
                  <a:schemeClr val="bg1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Fully Equipped kitchen.</a:t>
            </a:r>
          </a:p>
          <a:p>
            <a:pPr marL="342900" indent="-342900" algn="l">
              <a:buClrTx/>
              <a:buFont typeface="Wingdings" panose="05000000000000000000" pitchFamily="2" charset="2"/>
              <a:buChar char="Ø"/>
            </a:pPr>
            <a:r>
              <a:rPr lang="en-GB" sz="2900" b="1" i="1" dirty="0">
                <a:solidFill>
                  <a:schemeClr val="bg1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Close to city centre.</a:t>
            </a:r>
            <a:endParaRPr lang="en-GB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407" y="772997"/>
            <a:ext cx="5225593" cy="3648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474" y="3498948"/>
            <a:ext cx="4852495" cy="335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38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008667" y="94268"/>
            <a:ext cx="9907572" cy="6557189"/>
            <a:chOff x="1008667" y="94268"/>
            <a:chExt cx="9907572" cy="65571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8667" y="94268"/>
              <a:ext cx="5147035" cy="324282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7679" y="94269"/>
              <a:ext cx="4628560" cy="324282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668" y="3832843"/>
              <a:ext cx="4675695" cy="2818614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622" y="3626301"/>
            <a:ext cx="4952798" cy="323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89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14" y="3214540"/>
            <a:ext cx="2192598" cy="35491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823" y="3214540"/>
            <a:ext cx="2224991" cy="35491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125" y="3308809"/>
            <a:ext cx="5395028" cy="345492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90807" y="94268"/>
            <a:ext cx="9944346" cy="3120272"/>
            <a:chOff x="1090807" y="94268"/>
            <a:chExt cx="9944346" cy="312027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0807" y="94268"/>
              <a:ext cx="4046800" cy="303543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5918" y="94268"/>
              <a:ext cx="1778770" cy="312027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90396" y="94268"/>
              <a:ext cx="1844757" cy="312027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20399" y="94268"/>
              <a:ext cx="1935392" cy="3120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80889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854</TotalTime>
  <Words>58</Words>
  <Application>Microsoft Office PowerPoint</Application>
  <PresentationFormat>Widescreen</PresentationFormat>
  <Paragraphs>12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Arial</vt:lpstr>
      <vt:lpstr>Comic Sans MS</vt:lpstr>
      <vt:lpstr>Estrangelo Edessa</vt:lpstr>
      <vt:lpstr>Lucida Sans</vt:lpstr>
      <vt:lpstr>MS Shell Dlg 2</vt:lpstr>
      <vt:lpstr>Wingdings</vt:lpstr>
      <vt:lpstr>Wingdings 3</vt:lpstr>
      <vt:lpstr>Madison</vt:lpstr>
      <vt:lpstr>Vetrelax Chelmsford City Luxury Apartment Victoria Court, New Street.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Vetrelax Chelmsford City Executive Apartment</dc:title>
  <dc:creator>Femitola Awoyomi</dc:creator>
  <cp:lastModifiedBy>Femitola Awoyomi</cp:lastModifiedBy>
  <cp:revision>13</cp:revision>
  <dcterms:created xsi:type="dcterms:W3CDTF">2017-05-30T09:11:01Z</dcterms:created>
  <dcterms:modified xsi:type="dcterms:W3CDTF">2017-05-30T23:25:15Z</dcterms:modified>
</cp:coreProperties>
</file>