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Orion Canary Wharf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Orion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563"/>
            <a:ext cx="3362178" cy="5275799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Onsite gym &amp; restaurant.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Apartment with sea view.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station and public transport.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Balcony with view of the city &amp; sea.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Laundry facilities.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</a:t>
            </a:r>
            <a:r>
              <a:rPr lang="en-GB" sz="2900" b="1" i="1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Canary wharf.</a:t>
            </a:r>
            <a:endParaRPr lang="en-GB" sz="2900" b="1" i="1" dirty="0">
              <a:solidFill>
                <a:schemeClr val="bg1"/>
              </a:solidFill>
              <a:latin typeface="Comic Sans MS" panose="030F0702030302020204" pitchFamily="66" charset="0"/>
              <a:cs typeface="Estrangelo Edessa" panose="03080600000000000000" pitchFamily="66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4A1D6-B8B9-476A-893E-03F4AE99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78" y="699795"/>
            <a:ext cx="4619121" cy="317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4E6B3-73FE-419C-B4C0-5ABF10C6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124" y="896471"/>
            <a:ext cx="2608429" cy="3993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D51DE-65B1-4423-9B05-6365136A5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00" y="3873326"/>
            <a:ext cx="5568099" cy="29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B406B-12A0-4825-9816-1AF9A442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20" y="177421"/>
            <a:ext cx="3635280" cy="3193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4EE7D-F052-4CEB-9F8D-6E41B465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51" y="177421"/>
            <a:ext cx="3896679" cy="3193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310C0-FFA0-428A-8D34-1D4AD43A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48" y="2483892"/>
            <a:ext cx="2222666" cy="322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48A77-CA22-4D1B-A776-62C20BE1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2" y="0"/>
            <a:ext cx="3871984" cy="2381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0A810-DF2E-40E2-8300-2C139B2B3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054" y="3507475"/>
            <a:ext cx="5874666" cy="32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4D327-3BFE-4837-B175-4D9A4772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55" y="0"/>
            <a:ext cx="4299044" cy="3616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8880D1-E092-4FEC-870D-DB426173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80" y="0"/>
            <a:ext cx="3019140" cy="5323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A9685-3444-4F72-8C4C-E653E260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937680"/>
            <a:ext cx="2946281" cy="38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892</TotalTime>
  <Words>57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Orion Canary Wharf Apartment  Orion Point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19</cp:revision>
  <dcterms:created xsi:type="dcterms:W3CDTF">2017-05-30T09:11:01Z</dcterms:created>
  <dcterms:modified xsi:type="dcterms:W3CDTF">2017-08-12T14:30:30Z</dcterms:modified>
</cp:coreProperties>
</file>