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6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05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69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8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56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5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910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1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71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94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12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AD937AB-D351-4F29-95B4-034AE5A09F15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2868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3500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10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0"/>
            <a:ext cx="11136198" cy="896471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latin typeface="Lucida Sans" panose="020B0602030504020204" pitchFamily="34" charset="0"/>
                <a:cs typeface="Estrangelo Edessa" panose="03080600000000000000" pitchFamily="66" charset="0"/>
              </a:rPr>
              <a:t>Vetrelax Chelmsford Orchard Apartment </a:t>
            </a:r>
            <a:br>
              <a:rPr lang="en-GB" sz="1800" b="1" i="1" dirty="0">
                <a:latin typeface="Lucida Sans" panose="020B0602030504020204" pitchFamily="34" charset="0"/>
                <a:cs typeface="Estrangelo Edessa" panose="03080600000000000000" pitchFamily="66" charset="0"/>
              </a:rPr>
            </a:br>
            <a:r>
              <a:rPr lang="en-GB" sz="1800" b="1" i="1" dirty="0">
                <a:latin typeface="Lucida Sans" panose="020B0602030504020204" pitchFamily="34" charset="0"/>
                <a:cs typeface="Estrangelo Edessa" panose="03080600000000000000" pitchFamily="66" charset="0"/>
              </a:rPr>
              <a:t>Orchard Street, Chelmsford.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7216"/>
            <a:ext cx="3459637" cy="4374037"/>
          </a:xfr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pPr algn="ctr"/>
            <a:r>
              <a:rPr lang="en-GB" sz="2900" b="1" u="sng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Key Features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Sleeps 5 people (incl. sofa bed).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Free WIFI.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Free Parking.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Spacious house with garden.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Laundry Facilities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Fully Equipped kitchen.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Close to city centre.</a:t>
            </a:r>
            <a:endParaRPr lang="en-GB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1B2D51-D972-4906-8393-D3DF8908A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007" y="854267"/>
            <a:ext cx="4572000" cy="31159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8B2314-982B-4CA2-B1C1-3B690B692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637" y="3428999"/>
            <a:ext cx="4460474" cy="34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3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FF76E70-3715-4DDD-BDE8-829D31412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275" y="26812"/>
            <a:ext cx="3678490" cy="46448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DE4EDF-EAEF-4987-932C-E9C9FC68B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099" y="26812"/>
            <a:ext cx="3542466" cy="4545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D3A246-1C15-4D8F-8BEE-2AC8494A3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773" y="2213113"/>
            <a:ext cx="3682546" cy="464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89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90FB13-2FCB-4781-8290-E839C0A3C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33" y="28695"/>
            <a:ext cx="4425819" cy="3756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3F2BC6-67F4-4B78-AF2B-2486FEA47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709" y="0"/>
            <a:ext cx="3192291" cy="3962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698207-D438-49A9-8FED-FF4931F13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851" y="3764688"/>
            <a:ext cx="4425819" cy="30933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FF4A16-958E-4494-BFC9-C296B7EB1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34" y="3851028"/>
            <a:ext cx="4314496" cy="295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88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936</TotalTime>
  <Words>37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Comic Sans MS</vt:lpstr>
      <vt:lpstr>Estrangelo Edessa</vt:lpstr>
      <vt:lpstr>Lucida Sans</vt:lpstr>
      <vt:lpstr>MS Shell Dlg 2</vt:lpstr>
      <vt:lpstr>Wingdings</vt:lpstr>
      <vt:lpstr>Wingdings 3</vt:lpstr>
      <vt:lpstr>Madison</vt:lpstr>
      <vt:lpstr>Vetrelax Chelmsford Orchard Apartment  Orchard Street, Chelmsford.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Vetrelax Chelmsford City Executive Apartment</dc:title>
  <dc:creator>Femitola Awoyomi</dc:creator>
  <cp:lastModifiedBy>Femi Awoyomi</cp:lastModifiedBy>
  <cp:revision>22</cp:revision>
  <dcterms:created xsi:type="dcterms:W3CDTF">2017-05-30T09:11:01Z</dcterms:created>
  <dcterms:modified xsi:type="dcterms:W3CDTF">2018-06-11T09:48:13Z</dcterms:modified>
</cp:coreProperties>
</file>