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937AB-D351-4F29-95B4-034AE5A09F15}" type="datetimeFigureOut">
              <a:rPr lang="en-GB" smtClean="0"/>
              <a:t>11/06/2018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F486627A-D2C5-4901-B4C8-97A8E705CD8C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066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937AB-D351-4F29-95B4-034AE5A09F15}" type="datetimeFigureOut">
              <a:rPr lang="en-GB" smtClean="0"/>
              <a:t>11/06/2018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6627A-D2C5-4901-B4C8-97A8E705CD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0059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937AB-D351-4F29-95B4-034AE5A09F15}" type="datetimeFigureOut">
              <a:rPr lang="en-GB" smtClean="0"/>
              <a:t>11/06/2018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6627A-D2C5-4901-B4C8-97A8E705CD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8696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937AB-D351-4F29-95B4-034AE5A09F15}" type="datetimeFigureOut">
              <a:rPr lang="en-GB" smtClean="0"/>
              <a:t>11/06/2018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6627A-D2C5-4901-B4C8-97A8E705CD8C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83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937AB-D351-4F29-95B4-034AE5A09F15}" type="datetimeFigureOut">
              <a:rPr lang="en-GB" smtClean="0"/>
              <a:t>11/06/2018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6627A-D2C5-4901-B4C8-97A8E705CD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6562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937AB-D351-4F29-95B4-034AE5A09F15}" type="datetimeFigureOut">
              <a:rPr lang="en-GB" smtClean="0"/>
              <a:t>11/06/2018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6627A-D2C5-4901-B4C8-97A8E705CD8C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06567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937AB-D351-4F29-95B4-034AE5A09F15}" type="datetimeFigureOut">
              <a:rPr lang="en-GB" smtClean="0"/>
              <a:t>11/06/2018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6627A-D2C5-4901-B4C8-97A8E705CD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291071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937AB-D351-4F29-95B4-034AE5A09F15}" type="datetimeFigureOut">
              <a:rPr lang="en-GB" smtClean="0"/>
              <a:t>11/06/2018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6627A-D2C5-4901-B4C8-97A8E705CD8C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912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937AB-D351-4F29-95B4-034AE5A09F15}" type="datetimeFigureOut">
              <a:rPr lang="en-GB" smtClean="0"/>
              <a:t>11/06/2018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6627A-D2C5-4901-B4C8-97A8E705CD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4710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937AB-D351-4F29-95B4-034AE5A09F15}" type="datetimeFigureOut">
              <a:rPr lang="en-GB" smtClean="0"/>
              <a:t>11/06/2018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6627A-D2C5-4901-B4C8-97A8E705CD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89482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937AB-D351-4F29-95B4-034AE5A09F15}" type="datetimeFigureOut">
              <a:rPr lang="en-GB" smtClean="0"/>
              <a:t>11/06/2018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6627A-D2C5-4901-B4C8-97A8E705CD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1127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0AD937AB-D351-4F29-95B4-034AE5A09F15}" type="datetimeFigureOut">
              <a:rPr lang="en-GB" smtClean="0"/>
              <a:t>11/06/2018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6627A-D2C5-4901-B4C8-97A8E705CD8C}" type="slidenum">
              <a:rPr lang="en-GB" smtClean="0"/>
              <a:t>‹#›</a:t>
            </a:fld>
            <a:endParaRPr lang="en-GB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228680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75000"/>
              </a:schemeClr>
            </a:gs>
            <a:gs pos="35000">
              <a:schemeClr val="accent6">
                <a:lumMod val="40000"/>
                <a:lumOff val="60000"/>
              </a:schemeClr>
            </a:gs>
            <a:gs pos="100000">
              <a:schemeClr val="accent5">
                <a:lumMod val="100000"/>
              </a:schemeClr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1" y="0"/>
            <a:ext cx="11136198" cy="896471"/>
          </a:xfrm>
        </p:spPr>
        <p:txBody>
          <a:bodyPr>
            <a:noAutofit/>
          </a:bodyPr>
          <a:lstStyle/>
          <a:p>
            <a:pPr algn="ctr"/>
            <a:r>
              <a:rPr lang="en-GB" sz="3600" b="1" dirty="0">
                <a:latin typeface="Lucida Sans" panose="020B0602030504020204" pitchFamily="34" charset="0"/>
                <a:cs typeface="Estrangelo Edessa" panose="03080600000000000000" pitchFamily="66" charset="0"/>
              </a:rPr>
              <a:t>Vetrelax Blake Lodge</a:t>
            </a:r>
            <a:br>
              <a:rPr lang="en-GB" sz="1800" b="1" i="1" dirty="0">
                <a:latin typeface="Lucida Sans" panose="020B0602030504020204" pitchFamily="34" charset="0"/>
                <a:cs typeface="Estrangelo Edessa" panose="03080600000000000000" pitchFamily="66" charset="0"/>
              </a:rPr>
            </a:br>
            <a:r>
              <a:rPr lang="en-GB" sz="1800" b="1" i="1" dirty="0">
                <a:latin typeface="Lucida Sans" panose="020B0602030504020204" pitchFamily="34" charset="0"/>
                <a:cs typeface="Estrangelo Edessa" panose="03080600000000000000" pitchFamily="66" charset="0"/>
              </a:rPr>
              <a:t>Blake Avenue, Basildon.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47216"/>
            <a:ext cx="3459637" cy="4374037"/>
          </a:xfr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62500" lnSpcReduction="20000"/>
          </a:bodyPr>
          <a:lstStyle/>
          <a:p>
            <a:pPr algn="ctr"/>
            <a:r>
              <a:rPr lang="en-GB" sz="2900" b="1" u="sng" dirty="0">
                <a:solidFill>
                  <a:schemeClr val="bg1"/>
                </a:solidFill>
                <a:latin typeface="Comic Sans MS" panose="030F0702030302020204" pitchFamily="66" charset="0"/>
                <a:cs typeface="Estrangelo Edessa" panose="03080600000000000000" pitchFamily="66" charset="0"/>
              </a:rPr>
              <a:t>Key Features</a:t>
            </a:r>
          </a:p>
          <a:p>
            <a:pPr marL="342900" indent="-342900" algn="l">
              <a:buClrTx/>
              <a:buFont typeface="Wingdings" panose="05000000000000000000" pitchFamily="2" charset="2"/>
              <a:buChar char="Ø"/>
            </a:pPr>
            <a:r>
              <a:rPr lang="en-GB" sz="2900" b="1" i="1" dirty="0">
                <a:solidFill>
                  <a:schemeClr val="bg1"/>
                </a:solidFill>
                <a:latin typeface="Comic Sans MS" panose="030F0702030302020204" pitchFamily="66" charset="0"/>
                <a:cs typeface="Estrangelo Edessa" panose="03080600000000000000" pitchFamily="66" charset="0"/>
              </a:rPr>
              <a:t>Sleeps 6 people (incl. sofa bed).</a:t>
            </a:r>
          </a:p>
          <a:p>
            <a:pPr marL="342900" indent="-342900" algn="l">
              <a:buClrTx/>
              <a:buFont typeface="Wingdings" panose="05000000000000000000" pitchFamily="2" charset="2"/>
              <a:buChar char="Ø"/>
            </a:pPr>
            <a:r>
              <a:rPr lang="en-GB" sz="2900" b="1" i="1" dirty="0">
                <a:solidFill>
                  <a:schemeClr val="bg1"/>
                </a:solidFill>
                <a:latin typeface="Comic Sans MS" panose="030F0702030302020204" pitchFamily="66" charset="0"/>
                <a:cs typeface="Estrangelo Edessa" panose="03080600000000000000" pitchFamily="66" charset="0"/>
              </a:rPr>
              <a:t>Free WIFI.</a:t>
            </a:r>
          </a:p>
          <a:p>
            <a:pPr marL="342900" indent="-342900" algn="l">
              <a:buClrTx/>
              <a:buFont typeface="Wingdings" panose="05000000000000000000" pitchFamily="2" charset="2"/>
              <a:buChar char="Ø"/>
            </a:pPr>
            <a:r>
              <a:rPr lang="en-GB" sz="2900" b="1" i="1" dirty="0">
                <a:solidFill>
                  <a:schemeClr val="bg1"/>
                </a:solidFill>
                <a:latin typeface="Comic Sans MS" panose="030F0702030302020204" pitchFamily="66" charset="0"/>
                <a:cs typeface="Estrangelo Edessa" panose="03080600000000000000" pitchFamily="66" charset="0"/>
              </a:rPr>
              <a:t>Free Parking.</a:t>
            </a:r>
          </a:p>
          <a:p>
            <a:pPr marL="342900" indent="-342900" algn="l">
              <a:buClrTx/>
              <a:buFont typeface="Wingdings" panose="05000000000000000000" pitchFamily="2" charset="2"/>
              <a:buChar char="Ø"/>
            </a:pPr>
            <a:r>
              <a:rPr lang="en-GB" sz="2900" b="1" i="1" dirty="0">
                <a:solidFill>
                  <a:schemeClr val="bg1"/>
                </a:solidFill>
                <a:latin typeface="Comic Sans MS" panose="030F0702030302020204" pitchFamily="66" charset="0"/>
                <a:cs typeface="Estrangelo Edessa" panose="03080600000000000000" pitchFamily="66" charset="0"/>
              </a:rPr>
              <a:t>Spacious apartment.</a:t>
            </a:r>
          </a:p>
          <a:p>
            <a:pPr marL="342900" indent="-342900" algn="l">
              <a:buClrTx/>
              <a:buFont typeface="Wingdings" panose="05000000000000000000" pitchFamily="2" charset="2"/>
              <a:buChar char="Ø"/>
            </a:pPr>
            <a:r>
              <a:rPr lang="en-GB" sz="2900" b="1" i="1" dirty="0">
                <a:solidFill>
                  <a:schemeClr val="bg1"/>
                </a:solidFill>
                <a:latin typeface="Comic Sans MS" panose="030F0702030302020204" pitchFamily="66" charset="0"/>
                <a:cs typeface="Estrangelo Edessa" panose="03080600000000000000" pitchFamily="66" charset="0"/>
              </a:rPr>
              <a:t>Laundry Facilities</a:t>
            </a:r>
          </a:p>
          <a:p>
            <a:pPr marL="342900" indent="-342900" algn="l">
              <a:buClrTx/>
              <a:buFont typeface="Wingdings" panose="05000000000000000000" pitchFamily="2" charset="2"/>
              <a:buChar char="Ø"/>
            </a:pPr>
            <a:r>
              <a:rPr lang="en-GB" sz="2900" b="1" i="1" dirty="0">
                <a:solidFill>
                  <a:schemeClr val="bg1"/>
                </a:solidFill>
                <a:latin typeface="Comic Sans MS" panose="030F0702030302020204" pitchFamily="66" charset="0"/>
                <a:cs typeface="Estrangelo Edessa" panose="03080600000000000000" pitchFamily="66" charset="0"/>
              </a:rPr>
              <a:t>Fully Equipped kitchen.</a:t>
            </a:r>
          </a:p>
          <a:p>
            <a:pPr marL="342900" indent="-342900" algn="l">
              <a:buClrTx/>
              <a:buFont typeface="Wingdings" panose="05000000000000000000" pitchFamily="2" charset="2"/>
              <a:buChar char="Ø"/>
            </a:pPr>
            <a:r>
              <a:rPr lang="en-GB" sz="2900" b="1" i="1" dirty="0">
                <a:solidFill>
                  <a:schemeClr val="bg1"/>
                </a:solidFill>
                <a:latin typeface="Comic Sans MS" panose="030F0702030302020204" pitchFamily="66" charset="0"/>
                <a:cs typeface="Estrangelo Edessa" panose="03080600000000000000" pitchFamily="66" charset="0"/>
              </a:rPr>
              <a:t>Close to city centre and train station.</a:t>
            </a:r>
            <a:endParaRPr lang="en-GB" sz="1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8EEE43D-87D6-4EC8-AD84-4168594C69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9638" y="3154336"/>
            <a:ext cx="4690450" cy="370366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7F55DD5-DC5B-4241-8003-7F09169120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4406" y="729589"/>
            <a:ext cx="4277594" cy="3281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838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D385E51B-9218-49B9-AAFE-55D07F6EEB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3676" y="14062"/>
            <a:ext cx="4759570" cy="381235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3D6097D-3F1A-4DE2-A765-53E935628C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493" y="14059"/>
            <a:ext cx="4759570" cy="358022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D13AA857-58A5-4CF4-8761-385BAF458A3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9637" y="3303471"/>
            <a:ext cx="5073748" cy="353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189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C50616EF-8F37-430E-8F39-DD4B54C741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52" y="28136"/>
            <a:ext cx="4717365" cy="353802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C548495-6247-4D09-A6A1-DE8BB70659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9852" y="3319976"/>
            <a:ext cx="4464148" cy="353802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551E5B6-676F-4281-B404-206E1AB0916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6518" y="0"/>
            <a:ext cx="3425482" cy="4614196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81C70CD-F9CA-410A-8E53-5D130FA1D05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601" y="3579412"/>
            <a:ext cx="4315878" cy="3263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0889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TM16401375[[fn=Madison]]</Template>
  <TotalTime>1043</TotalTime>
  <Words>37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Comic Sans MS</vt:lpstr>
      <vt:lpstr>Estrangelo Edessa</vt:lpstr>
      <vt:lpstr>Lucida Sans</vt:lpstr>
      <vt:lpstr>MS Shell Dlg 2</vt:lpstr>
      <vt:lpstr>Wingdings</vt:lpstr>
      <vt:lpstr>Wingdings 3</vt:lpstr>
      <vt:lpstr>Madison</vt:lpstr>
      <vt:lpstr>Vetrelax Blake Lodge Blake Avenue, Basildon.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Vetrelax Chelmsford City Executive Apartment</dc:title>
  <dc:creator>Femitola Awoyomi</dc:creator>
  <cp:lastModifiedBy>Femi Awoyomi</cp:lastModifiedBy>
  <cp:revision>27</cp:revision>
  <dcterms:created xsi:type="dcterms:W3CDTF">2017-05-30T09:11:01Z</dcterms:created>
  <dcterms:modified xsi:type="dcterms:W3CDTF">2018-06-11T11:35:47Z</dcterms:modified>
</cp:coreProperties>
</file>