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Vetrelax </a:t>
            </a:r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Cherrydown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Cherrydown</a:t>
            </a: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East, Basildon.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92001"/>
            <a:ext cx="3459637" cy="4606431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 and train station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apartment with Elevator.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complimentary Parking.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7080A1-597C-41CB-AEA7-84833B7D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292" y="892002"/>
            <a:ext cx="4300708" cy="3525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84B5A-C3B9-4070-B5BE-9A7749C99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7" y="3967088"/>
            <a:ext cx="4466005" cy="29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66" y="3903303"/>
            <a:ext cx="3769892" cy="2933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9B4BD-EBA7-4C33-9803-239CED2D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" y="45527"/>
            <a:ext cx="6188426" cy="3742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14099-1D19-4769-B439-42C135E3F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6" y="0"/>
            <a:ext cx="5710123" cy="4086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59D7D-E726-49BA-B9F2-A9513556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35" y="4086279"/>
            <a:ext cx="3891046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0E03A-5D7B-40B5-AD17-AD286E0F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61"/>
            <a:ext cx="5106572" cy="4058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3D707-32B5-4374-8C13-6D10CCBD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3" y="2935154"/>
            <a:ext cx="3155853" cy="3922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24EAC-90EA-43A0-8BAA-30900E694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75" y="1"/>
            <a:ext cx="43000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2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979</TotalTime>
  <Words>42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Cherrydown Apartment  Cherrydown East, Basildon.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29</cp:revision>
  <dcterms:created xsi:type="dcterms:W3CDTF">2017-05-30T09:11:01Z</dcterms:created>
  <dcterms:modified xsi:type="dcterms:W3CDTF">2018-06-20T11:04:50Z</dcterms:modified>
</cp:coreProperties>
</file>