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6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05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69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8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56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5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910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1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71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94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12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AD937AB-D351-4F29-95B4-034AE5A09F15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2868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3500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10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0"/>
            <a:ext cx="11136198" cy="896471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latin typeface="Lucida Sans" panose="020B0602030504020204" pitchFamily="34" charset="0"/>
                <a:cs typeface="Estrangelo Edessa" panose="03080600000000000000" pitchFamily="66" charset="0"/>
              </a:rPr>
              <a:t>Vetrelax Romford </a:t>
            </a:r>
            <a:r>
              <a:rPr lang="en-GB" sz="3600" b="1" dirty="0" err="1">
                <a:latin typeface="Lucida Sans" panose="020B0602030504020204" pitchFamily="34" charset="0"/>
                <a:cs typeface="Estrangelo Edessa" panose="03080600000000000000" pitchFamily="66" charset="0"/>
              </a:rPr>
              <a:t>MercuryApartment</a:t>
            </a:r>
            <a:r>
              <a:rPr lang="en-GB" sz="3600" b="1" dirty="0">
                <a:latin typeface="Lucida Sans" panose="020B0602030504020204" pitchFamily="34" charset="0"/>
                <a:cs typeface="Estrangelo Edessa" panose="03080600000000000000" pitchFamily="66" charset="0"/>
              </a:rPr>
              <a:t> </a:t>
            </a:r>
            <a:br>
              <a:rPr lang="en-GB" sz="3600" b="1" dirty="0">
                <a:latin typeface="Lucida Sans" panose="020B0602030504020204" pitchFamily="34" charset="0"/>
                <a:cs typeface="Estrangelo Edessa" panose="03080600000000000000" pitchFamily="66" charset="0"/>
              </a:rPr>
            </a:br>
            <a:r>
              <a:rPr lang="en-GB" sz="1800" b="1" i="1" dirty="0">
                <a:latin typeface="Lucida Sans" panose="020B0602030504020204" pitchFamily="34" charset="0"/>
                <a:cs typeface="Estrangelo Edessa" panose="03080600000000000000" pitchFamily="66" charset="0"/>
              </a:rPr>
              <a:t>Mercury Gardens, Romford.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7216"/>
            <a:ext cx="3459637" cy="4587492"/>
          </a:xfr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algn="ctr"/>
            <a:r>
              <a:rPr lang="en-GB" sz="2900" b="1" u="sng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Key Features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Sleeps 6 people (incl. sofa beds).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Free WIFI. 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City centre Apartment.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Fully Equipped kitchen.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Laundry Facilities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Free </a:t>
            </a:r>
            <a:r>
              <a:rPr lang="en-GB" sz="2900" b="1" i="1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Parking.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endParaRPr lang="en-GB" sz="2900" b="1" i="1" dirty="0">
              <a:solidFill>
                <a:schemeClr val="bg1"/>
              </a:solidFill>
              <a:latin typeface="Comic Sans MS" panose="030F0702030302020204" pitchFamily="66" charset="0"/>
              <a:cs typeface="Estrangelo Edessa" panose="03080600000000000000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B1F92F-4E42-49BF-9C20-3F5F0C57D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82" y="3264310"/>
            <a:ext cx="4601496" cy="35936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90C3BA-7BCA-4C80-898E-FAAC3B093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945" y="896471"/>
            <a:ext cx="4306670" cy="32675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EFE0D0-6C3B-4BC3-A046-789410B72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578" y="2116209"/>
            <a:ext cx="4099891" cy="389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3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C0DB7D-A55B-427D-A672-759D56EB4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68" y="3336646"/>
            <a:ext cx="4689084" cy="34658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961E38-07BC-4867-BE2D-DA5DBBEDB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68" y="70340"/>
            <a:ext cx="2990280" cy="31266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4B9A62-1A79-4921-AEFC-88DA048F0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3843" y="0"/>
            <a:ext cx="3260035" cy="36608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521052-091D-4A16-BF00-D877DCA73E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9913" y="55498"/>
            <a:ext cx="4537491" cy="34658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AD42DE-5077-40DE-BB4F-19B153D955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991" y="3660808"/>
            <a:ext cx="4303102" cy="315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89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4A77E91-1B48-4E16-BF38-EE89FB976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195" y="139724"/>
            <a:ext cx="3595239" cy="29333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359D7D-E726-49BA-B9F2-A95135563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51" y="4065562"/>
            <a:ext cx="3268875" cy="26771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80E5A1-E3AD-41F1-B0A9-A94B51430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94" y="55317"/>
            <a:ext cx="3465447" cy="39539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24F1F7-20D7-4F9B-B366-21FD98881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3575" y="3149643"/>
            <a:ext cx="3465447" cy="3624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99CE1C-B1D4-4BAB-86B1-C4C6AD8502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2873" y="1"/>
            <a:ext cx="4786323" cy="362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25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1071</TotalTime>
  <Words>30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Comic Sans MS</vt:lpstr>
      <vt:lpstr>Estrangelo Edessa</vt:lpstr>
      <vt:lpstr>Lucida Sans</vt:lpstr>
      <vt:lpstr>MS Shell Dlg 2</vt:lpstr>
      <vt:lpstr>Wingdings</vt:lpstr>
      <vt:lpstr>Wingdings 3</vt:lpstr>
      <vt:lpstr>Madison</vt:lpstr>
      <vt:lpstr>Vetrelax Romford MercuryApartment  Mercury Gardens, Romford.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Vetrelax Chelmsford City Executive Apartment</dc:title>
  <dc:creator>Femitola Awoyomi</dc:creator>
  <cp:lastModifiedBy>Femi Awoyomi</cp:lastModifiedBy>
  <cp:revision>26</cp:revision>
  <dcterms:created xsi:type="dcterms:W3CDTF">2017-05-30T09:11:01Z</dcterms:created>
  <dcterms:modified xsi:type="dcterms:W3CDTF">2018-09-17T12:19:22Z</dcterms:modified>
</cp:coreProperties>
</file>