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5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2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11808" y="3428998"/>
            <a:ext cx="5518066" cy="2268559"/>
          </a:xfrm>
        </p:spPr>
        <p:txBody>
          <a:bodyPr anchor="t">
            <a:normAutofit/>
          </a:bodyPr>
          <a:lstStyle>
            <a:lvl1pPr algn="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72274" y="2268786"/>
            <a:ext cx="5357600" cy="1160213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937AB-D351-4F29-95B4-034AE5A09F15}" type="datetimeFigureOut">
              <a:rPr lang="en-GB" smtClean="0"/>
              <a:t>07/03/2018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Ins="45720"/>
          <a:lstStyle/>
          <a:p>
            <a:fld id="{F486627A-D2C5-4901-B4C8-97A8E705CD8C}" type="slidenum">
              <a:rPr lang="en-GB" smtClean="0"/>
              <a:t>‹#›</a:t>
            </a:fld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4066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>
            <a:off x="2194236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4091" cy="107722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937AB-D351-4F29-95B4-034AE5A09F15}" type="datetimeFigureOut">
              <a:rPr lang="en-GB" smtClean="0"/>
              <a:t>07/03/2018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6627A-D2C5-4901-B4C8-97A8E705CD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00590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 rot="5400000">
            <a:off x="10337141" y="416061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39380" y="805818"/>
            <a:ext cx="1326519" cy="524412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08751" y="970410"/>
            <a:ext cx="6466903" cy="507953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937AB-D351-4F29-95B4-034AE5A09F15}" type="datetimeFigureOut">
              <a:rPr lang="en-GB" smtClean="0"/>
              <a:t>07/03/2018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6627A-D2C5-4901-B4C8-97A8E705CD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8696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937AB-D351-4F29-95B4-034AE5A09F15}" type="datetimeFigureOut">
              <a:rPr lang="en-GB" smtClean="0"/>
              <a:t>07/03/2018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6627A-D2C5-4901-B4C8-97A8E705CD8C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8830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TextBox 10"/>
          <p:cNvSpPr txBox="1"/>
          <p:nvPr/>
        </p:nvSpPr>
        <p:spPr>
          <a:xfrm>
            <a:off x="2191843" y="296258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3147254"/>
            <a:ext cx="7956560" cy="1424746"/>
          </a:xfrm>
        </p:spPr>
        <p:txBody>
          <a:bodyPr anchor="t">
            <a:normAutofit/>
          </a:bodyPr>
          <a:lstStyle>
            <a:lvl1pPr algn="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968" y="2268786"/>
            <a:ext cx="7791931" cy="878468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937AB-D351-4F29-95B4-034AE5A09F15}" type="datetimeFigureOut">
              <a:rPr lang="en-GB" smtClean="0"/>
              <a:t>07/03/2018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6627A-D2C5-4901-B4C8-97A8E705CD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65620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7"/>
            <a:ext cx="7950984" cy="10817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05374" y="2052116"/>
            <a:ext cx="3891960" cy="399782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66636" y="2052114"/>
            <a:ext cx="3894222" cy="399782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937AB-D351-4F29-95B4-034AE5A09F15}" type="datetimeFigureOut">
              <a:rPr lang="en-GB" smtClean="0"/>
              <a:t>07/03/2018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6627A-D2C5-4901-B4C8-97A8E705CD8C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2196172" y="641223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06567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TextBox 11"/>
          <p:cNvSpPr txBox="1"/>
          <p:nvPr/>
        </p:nvSpPr>
        <p:spPr>
          <a:xfrm>
            <a:off x="2193650" y="636424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8"/>
            <a:ext cx="7956560" cy="107834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9285" y="2052115"/>
            <a:ext cx="3896467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9285" y="2851331"/>
            <a:ext cx="3893623" cy="307143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6634" y="2052115"/>
            <a:ext cx="3899798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66635" y="2851331"/>
            <a:ext cx="3899798" cy="307143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937AB-D351-4F29-95B4-034AE5A09F15}" type="datetimeFigureOut">
              <a:rPr lang="en-GB" smtClean="0"/>
              <a:t>07/03/2018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6627A-D2C5-4901-B4C8-97A8E705CD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291071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937AB-D351-4F29-95B4-034AE5A09F15}" type="datetimeFigureOut">
              <a:rPr lang="en-GB" smtClean="0"/>
              <a:t>07/03/2018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6627A-D2C5-4901-B4C8-97A8E705CD8C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2196172" y="64122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89124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937AB-D351-4F29-95B4-034AE5A09F15}" type="datetimeFigureOut">
              <a:rPr lang="en-GB" smtClean="0"/>
              <a:t>07/03/2018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6627A-D2C5-4901-B4C8-97A8E705CD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47105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TextBox 9"/>
          <p:cNvSpPr txBox="1"/>
          <p:nvPr/>
        </p:nvSpPr>
        <p:spPr>
          <a:xfrm>
            <a:off x="1554154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0323" y="1282451"/>
            <a:ext cx="2664361" cy="1903241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0154" y="805818"/>
            <a:ext cx="5446278" cy="5244126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6154"/>
            <a:ext cx="2664361" cy="2386397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937AB-D351-4F29-95B4-034AE5A09F15}" type="datetimeFigureOut">
              <a:rPr lang="en-GB" smtClean="0"/>
              <a:t>07/03/2018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6627A-D2C5-4901-B4C8-97A8E705CD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89482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47062" y="3229"/>
            <a:ext cx="4629734" cy="6858000"/>
          </a:xfr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54686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241" y="1282452"/>
            <a:ext cx="3970986" cy="1900473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2928"/>
            <a:ext cx="3971874" cy="2386394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937AB-D351-4F29-95B4-034AE5A09F15}" type="datetimeFigureOut">
              <a:rPr lang="en-GB" smtClean="0"/>
              <a:t>07/03/2018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6627A-D2C5-4901-B4C8-97A8E705CD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11271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8331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599" y="2052116"/>
            <a:ext cx="7796540" cy="3997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-810065" y="5270604"/>
            <a:ext cx="2662729" cy="182880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0AD937AB-D351-4F29-95B4-034AE5A09F15}" type="datetimeFigureOut">
              <a:rPr lang="en-GB" smtClean="0"/>
              <a:t>07/03/2018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2237130" y="3661144"/>
            <a:ext cx="5885352" cy="179176"/>
          </a:xfrm>
          <a:prstGeom prst="rect">
            <a:avLst/>
          </a:prstGeom>
        </p:spPr>
        <p:txBody>
          <a:bodyPr vert="horz" lIns="91440" tIns="45720" rIns="91440" bIns="18288" rtlCol="0" anchor="b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8407" y="164592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86627A-D2C5-4901-B4C8-97A8E705CD8C}" type="slidenum">
              <a:rPr lang="en-GB" smtClean="0"/>
              <a:t>‹#›</a:t>
            </a:fld>
            <a:endParaRPr lang="en-GB"/>
          </a:p>
        </p:txBody>
      </p:sp>
      <p:sp>
        <p:nvSpPr>
          <p:cNvPr id="57" name="Rectangle 56"/>
          <p:cNvSpPr/>
          <p:nvPr/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2286802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4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4488" indent="-344488" algn="l" defTabSz="914400" rtl="0" eaLnBrk="1" latinLnBrk="0" hangingPunct="1">
        <a:lnSpc>
          <a:spcPct val="120000"/>
        </a:lnSpc>
        <a:spcBef>
          <a:spcPts val="10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953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588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7097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1732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642616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3108960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575304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404164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75000"/>
              </a:schemeClr>
            </a:gs>
            <a:gs pos="35000">
              <a:schemeClr val="accent6">
                <a:lumMod val="40000"/>
                <a:lumOff val="60000"/>
              </a:schemeClr>
            </a:gs>
            <a:gs pos="100000">
              <a:schemeClr val="accent5">
                <a:lumMod val="100000"/>
              </a:schemeClr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1" y="0"/>
            <a:ext cx="11136198" cy="896471"/>
          </a:xfrm>
        </p:spPr>
        <p:txBody>
          <a:bodyPr>
            <a:noAutofit/>
          </a:bodyPr>
          <a:lstStyle/>
          <a:p>
            <a:pPr algn="ctr"/>
            <a:r>
              <a:rPr lang="en-GB" sz="3600" b="1" dirty="0" err="1">
                <a:latin typeface="Lucida Sans" panose="020B0602030504020204" pitchFamily="34" charset="0"/>
                <a:cs typeface="Estrangelo Edessa" panose="03080600000000000000" pitchFamily="66" charset="0"/>
              </a:rPr>
              <a:t>Vetrelax</a:t>
            </a:r>
            <a:r>
              <a:rPr lang="en-GB" sz="3600" b="1" dirty="0">
                <a:latin typeface="Lucida Sans" panose="020B0602030504020204" pitchFamily="34" charset="0"/>
                <a:cs typeface="Estrangelo Edessa" panose="03080600000000000000" pitchFamily="66" charset="0"/>
              </a:rPr>
              <a:t> Brentwood Exec Apartment </a:t>
            </a:r>
            <a:br>
              <a:rPr lang="en-GB" sz="3600" b="1" dirty="0">
                <a:latin typeface="Lucida Sans" panose="020B0602030504020204" pitchFamily="34" charset="0"/>
                <a:cs typeface="Estrangelo Edessa" panose="03080600000000000000" pitchFamily="66" charset="0"/>
              </a:rPr>
            </a:br>
            <a:r>
              <a:rPr lang="en-GB" sz="1800" b="1" i="1" dirty="0">
                <a:latin typeface="Lucida Sans" panose="020B0602030504020204" pitchFamily="34" charset="0"/>
                <a:cs typeface="Estrangelo Edessa" panose="03080600000000000000" pitchFamily="66" charset="0"/>
              </a:rPr>
              <a:t>Rollason way, Brentwood.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47216"/>
            <a:ext cx="3459637" cy="4374037"/>
          </a:xfrm>
          <a:solidFill>
            <a:schemeClr val="accent1">
              <a:lumMod val="75000"/>
            </a:schemeClr>
          </a:solidFill>
          <a:ln>
            <a:solidFill>
              <a:schemeClr val="accent1"/>
            </a:solidFill>
          </a:ln>
        </p:spPr>
        <p:txBody>
          <a:bodyPr>
            <a:normAutofit fontScale="55000" lnSpcReduction="20000"/>
          </a:bodyPr>
          <a:lstStyle/>
          <a:p>
            <a:pPr algn="ctr"/>
            <a:r>
              <a:rPr lang="en-GB" sz="2900" b="1" u="sng" dirty="0">
                <a:solidFill>
                  <a:schemeClr val="bg1"/>
                </a:solidFill>
                <a:latin typeface="Comic Sans MS" panose="030F0702030302020204" pitchFamily="66" charset="0"/>
                <a:cs typeface="Estrangelo Edessa" panose="03080600000000000000" pitchFamily="66" charset="0"/>
              </a:rPr>
              <a:t>Key Features</a:t>
            </a:r>
          </a:p>
          <a:p>
            <a:pPr marL="342900" indent="-342900" algn="l">
              <a:buClrTx/>
              <a:buFont typeface="Wingdings" panose="05000000000000000000" pitchFamily="2" charset="2"/>
              <a:buChar char="Ø"/>
            </a:pPr>
            <a:r>
              <a:rPr lang="en-GB" sz="2900" b="1" i="1" dirty="0">
                <a:solidFill>
                  <a:schemeClr val="bg1"/>
                </a:solidFill>
                <a:latin typeface="Comic Sans MS" panose="030F0702030302020204" pitchFamily="66" charset="0"/>
                <a:cs typeface="Estrangelo Edessa" panose="03080600000000000000" pitchFamily="66" charset="0"/>
              </a:rPr>
              <a:t>Sleeps 6 people (incl. sofa beds).</a:t>
            </a:r>
          </a:p>
          <a:p>
            <a:pPr marL="342900" indent="-342900" algn="l">
              <a:buClrTx/>
              <a:buFont typeface="Wingdings" panose="05000000000000000000" pitchFamily="2" charset="2"/>
              <a:buChar char="Ø"/>
            </a:pPr>
            <a:r>
              <a:rPr lang="en-GB" sz="2900" b="1" i="1" dirty="0">
                <a:solidFill>
                  <a:schemeClr val="bg1"/>
                </a:solidFill>
                <a:latin typeface="Comic Sans MS" panose="030F0702030302020204" pitchFamily="66" charset="0"/>
                <a:cs typeface="Estrangelo Edessa" panose="03080600000000000000" pitchFamily="66" charset="0"/>
              </a:rPr>
              <a:t>Free WIFI. </a:t>
            </a:r>
          </a:p>
          <a:p>
            <a:pPr marL="342900" indent="-342900" algn="l">
              <a:buClrTx/>
              <a:buFont typeface="Wingdings" panose="05000000000000000000" pitchFamily="2" charset="2"/>
              <a:buChar char="Ø"/>
            </a:pPr>
            <a:r>
              <a:rPr lang="en-GB" sz="2900" b="1" i="1" dirty="0">
                <a:solidFill>
                  <a:schemeClr val="bg1"/>
                </a:solidFill>
                <a:latin typeface="Comic Sans MS" panose="030F0702030302020204" pitchFamily="66" charset="0"/>
                <a:cs typeface="Estrangelo Edessa" panose="03080600000000000000" pitchFamily="66" charset="0"/>
              </a:rPr>
              <a:t>Close to city centre and train station </a:t>
            </a:r>
          </a:p>
          <a:p>
            <a:pPr marL="342900" indent="-342900" algn="l">
              <a:buClrTx/>
              <a:buFont typeface="Wingdings" panose="05000000000000000000" pitchFamily="2" charset="2"/>
              <a:buChar char="Ø"/>
            </a:pPr>
            <a:r>
              <a:rPr lang="en-GB" sz="2900" b="1" i="1" dirty="0">
                <a:solidFill>
                  <a:schemeClr val="bg1"/>
                </a:solidFill>
                <a:latin typeface="Comic Sans MS" panose="030F0702030302020204" pitchFamily="66" charset="0"/>
                <a:cs typeface="Estrangelo Edessa" panose="03080600000000000000" pitchFamily="66" charset="0"/>
              </a:rPr>
              <a:t>Fully Equipped kitchen.</a:t>
            </a:r>
          </a:p>
          <a:p>
            <a:pPr marL="342900" indent="-342900" algn="l">
              <a:buClrTx/>
              <a:buFont typeface="Wingdings" panose="05000000000000000000" pitchFamily="2" charset="2"/>
              <a:buChar char="Ø"/>
            </a:pPr>
            <a:r>
              <a:rPr lang="en-GB" sz="2900" b="1" i="1" dirty="0">
                <a:solidFill>
                  <a:schemeClr val="bg1"/>
                </a:solidFill>
                <a:latin typeface="Comic Sans MS" panose="030F0702030302020204" pitchFamily="66" charset="0"/>
                <a:cs typeface="Estrangelo Edessa" panose="03080600000000000000" pitchFamily="66" charset="0"/>
              </a:rPr>
              <a:t>Spacious flat with Balcony.</a:t>
            </a:r>
          </a:p>
          <a:p>
            <a:pPr marL="342900" indent="-342900" algn="l">
              <a:buClrTx/>
              <a:buFont typeface="Wingdings" panose="05000000000000000000" pitchFamily="2" charset="2"/>
              <a:buChar char="Ø"/>
            </a:pPr>
            <a:r>
              <a:rPr lang="en-GB" sz="2900" b="1" i="1" dirty="0">
                <a:solidFill>
                  <a:schemeClr val="bg1"/>
                </a:solidFill>
                <a:latin typeface="Comic Sans MS" panose="030F0702030302020204" pitchFamily="66" charset="0"/>
                <a:cs typeface="Estrangelo Edessa" panose="03080600000000000000" pitchFamily="66" charset="0"/>
              </a:rPr>
              <a:t>2 Bathrooms.</a:t>
            </a:r>
          </a:p>
          <a:p>
            <a:pPr marL="342900" indent="-342900" algn="l">
              <a:buClrTx/>
              <a:buFont typeface="Wingdings" panose="05000000000000000000" pitchFamily="2" charset="2"/>
              <a:buChar char="Ø"/>
            </a:pPr>
            <a:r>
              <a:rPr lang="en-GB" sz="2900" b="1" i="1" dirty="0">
                <a:solidFill>
                  <a:schemeClr val="bg1"/>
                </a:solidFill>
                <a:latin typeface="Comic Sans MS" panose="030F0702030302020204" pitchFamily="66" charset="0"/>
                <a:cs typeface="Estrangelo Edessa" panose="03080600000000000000" pitchFamily="66" charset="0"/>
              </a:rPr>
              <a:t>Laundry Facilities</a:t>
            </a:r>
          </a:p>
          <a:p>
            <a:pPr marL="342900" indent="-342900" algn="l">
              <a:buClrTx/>
              <a:buFont typeface="Wingdings" panose="05000000000000000000" pitchFamily="2" charset="2"/>
              <a:buChar char="Ø"/>
            </a:pPr>
            <a:r>
              <a:rPr lang="en-GB" sz="2900" b="1" i="1" dirty="0">
                <a:solidFill>
                  <a:schemeClr val="bg1"/>
                </a:solidFill>
                <a:latin typeface="Comic Sans MS" panose="030F0702030302020204" pitchFamily="66" charset="0"/>
                <a:cs typeface="Estrangelo Edessa" panose="03080600000000000000" pitchFamily="66" charset="0"/>
              </a:rPr>
              <a:t>Free complimentary Parking.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059BCCB-D77C-41B1-85EA-F160205B49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5264" y="803063"/>
            <a:ext cx="4772392" cy="386234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255A205-6906-40ED-A0D6-0006B001A2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67334" y="3674076"/>
            <a:ext cx="4124666" cy="3183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8384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03A5DCC-ACC7-4CA3-92CB-370F58B857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6768" y="3370461"/>
            <a:ext cx="4030949" cy="342900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D69C5B4-6344-4980-B32B-72AEFBB93C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537"/>
            <a:ext cx="2841524" cy="374654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C20CFBD-D607-425B-87D9-044A4B300E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70694" y="58537"/>
            <a:ext cx="2424249" cy="331192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F306AC1-DD88-4C15-BBD0-1235A26286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57308" y="3467877"/>
            <a:ext cx="3908784" cy="331192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398E9DB-0E8C-4054-8E15-93D83DB1A31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77494" y="58538"/>
            <a:ext cx="4142410" cy="319885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09CEA96-F4E5-449B-B1B2-F8B7834086E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4555" y="3903404"/>
            <a:ext cx="2716970" cy="2803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18950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dison">
  <a:themeElements>
    <a:clrScheme name="Madison">
      <a:dk1>
        <a:sysClr val="windowText" lastClr="000000"/>
      </a:dk1>
      <a:lt1>
        <a:sysClr val="window" lastClr="FFFFFF"/>
      </a:lt1>
      <a:dk2>
        <a:srgbClr val="1F2D29"/>
      </a:dk2>
      <a:lt2>
        <a:srgbClr val="C5FAEB"/>
      </a:lt2>
      <a:accent1>
        <a:srgbClr val="A1D68B"/>
      </a:accent1>
      <a:accent2>
        <a:srgbClr val="5EC795"/>
      </a:accent2>
      <a:accent3>
        <a:srgbClr val="4DADCF"/>
      </a:accent3>
      <a:accent4>
        <a:srgbClr val="CDB756"/>
      </a:accent4>
      <a:accent5>
        <a:srgbClr val="E29C36"/>
      </a:accent5>
      <a:accent6>
        <a:srgbClr val="8EC0C1"/>
      </a:accent6>
      <a:hlink>
        <a:srgbClr val="6D9D9B"/>
      </a:hlink>
      <a:folHlink>
        <a:srgbClr val="6D8583"/>
      </a:folHlink>
    </a:clrScheme>
    <a:fontScheme name="Madison">
      <a:maj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dison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alpha val="88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dison" id="{025CB5FB-2DD3-45EE-B6F0-CC461540EB19}" vid="{6AC10936-2DFC-4054-9ADF-B5E2C5F8619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TM16401375[[fn=Madison]]</Template>
  <TotalTime>905</TotalTime>
  <Words>43</Words>
  <Application>Microsoft Office PowerPoint</Application>
  <PresentationFormat>Widescreen</PresentationFormat>
  <Paragraphs>10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10" baseType="lpstr">
      <vt:lpstr>Arial</vt:lpstr>
      <vt:lpstr>Comic Sans MS</vt:lpstr>
      <vt:lpstr>Estrangelo Edessa</vt:lpstr>
      <vt:lpstr>Lucida Sans</vt:lpstr>
      <vt:lpstr>MS Shell Dlg 2</vt:lpstr>
      <vt:lpstr>Wingdings</vt:lpstr>
      <vt:lpstr>Wingdings 3</vt:lpstr>
      <vt:lpstr>Madison</vt:lpstr>
      <vt:lpstr>Vetrelax Brentwood Exec Apartment  Rollason way, Brentwood.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Vetrelax Chelmsford City Executive Apartment</dc:title>
  <dc:creator>Femitola Awoyomi</dc:creator>
  <cp:lastModifiedBy>Femitola Awoyomi</cp:lastModifiedBy>
  <cp:revision>20</cp:revision>
  <dcterms:created xsi:type="dcterms:W3CDTF">2017-05-30T09:11:01Z</dcterms:created>
  <dcterms:modified xsi:type="dcterms:W3CDTF">2018-03-07T13:41:53Z</dcterms:modified>
</cp:coreProperties>
</file>