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City Luxury Apartment </a:t>
            </a: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Victoria Court, New Street.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5 people (incl. sofa bed).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Inbuilt Music system with speakers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3 mins walk to Station.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flat with Balcony.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centre.</a:t>
            </a: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407" y="772997"/>
            <a:ext cx="5225593" cy="364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474" y="3498948"/>
            <a:ext cx="4852495" cy="33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2" y="4047979"/>
            <a:ext cx="4263215" cy="2810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947CC-8C76-40EB-8242-85842A631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" y="2715065"/>
            <a:ext cx="3073496" cy="4142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EB987-52BC-4364-8BAC-9C7C94F36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0"/>
            <a:ext cx="3073496" cy="4258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EFBE9-6CCE-498A-A007-5B36BD223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68" y="98476"/>
            <a:ext cx="4707988" cy="38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33" y="3275093"/>
            <a:ext cx="2224991" cy="354919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618391" y="33716"/>
            <a:ext cx="5007766" cy="3241377"/>
            <a:chOff x="5215918" y="392513"/>
            <a:chExt cx="5007766" cy="32413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5918" y="392513"/>
              <a:ext cx="1935392" cy="32076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8292" y="513618"/>
              <a:ext cx="1935392" cy="312027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6168E4C-4D1E-4924-9BEF-B5FA9D9E9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47" y="0"/>
            <a:ext cx="3461544" cy="4206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8B37D-6887-4650-BFAF-4853C4337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24" y="2771335"/>
            <a:ext cx="5596399" cy="40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883</TotalTime>
  <Words>58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City Luxury Apartment Victoria Court, New Street.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16</cp:revision>
  <dcterms:created xsi:type="dcterms:W3CDTF">2017-05-30T09:11:01Z</dcterms:created>
  <dcterms:modified xsi:type="dcterms:W3CDTF">2018-05-26T20:46:25Z</dcterms:modified>
</cp:coreProperties>
</file>