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91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1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9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AD937AB-D351-4F29-95B4-034AE5A09F15}" type="datetimeFigureOut">
              <a:rPr lang="en-GB" smtClean="0"/>
              <a:t>10/07/2018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627A-D2C5-4901-B4C8-97A8E705CD8C}" type="slidenum">
              <a:rPr lang="en-GB" smtClean="0"/>
              <a:t>‹#›</a:t>
            </a:fld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2868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5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0"/>
            <a:ext cx="11136198" cy="896471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err="1">
                <a:latin typeface="Lucida Sans" panose="020B0602030504020204" pitchFamily="34" charset="0"/>
                <a:cs typeface="Estrangelo Edessa" panose="03080600000000000000" pitchFamily="66" charset="0"/>
              </a:rPr>
              <a:t>Vetrelax</a:t>
            </a:r>
            <a: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  <a:t> Chelmsford Writtle Apartment </a:t>
            </a:r>
            <a:br>
              <a:rPr lang="en-GB" sz="3600" b="1" dirty="0">
                <a:latin typeface="Lucida Sans" panose="020B0602030504020204" pitchFamily="34" charset="0"/>
                <a:cs typeface="Estrangelo Edessa" panose="03080600000000000000" pitchFamily="66" charset="0"/>
              </a:rPr>
            </a:br>
            <a:r>
              <a:rPr lang="en-GB" sz="1800" b="1" i="1" dirty="0">
                <a:latin typeface="Lucida Sans" panose="020B0602030504020204" pitchFamily="34" charset="0"/>
                <a:cs typeface="Estrangelo Edessa" panose="03080600000000000000" pitchFamily="66" charset="0"/>
              </a:rPr>
              <a:t>Writtle road, Chelmsford.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216"/>
            <a:ext cx="3459637" cy="4587492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2900" b="1" u="sng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Key Features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Sleeps 6 people (incl. sofa beds).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WIFI. 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Close to city centre.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Fully Equipped kitchen.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Spacious Ground floor flat.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2 Bathrooms.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Laundry Facilities</a:t>
            </a:r>
          </a:p>
          <a:p>
            <a:pPr marL="342900" indent="-342900" algn="l">
              <a:buClrTx/>
              <a:buFont typeface="Wingdings" panose="05000000000000000000" pitchFamily="2" charset="2"/>
              <a:buChar char="Ø"/>
            </a:pPr>
            <a:r>
              <a:rPr lang="en-GB" sz="2900" b="1" i="1" dirty="0">
                <a:solidFill>
                  <a:schemeClr val="bg1"/>
                </a:solidFill>
                <a:latin typeface="Comic Sans MS" panose="030F0702030302020204" pitchFamily="66" charset="0"/>
                <a:cs typeface="Estrangelo Edessa" panose="03080600000000000000" pitchFamily="66" charset="0"/>
              </a:rPr>
              <a:t>Free Parking.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13AA4-C0E6-415D-8F9E-B5E81F638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93" y="896471"/>
            <a:ext cx="4513007" cy="3357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B1F92F-4E42-49BF-9C20-3F5F0C57D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2" y="3264310"/>
            <a:ext cx="4601496" cy="35936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0C3BA-7BCA-4C80-898E-FAAC3B093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407" y="4254340"/>
            <a:ext cx="3575192" cy="260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5FA336-E562-4E9A-856A-3C5F9BC07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47" y="0"/>
            <a:ext cx="2861925" cy="4332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4817AC-376D-4709-AB89-E06EC3271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38" y="9836"/>
            <a:ext cx="4463109" cy="3605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0DB7D-A55B-427D-A672-759D56EB4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4" y="3336646"/>
            <a:ext cx="4689084" cy="3465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961E38-07BC-4867-BE2D-DA5DBBEDB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8" y="70340"/>
            <a:ext cx="2990280" cy="3126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ECB46C-1922-42A1-A665-337E2AD3D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09" y="4015230"/>
            <a:ext cx="3677266" cy="271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A77E91-1B48-4E16-BF38-EE89FB97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82" y="3903424"/>
            <a:ext cx="3769892" cy="2933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39B4BD-EBA7-4C33-9803-239CED2D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6" y="45527"/>
            <a:ext cx="6188426" cy="3742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514099-1D19-4769-B439-42C135E3F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28" y="0"/>
            <a:ext cx="5583511" cy="3981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59D7D-E726-49BA-B9F2-A95135563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039" y="4304713"/>
            <a:ext cx="3207565" cy="2489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86E220-5143-43AC-85B1-D29B6338B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6" y="3861220"/>
            <a:ext cx="4314496" cy="29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5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920</TotalTime>
  <Words>40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Comic Sans MS</vt:lpstr>
      <vt:lpstr>Estrangelo Edessa</vt:lpstr>
      <vt:lpstr>Lucida Sans</vt:lpstr>
      <vt:lpstr>MS Shell Dlg 2</vt:lpstr>
      <vt:lpstr>Wingdings</vt:lpstr>
      <vt:lpstr>Wingdings 3</vt:lpstr>
      <vt:lpstr>Madison</vt:lpstr>
      <vt:lpstr>Vetrelax Chelmsford Writtle Apartment  Writtle road, Chelmsford.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Vetrelax Chelmsford City Executive Apartment</dc:title>
  <dc:creator>Femitola Awoyomi</dc:creator>
  <cp:lastModifiedBy>Femi Awoyomi</cp:lastModifiedBy>
  <cp:revision>21</cp:revision>
  <dcterms:created xsi:type="dcterms:W3CDTF">2017-05-30T09:11:01Z</dcterms:created>
  <dcterms:modified xsi:type="dcterms:W3CDTF">2018-07-10T12:03:07Z</dcterms:modified>
</cp:coreProperties>
</file>