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06/07/2018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06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06/07/2018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05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06/07/2018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69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06/07/2018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8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06/07/2018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56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06/07/2018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65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06/07/2018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9107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06/07/2018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91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06/07/2018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71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06/07/2018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94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06/07/2018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12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AD937AB-D351-4F29-95B4-034AE5A09F15}" type="datetimeFigureOut">
              <a:rPr lang="en-GB" smtClean="0"/>
              <a:t>06/07/2018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28680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35000">
              <a:schemeClr val="accent6">
                <a:lumMod val="40000"/>
                <a:lumOff val="60000"/>
              </a:schemeClr>
            </a:gs>
            <a:gs pos="100000">
              <a:schemeClr val="accent5">
                <a:lumMod val="10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0"/>
            <a:ext cx="11136198" cy="896471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latin typeface="Lucida Sans" panose="020B0602030504020204" pitchFamily="34" charset="0"/>
                <a:cs typeface="Estrangelo Edessa" panose="03080600000000000000" pitchFamily="66" charset="0"/>
              </a:rPr>
              <a:t>Southend Nelson Apartment </a:t>
            </a:r>
            <a:br>
              <a:rPr lang="en-GB" sz="3600" b="1" dirty="0">
                <a:latin typeface="Lucida Sans" panose="020B0602030504020204" pitchFamily="34" charset="0"/>
                <a:cs typeface="Estrangelo Edessa" panose="03080600000000000000" pitchFamily="66" charset="0"/>
              </a:rPr>
            </a:br>
            <a:r>
              <a:rPr lang="en-GB" sz="1800" b="1" i="1" dirty="0">
                <a:latin typeface="Lucida Sans" panose="020B0602030504020204" pitchFamily="34" charset="0"/>
                <a:cs typeface="Estrangelo Edessa" panose="03080600000000000000" pitchFamily="66" charset="0"/>
              </a:rPr>
              <a:t>Nelson street, Southend.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167" y="892001"/>
            <a:ext cx="3459637" cy="4606431"/>
          </a:xfr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algn="ctr"/>
            <a:r>
              <a:rPr lang="en-GB" sz="2900" b="1" u="sng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Key Features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Sleeps 6 people (incl. sofa beds).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Free WIFI. 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Fully Equipped kitchen.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Close to city centre and the beach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Spacious apartment.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2 Bathrooms.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Laundry Facilities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C489DD-A667-4A72-84E6-6D89A5B07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198" y="847024"/>
            <a:ext cx="6977402" cy="591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38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403D707-32B5-4374-8C13-6D10CCBD4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77" y="2941996"/>
            <a:ext cx="3155853" cy="39228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FC40DB-8741-4EDB-95C6-B8983FCC3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504" y="64168"/>
            <a:ext cx="4886325" cy="34004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AADF19-A1AE-4F1A-B69C-B42ABD483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3687" y="3534933"/>
            <a:ext cx="2657475" cy="33013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985089-7BAE-4D6E-AE40-CFB83E39DA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77" y="15227"/>
            <a:ext cx="4466005" cy="2926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41615C-D2E2-4C0B-9E35-10E8364B06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0709" y="3130794"/>
            <a:ext cx="4781550" cy="365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22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4A77E91-1B48-4E16-BF38-EE89FB976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123" y="3731327"/>
            <a:ext cx="3769892" cy="30489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A359D7D-E726-49BA-B9F2-A95135563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212885"/>
            <a:ext cx="3891046" cy="25673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21CDA9-1870-43CB-8111-C4A46F318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309" y="45527"/>
            <a:ext cx="4810125" cy="40407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E4C969-95E7-43BC-B839-F60C444728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0144" y="193367"/>
            <a:ext cx="488632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895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993</TotalTime>
  <Words>36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Comic Sans MS</vt:lpstr>
      <vt:lpstr>Estrangelo Edessa</vt:lpstr>
      <vt:lpstr>Lucida Sans</vt:lpstr>
      <vt:lpstr>MS Shell Dlg 2</vt:lpstr>
      <vt:lpstr>Wingdings</vt:lpstr>
      <vt:lpstr>Wingdings 3</vt:lpstr>
      <vt:lpstr>Madison</vt:lpstr>
      <vt:lpstr>Southend Nelson Apartment  Nelson street, Southend.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Vetrelax Chelmsford City Executive Apartment</dc:title>
  <dc:creator>Femitola Awoyomi</dc:creator>
  <cp:lastModifiedBy>Femi Awoyomi</cp:lastModifiedBy>
  <cp:revision>32</cp:revision>
  <dcterms:created xsi:type="dcterms:W3CDTF">2017-05-30T09:11:01Z</dcterms:created>
  <dcterms:modified xsi:type="dcterms:W3CDTF">2018-07-06T13:27:37Z</dcterms:modified>
</cp:coreProperties>
</file>