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Writtle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Writtle road, Chelmsford.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Ground floor flat.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13AA4-C0E6-415D-8F9E-B5E81F63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3" y="896471"/>
            <a:ext cx="4513007" cy="3357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1F92F-4E42-49BF-9C20-3F5F0C57D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2" y="3264310"/>
            <a:ext cx="4601496" cy="3593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0C3BA-7BCA-4C80-898E-FAAC3B09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407" y="4254340"/>
            <a:ext cx="3575192" cy="26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5FA336-E562-4E9A-856A-3C5F9BC07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7" y="0"/>
            <a:ext cx="2861925" cy="4449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817AC-376D-4709-AB89-E06EC3271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38" y="9836"/>
            <a:ext cx="4463109" cy="3829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0DB7D-A55B-427D-A672-759D56EB4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28" y="3429000"/>
            <a:ext cx="4689084" cy="3465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61E38-07BC-4867-BE2D-DA5DBBEDB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28" y="0"/>
            <a:ext cx="2990280" cy="3126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ECB46C-1922-42A1-A665-337E2AD3D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1" y="4141842"/>
            <a:ext cx="3677266" cy="27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916</TotalTime>
  <Words>40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Writtle Apartment  Writtle road, Chelmsford.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20</cp:revision>
  <dcterms:created xsi:type="dcterms:W3CDTF">2017-05-30T09:11:01Z</dcterms:created>
  <dcterms:modified xsi:type="dcterms:W3CDTF">2018-03-09T13:00:12Z</dcterms:modified>
</cp:coreProperties>
</file>