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Vetrelax Romford </a:t>
            </a:r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MercuryApartment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Centrum Court, Ipswich.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5"/>
            <a:ext cx="3459637" cy="5867653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2mins from train station.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Lake views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Balcony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1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0C3BA-7BCA-4C80-898E-FAAC3B09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945" y="896471"/>
            <a:ext cx="4306670" cy="3267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8E095-661B-428D-AF8E-31B964EB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56" y="2588454"/>
            <a:ext cx="3025567" cy="4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0DB7D-A55B-427D-A672-759D56EB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71" y="3336646"/>
            <a:ext cx="4689084" cy="3465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D42DE-5077-40DE-BB4F-19B153D9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3660808"/>
            <a:ext cx="4521988" cy="3156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A5D56-6F4A-4F6C-ADBE-51FA9841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3" y="131330"/>
            <a:ext cx="4962575" cy="2836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6EB9D-44F3-447E-8476-5E9ED8400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81" y="187602"/>
            <a:ext cx="4841852" cy="31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95" y="139724"/>
            <a:ext cx="3595239" cy="2933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1" y="4065562"/>
            <a:ext cx="3268875" cy="2677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24A86-91D2-42EE-A942-0E2224B51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6" y="37344"/>
            <a:ext cx="5298829" cy="3138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6E969-6CA7-4BC5-BE39-35C7B5D9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76" y="83259"/>
            <a:ext cx="2772044" cy="58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1110</TotalTime>
  <Words>34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Romford MercuryApartment  Centrum Court, Ipswich.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29</cp:revision>
  <dcterms:created xsi:type="dcterms:W3CDTF">2017-05-30T09:11:01Z</dcterms:created>
  <dcterms:modified xsi:type="dcterms:W3CDTF">2018-10-03T13:22:57Z</dcterms:modified>
</cp:coreProperties>
</file>