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Vetrelax Romford </a:t>
            </a:r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MercuryApartment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Mercury Gardens, Romford.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587492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City centre Apartment.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</a:t>
            </a:r>
            <a:r>
              <a:rPr lang="en-GB" sz="2900" b="1" i="1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Parking.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endParaRPr lang="en-GB" sz="2900" b="1" i="1" dirty="0">
              <a:solidFill>
                <a:schemeClr val="bg1"/>
              </a:solidFill>
              <a:latin typeface="Comic Sans MS" panose="030F0702030302020204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0C3BA-7BCA-4C80-898E-FAAC3B09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945" y="896471"/>
            <a:ext cx="4306670" cy="3267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FE0D0-6C3B-4BC3-A046-789410B7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339" y="3286539"/>
            <a:ext cx="4406365" cy="355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C0DB7D-A55B-427D-A672-759D56EB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68" y="3336646"/>
            <a:ext cx="4689084" cy="3465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61E38-07BC-4867-BE2D-DA5DBBEDB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68" y="70340"/>
            <a:ext cx="2990280" cy="3126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B9A62-1A79-4921-AEFC-88DA048F0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843" y="0"/>
            <a:ext cx="3260035" cy="3660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21052-091D-4A16-BF00-D877DCA73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913" y="55498"/>
            <a:ext cx="4537491" cy="3465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D42DE-5077-40DE-BB4F-19B153D95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991" y="3660808"/>
            <a:ext cx="4303102" cy="31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95" y="139724"/>
            <a:ext cx="3595239" cy="2933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1" y="4065562"/>
            <a:ext cx="3268875" cy="26771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80E5A1-E3AD-41F1-B0A9-A94B51430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4" y="55317"/>
            <a:ext cx="3465447" cy="3953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4F1F7-20D7-4F9B-B366-21FD98881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575" y="3149643"/>
            <a:ext cx="3465447" cy="3624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9CE1C-B1D4-4BAB-86B1-C4C6AD850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873" y="1"/>
            <a:ext cx="4786323" cy="36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1072</TotalTime>
  <Words>30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Romford MercuryApartment  Mercury Gardens, Romford.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27</cp:revision>
  <dcterms:created xsi:type="dcterms:W3CDTF">2017-05-30T09:11:01Z</dcterms:created>
  <dcterms:modified xsi:type="dcterms:W3CDTF">2018-10-03T12:44:26Z</dcterms:modified>
</cp:coreProperties>
</file>