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5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6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5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9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6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5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10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1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1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D937AB-D351-4F29-95B4-034AE5A09F15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2868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10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0"/>
            <a:ext cx="11136198" cy="896471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err="1">
                <a:latin typeface="Lucida Sans" panose="020B0602030504020204" pitchFamily="34" charset="0"/>
                <a:cs typeface="Estrangelo Edessa" panose="03080600000000000000" pitchFamily="66" charset="0"/>
              </a:rPr>
              <a:t>Vetrelax</a:t>
            </a:r>
            <a: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  <a:t> Chelmsford Roseberry Apartment</a:t>
            </a:r>
            <a:b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</a:br>
            <a:r>
              <a:rPr lang="en-GB" sz="1800" b="1" i="1" dirty="0">
                <a:latin typeface="Lucida Sans" panose="020B0602030504020204" pitchFamily="34" charset="0"/>
                <a:cs typeface="Estrangelo Edessa" panose="03080600000000000000" pitchFamily="66" charset="0"/>
              </a:rPr>
              <a:t>Springfield Road, Chelmsford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07165"/>
            <a:ext cx="3538330" cy="4837044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algn="ctr"/>
            <a:r>
              <a:rPr lang="en-GB" sz="2900" b="1" u="sng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Key Features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Sleeps 4 people (incl. sofa beds).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WIFI. 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Close to city centre and train station 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Fully Equipped kitchen.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Spacious flat with city view.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Private bathroom.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Laundry Facilities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complimentary Parking.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AC1E2-37D3-4D83-8A6C-3A3AC703B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62" y="896471"/>
            <a:ext cx="5423276" cy="4067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DA827B-434A-4CD3-A639-73BA24C44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9" y="3663633"/>
            <a:ext cx="4256558" cy="31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306AC1-DD88-4C15-BBD0-1235A2628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308" y="3467877"/>
            <a:ext cx="3908784" cy="33119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B7EE3F-947D-4977-9E31-3A463A27F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93" y="20388"/>
            <a:ext cx="4211462" cy="31585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685905-A6BA-47F2-92AE-B59FE6CBC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49" y="136547"/>
            <a:ext cx="3746101" cy="31952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0028AF-65AD-4F11-AE34-89689B45D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19" y="3679015"/>
            <a:ext cx="3646716" cy="27350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BF95F3-3DC0-4A4F-BFAD-BA1CB129DB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5" y="3573445"/>
            <a:ext cx="3646716" cy="27350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391581-645C-4315-B943-424A2F3F5C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84" y="78197"/>
            <a:ext cx="3462524" cy="331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9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921</TotalTime>
  <Words>49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Comic Sans MS</vt:lpstr>
      <vt:lpstr>Lucida Sans</vt:lpstr>
      <vt:lpstr>MS Shell Dlg 2</vt:lpstr>
      <vt:lpstr>Wingdings</vt:lpstr>
      <vt:lpstr>Wingdings 3</vt:lpstr>
      <vt:lpstr>Madison</vt:lpstr>
      <vt:lpstr>Vetrelax Chelmsford Roseberry Apartment Springfield Road, Chelmsford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Vetrelax Chelmsford City Executive Apartment</dc:title>
  <dc:creator>Femitola Awoyomi</dc:creator>
  <cp:lastModifiedBy>Egle Smith</cp:lastModifiedBy>
  <cp:revision>24</cp:revision>
  <dcterms:created xsi:type="dcterms:W3CDTF">2017-05-30T09:11:01Z</dcterms:created>
  <dcterms:modified xsi:type="dcterms:W3CDTF">2021-10-05T14:55:14Z</dcterms:modified>
</cp:coreProperties>
</file>