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2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DE0C9-83E6-4B4A-BE94-B9F373A55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3AAA5-3FDF-43B0-AE65-859B16E9C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962BA-1751-4C2E-A2F0-26C75D15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65CE1-85B2-4B9E-9BB8-C1EAB9D5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E5157-AF61-488B-99BC-E30F3A5E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8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8C971-17EC-4143-9271-E7C92EA8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C2C710-5F9A-40EB-8280-BDB0D8716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F4252-8C16-4E8C-A92C-C57D27A5D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3D6-F28E-456A-858B-F782E290F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6C4F5-6B2E-439F-B5BB-ABAB8A099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2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F151C1-004B-42AF-8E3E-0C1E05BFAD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4BD10-1F9E-4280-9A96-285DD89C9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C70B1-CE63-48FA-B8E3-B996F62CC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5F79B-16A9-409F-943C-D0E3F1EE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B8AD1-FC15-4B50-B2BA-B8D900E09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4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B61B-813A-4E39-95AA-98D1085FF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A1405-8C2F-46CF-B179-233BE74C9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9A6A7-148C-4E5B-82EB-119162365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16472-E0DF-4928-B4E3-45FC2F6E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14EFF-B680-47DF-9871-F4E8E000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4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B56C8-DDFE-4149-AE1D-CD15C791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5CE96-ABDF-4054-99B2-BED669C63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4A836-D6DD-45CD-AE24-281501377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3D329-97C7-44D4-BB94-9B149108E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3E776-76FA-4E8E-ADF6-26A2CB78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4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5C89-74A0-446E-A6D9-56D294650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5B29-34E6-4F59-A4E2-B982024A5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88D77-2664-494F-AAAC-C9BD8EF4F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78105-D64F-45C6-A32A-769A4B29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569B5-6885-4588-9198-CEAD37246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27767-8E1E-4710-9242-41951679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9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1CE69-AE6A-4FD6-8ED9-1D0F640B2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ED64D-1432-40AF-A09A-9A3264FA0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42629-CF26-478C-ADBB-5D0DA958B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3EA943-73A4-4611-B780-CD3C75C57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215A-D3BA-47C0-B9AB-854ED176F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32713F-5A1E-46F2-B860-D9F40FB6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2F5BD0-D1D3-4C00-941A-BCED9E74E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BC8490-BD18-48C1-895B-A8D35338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0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918C0-21FF-46CC-9FAC-DB5DA6123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76906B-5E77-4967-A6FE-70C7717D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BE3C27-5C50-4571-A4E9-1BA77E4F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249454-03D8-47DF-AC3E-B0EEE1C9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1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1FB784-B944-4A83-94C8-257FDD8CD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C290F7-88CB-4DF8-9B06-B47E5F66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6F7E26-5252-453C-B373-17848E1A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3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26328-7D07-4A01-94B5-64B8759A0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DB2D7-6B06-4C39-AD89-EDF6265F8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1C153-9D2D-444B-86D8-2618A6AF5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FA50F-BBF3-4A09-AE95-36DCC31AF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1194D-DC32-4545-8B1C-E630D90C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1DF7F-7702-406D-B6C1-94D37856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7F545-2F7C-4F92-9686-3A8E72CA5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FE304-C33C-420D-BE03-F84FCA593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90991-4DC7-4243-9A03-96DE569DD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B0C1C-63CB-46DC-846D-D1B2A8498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E2878-2A08-462D-B7F4-ED4D70ECF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B1ECB-6B12-4AE8-A84C-07A61CB5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9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B07750-223B-455B-82F3-2B365BCA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6AA78-99E8-4C13-A4F4-BB031437D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6781D-B10C-4178-A330-98436B375F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89952-865B-4189-92FC-30AAC54EEF3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25DDA-97E7-45E1-BD81-6471F00CE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F1CDA-E0B4-414D-AD75-D880DC8E7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945CA-F503-4A5E-92EA-9EFEAF2E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8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0A31033-CBEC-47AC-8FDD-CDC2158C8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325193"/>
              </p:ext>
            </p:extLst>
          </p:nvPr>
        </p:nvGraphicFramePr>
        <p:xfrm>
          <a:off x="1882195" y="88063"/>
          <a:ext cx="7982648" cy="64236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95662">
                  <a:extLst>
                    <a:ext uri="{9D8B030D-6E8A-4147-A177-3AD203B41FA5}">
                      <a16:colId xmlns:a16="http://schemas.microsoft.com/office/drawing/2014/main" val="519784058"/>
                    </a:ext>
                  </a:extLst>
                </a:gridCol>
                <a:gridCol w="1995662">
                  <a:extLst>
                    <a:ext uri="{9D8B030D-6E8A-4147-A177-3AD203B41FA5}">
                      <a16:colId xmlns:a16="http://schemas.microsoft.com/office/drawing/2014/main" val="3533113922"/>
                    </a:ext>
                  </a:extLst>
                </a:gridCol>
                <a:gridCol w="1995662">
                  <a:extLst>
                    <a:ext uri="{9D8B030D-6E8A-4147-A177-3AD203B41FA5}">
                      <a16:colId xmlns:a16="http://schemas.microsoft.com/office/drawing/2014/main" val="3358217407"/>
                    </a:ext>
                  </a:extLst>
                </a:gridCol>
                <a:gridCol w="1995662">
                  <a:extLst>
                    <a:ext uri="{9D8B030D-6E8A-4147-A177-3AD203B41FA5}">
                      <a16:colId xmlns:a16="http://schemas.microsoft.com/office/drawing/2014/main" val="1530768469"/>
                    </a:ext>
                  </a:extLst>
                </a:gridCol>
              </a:tblGrid>
              <a:tr h="295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648382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QUINNIVER'S ROADRUNNER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907526"/>
                  </a:ext>
                </a:extLst>
              </a:tr>
              <a:tr h="3696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POMPEI'S LOOK WHO'S TALKING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43147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RAINWOOD IMPETUOUS, JH, ROM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205739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GCH. POMPEI'S GOOD AND PLENTY, ROM, ROM-V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91733"/>
                  </a:ext>
                </a:extLst>
              </a:tr>
              <a:tr h="295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TEALWOOD'S DUTCH ROSE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2016222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QUINNIVER PHEASANT UNDER GLASS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98530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QUINNIVER'S PERFECT ALIBI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3686941"/>
                  </a:ext>
                </a:extLst>
              </a:tr>
              <a:tr h="295742">
                <a:tc>
                  <a:txBody>
                    <a:bodyPr/>
                    <a:lstStyle/>
                    <a:p>
                      <a:r>
                        <a:rPr lang="en-US" sz="1200" b="1" dirty="0"/>
                        <a:t>JADESTAR “R” LITTER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378329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CAPTIVA'S TOMMY HILFIGER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2629555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GCH. CAPTIVA QUITTE OU DOUBLE, ROM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142698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CAPTIVA MCDERRY ODDS ARE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6062911"/>
                  </a:ext>
                </a:extLst>
              </a:tr>
              <a:tr h="295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COURTWOOD WAY OUT WEST, ROM, ROM-V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820637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COURTWOOD INNKEEPER, ROM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4353772"/>
                  </a:ext>
                </a:extLst>
              </a:tr>
              <a:tr h="295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COURTWOOD SPIN-OFF, ROM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246933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QUINNIVER'S PRIME SUSPECT, ROM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2423398"/>
                  </a:ext>
                </a:extLst>
              </a:tr>
              <a:tr h="295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48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1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78D3C6F-796F-49C6-8B81-9C3C81FE0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083767"/>
              </p:ext>
            </p:extLst>
          </p:nvPr>
        </p:nvGraphicFramePr>
        <p:xfrm>
          <a:off x="2078722" y="276860"/>
          <a:ext cx="8127999" cy="664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801021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861097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31718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JADESTAR ‘R’ LITTER</a:t>
                      </a:r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124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QUINNIVER'S ROADRUNNER</a:t>
                      </a:r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631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CH. POMPEI'S LOOK WHO'S TALKING</a:t>
                      </a:r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887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RAINWOOD IMPETUOUS, JH, ROM</a:t>
                      </a:r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943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GCH. POMPEI'S GOOD AND PLENTY, ROM, ROM-V</a:t>
                      </a:r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585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TEALWOOD'S DUTCH ROSE</a:t>
                      </a:r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297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CH. QUINNIVER PHEASANT UNDER GLASS</a:t>
                      </a:r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325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QUINNIVER'S PERFECT ALIBI</a:t>
                      </a:r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805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686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CAPTIVA'S TOMMY HILFIGER</a:t>
                      </a:r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033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GCH. CAPTIVA QUITTE OU DOUBLE, ROM</a:t>
                      </a:r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471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CAPTIVA MCDERRY ODDS ARE</a:t>
                      </a:r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160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CH. COURTWOOD WAY OUT WEST, ROM, ROM-V</a:t>
                      </a:r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236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COURTWOOD INNKEEPER, ROM</a:t>
                      </a:r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220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CH. COURTWOOD SPIN-OFF, ROM</a:t>
                      </a:r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150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CH. QUINNIVER'S PRIME SUSPECT, ROM</a:t>
                      </a:r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655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69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39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194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smith</dc:creator>
  <cp:lastModifiedBy>jan smith</cp:lastModifiedBy>
  <cp:revision>6</cp:revision>
  <dcterms:created xsi:type="dcterms:W3CDTF">2020-07-16T23:15:17Z</dcterms:created>
  <dcterms:modified xsi:type="dcterms:W3CDTF">2020-07-17T00:05:22Z</dcterms:modified>
</cp:coreProperties>
</file>