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Lst>
  <p:notesMasterIdLst>
    <p:notesMasterId r:id="rId39"/>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Lst>
  <p:sldSz cx="14630400" cy="8229600"/>
  <p:notesSz cx="8229600" cy="14630400"/>
  <p:embeddedFontLst>
    <p:embeddedFont>
      <p:font typeface="PT Sans Bold" panose="020B0703020203020204" pitchFamily="34" charset="0"/>
      <p:bold r:id="rId40"/>
    </p:embeddedFont>
    <p:embeddedFont>
      <p:font typeface="PT Sans" panose="020B0503020203020204" pitchFamily="34" charset="0"/>
      <p:regular r:id="rId41"/>
      <p:bold r:id="rId42"/>
      <p:italic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A2E975-6A5F-4868-BEFF-51B0C57F0C42}" v="81" dt="2025-11-26T09:21:07.7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15611"/>
    <p:restoredTop sz="94610"/>
  </p:normalViewPr>
  <p:slideViewPr>
    <p:cSldViewPr snapToGrid="0" snapToObjects="1">
      <p:cViewPr varScale="1">
        <p:scale>
          <a:sx n="100" d="100"/>
          <a:sy n="100" d="100"/>
        </p:scale>
        <p:origin x="108" y="1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3.fntdata"/><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font" Target="fonts/font1.fntdata"/><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4.fntdata"/><Relationship Id="rId48"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Simpson" userId="9025996c-73c9-48a5-b526-d1389e4538c6" providerId="ADAL" clId="{8E594F91-11BB-4059-A4B6-54BC1201AB75}"/>
    <pc:docChg chg="undo custSel modSld addMainMaster delMainMaster modMainMaster">
      <pc:chgData name="Mark Simpson" userId="9025996c-73c9-48a5-b526-d1389e4538c6" providerId="ADAL" clId="{8E594F91-11BB-4059-A4B6-54BC1201AB75}" dt="2025-11-26T09:21:23.259" v="332" actId="478"/>
      <pc:docMkLst>
        <pc:docMk/>
      </pc:docMkLst>
      <pc:sldChg chg="addSp delSp modSp mod">
        <pc:chgData name="Mark Simpson" userId="9025996c-73c9-48a5-b526-d1389e4538c6" providerId="ADAL" clId="{8E594F91-11BB-4059-A4B6-54BC1201AB75}" dt="2025-11-26T09:06:27.206" v="3" actId="14100"/>
        <pc:sldMkLst>
          <pc:docMk/>
          <pc:sldMk cId="0" sldId="256"/>
        </pc:sldMkLst>
        <pc:picChg chg="del">
          <ac:chgData name="Mark Simpson" userId="9025996c-73c9-48a5-b526-d1389e4538c6" providerId="ADAL" clId="{8E594F91-11BB-4059-A4B6-54BC1201AB75}" dt="2025-11-26T09:06:17.976" v="0" actId="478"/>
          <ac:picMkLst>
            <pc:docMk/>
            <pc:sldMk cId="0" sldId="256"/>
            <ac:picMk id="2" creationId="{00000000-0000-0000-0000-000000000000}"/>
          </ac:picMkLst>
        </pc:picChg>
        <pc:picChg chg="add mod">
          <ac:chgData name="Mark Simpson" userId="9025996c-73c9-48a5-b526-d1389e4538c6" providerId="ADAL" clId="{8E594F91-11BB-4059-A4B6-54BC1201AB75}" dt="2025-11-26T09:06:27.206" v="3" actId="14100"/>
          <ac:picMkLst>
            <pc:docMk/>
            <pc:sldMk cId="0" sldId="256"/>
            <ac:picMk id="7" creationId="{53C7539D-3B9F-706D-30AA-09B6AB8519B0}"/>
          </ac:picMkLst>
        </pc:picChg>
      </pc:sldChg>
      <pc:sldChg chg="addSp delSp modSp mod">
        <pc:chgData name="Mark Simpson" userId="9025996c-73c9-48a5-b526-d1389e4538c6" providerId="ADAL" clId="{8E594F91-11BB-4059-A4B6-54BC1201AB75}" dt="2025-11-26T09:07:12.509" v="8" actId="732"/>
        <pc:sldMkLst>
          <pc:docMk/>
          <pc:sldMk cId="0" sldId="261"/>
        </pc:sldMkLst>
        <pc:picChg chg="del">
          <ac:chgData name="Mark Simpson" userId="9025996c-73c9-48a5-b526-d1389e4538c6" providerId="ADAL" clId="{8E594F91-11BB-4059-A4B6-54BC1201AB75}" dt="2025-11-26T09:06:55.266" v="4" actId="478"/>
          <ac:picMkLst>
            <pc:docMk/>
            <pc:sldMk cId="0" sldId="261"/>
            <ac:picMk id="2" creationId="{00000000-0000-0000-0000-000000000000}"/>
          </ac:picMkLst>
        </pc:picChg>
        <pc:picChg chg="add mod modCrop">
          <ac:chgData name="Mark Simpson" userId="9025996c-73c9-48a5-b526-d1389e4538c6" providerId="ADAL" clId="{8E594F91-11BB-4059-A4B6-54BC1201AB75}" dt="2025-11-26T09:07:12.509" v="8" actId="732"/>
          <ac:picMkLst>
            <pc:docMk/>
            <pc:sldMk cId="0" sldId="261"/>
            <ac:picMk id="13" creationId="{15DBC718-7B11-1B8D-012E-48CA4F6C3738}"/>
          </ac:picMkLst>
        </pc:picChg>
      </pc:sldChg>
      <pc:sldChg chg="addSp delSp modSp mod">
        <pc:chgData name="Mark Simpson" userId="9025996c-73c9-48a5-b526-d1389e4538c6" providerId="ADAL" clId="{8E594F91-11BB-4059-A4B6-54BC1201AB75}" dt="2025-11-26T09:07:56.875" v="14" actId="1076"/>
        <pc:sldMkLst>
          <pc:docMk/>
          <pc:sldMk cId="0" sldId="263"/>
        </pc:sldMkLst>
        <pc:spChg chg="mod">
          <ac:chgData name="Mark Simpson" userId="9025996c-73c9-48a5-b526-d1389e4538c6" providerId="ADAL" clId="{8E594F91-11BB-4059-A4B6-54BC1201AB75}" dt="2025-11-26T09:07:41.847" v="11" actId="1076"/>
          <ac:spMkLst>
            <pc:docMk/>
            <pc:sldMk cId="0" sldId="263"/>
            <ac:spMk id="10" creationId="{00000000-0000-0000-0000-000000000000}"/>
          </ac:spMkLst>
        </pc:spChg>
        <pc:spChg chg="mod">
          <ac:chgData name="Mark Simpson" userId="9025996c-73c9-48a5-b526-d1389e4538c6" providerId="ADAL" clId="{8E594F91-11BB-4059-A4B6-54BC1201AB75}" dt="2025-11-26T09:07:36.905" v="9" actId="1076"/>
          <ac:spMkLst>
            <pc:docMk/>
            <pc:sldMk cId="0" sldId="263"/>
            <ac:spMk id="12" creationId="{00000000-0000-0000-0000-000000000000}"/>
          </ac:spMkLst>
        </pc:spChg>
        <pc:spChg chg="mod">
          <ac:chgData name="Mark Simpson" userId="9025996c-73c9-48a5-b526-d1389e4538c6" providerId="ADAL" clId="{8E594F91-11BB-4059-A4B6-54BC1201AB75}" dt="2025-11-26T09:07:36.905" v="9" actId="1076"/>
          <ac:spMkLst>
            <pc:docMk/>
            <pc:sldMk cId="0" sldId="263"/>
            <ac:spMk id="13" creationId="{00000000-0000-0000-0000-000000000000}"/>
          </ac:spMkLst>
        </pc:spChg>
        <pc:picChg chg="del">
          <ac:chgData name="Mark Simpson" userId="9025996c-73c9-48a5-b526-d1389e4538c6" providerId="ADAL" clId="{8E594F91-11BB-4059-A4B6-54BC1201AB75}" dt="2025-11-26T09:07:51.013" v="12" actId="478"/>
          <ac:picMkLst>
            <pc:docMk/>
            <pc:sldMk cId="0" sldId="263"/>
            <ac:picMk id="11" creationId="{00000000-0000-0000-0000-000000000000}"/>
          </ac:picMkLst>
        </pc:picChg>
        <pc:picChg chg="add mod">
          <ac:chgData name="Mark Simpson" userId="9025996c-73c9-48a5-b526-d1389e4538c6" providerId="ADAL" clId="{8E594F91-11BB-4059-A4B6-54BC1201AB75}" dt="2025-11-26T09:07:56.875" v="14" actId="1076"/>
          <ac:picMkLst>
            <pc:docMk/>
            <pc:sldMk cId="0" sldId="263"/>
            <ac:picMk id="15" creationId="{CE34FF38-50F4-FCDE-14FA-3716AA198B07}"/>
          </ac:picMkLst>
        </pc:picChg>
      </pc:sldChg>
      <pc:sldChg chg="addSp delSp modSp mod">
        <pc:chgData name="Mark Simpson" userId="9025996c-73c9-48a5-b526-d1389e4538c6" providerId="ADAL" clId="{8E594F91-11BB-4059-A4B6-54BC1201AB75}" dt="2025-11-26T09:20:39.719" v="327" actId="167"/>
        <pc:sldMkLst>
          <pc:docMk/>
          <pc:sldMk cId="0" sldId="264"/>
        </pc:sldMkLst>
        <pc:picChg chg="del">
          <ac:chgData name="Mark Simpson" userId="9025996c-73c9-48a5-b526-d1389e4538c6" providerId="ADAL" clId="{8E594F91-11BB-4059-A4B6-54BC1201AB75}" dt="2025-11-26T09:08:13.045" v="15" actId="478"/>
          <ac:picMkLst>
            <pc:docMk/>
            <pc:sldMk cId="0" sldId="264"/>
            <ac:picMk id="2" creationId="{00000000-0000-0000-0000-000000000000}"/>
          </ac:picMkLst>
        </pc:picChg>
        <pc:picChg chg="add mod ord">
          <ac:chgData name="Mark Simpson" userId="9025996c-73c9-48a5-b526-d1389e4538c6" providerId="ADAL" clId="{8E594F91-11BB-4059-A4B6-54BC1201AB75}" dt="2025-11-26T09:20:39.719" v="327" actId="167"/>
          <ac:picMkLst>
            <pc:docMk/>
            <pc:sldMk cId="0" sldId="264"/>
            <ac:picMk id="18" creationId="{E52DD1E2-0208-9004-585C-406D544F4C0D}"/>
          </ac:picMkLst>
        </pc:picChg>
      </pc:sldChg>
      <pc:sldChg chg="addSp delSp modSp mod">
        <pc:chgData name="Mark Simpson" userId="9025996c-73c9-48a5-b526-d1389e4538c6" providerId="ADAL" clId="{8E594F91-11BB-4059-A4B6-54BC1201AB75}" dt="2025-11-26T09:08:55.233" v="23" actId="14100"/>
        <pc:sldMkLst>
          <pc:docMk/>
          <pc:sldMk cId="0" sldId="266"/>
        </pc:sldMkLst>
        <pc:picChg chg="del mod">
          <ac:chgData name="Mark Simpson" userId="9025996c-73c9-48a5-b526-d1389e4538c6" providerId="ADAL" clId="{8E594F91-11BB-4059-A4B6-54BC1201AB75}" dt="2025-11-26T09:08:47.286" v="20" actId="478"/>
          <ac:picMkLst>
            <pc:docMk/>
            <pc:sldMk cId="0" sldId="266"/>
            <ac:picMk id="2" creationId="{00000000-0000-0000-0000-000000000000}"/>
          </ac:picMkLst>
        </pc:picChg>
        <pc:picChg chg="add mod">
          <ac:chgData name="Mark Simpson" userId="9025996c-73c9-48a5-b526-d1389e4538c6" providerId="ADAL" clId="{8E594F91-11BB-4059-A4B6-54BC1201AB75}" dt="2025-11-26T09:08:55.233" v="23" actId="14100"/>
          <ac:picMkLst>
            <pc:docMk/>
            <pc:sldMk cId="0" sldId="266"/>
            <ac:picMk id="7" creationId="{62C28FF2-CA23-BF75-5BB9-7F8CA10E8955}"/>
          </ac:picMkLst>
        </pc:picChg>
      </pc:sldChg>
      <pc:sldChg chg="addSp delSp modSp mod">
        <pc:chgData name="Mark Simpson" userId="9025996c-73c9-48a5-b526-d1389e4538c6" providerId="ADAL" clId="{8E594F91-11BB-4059-A4B6-54BC1201AB75}" dt="2025-11-26T09:09:14.026" v="28" actId="1076"/>
        <pc:sldMkLst>
          <pc:docMk/>
          <pc:sldMk cId="0" sldId="268"/>
        </pc:sldMkLst>
        <pc:picChg chg="del mod">
          <ac:chgData name="Mark Simpson" userId="9025996c-73c9-48a5-b526-d1389e4538c6" providerId="ADAL" clId="{8E594F91-11BB-4059-A4B6-54BC1201AB75}" dt="2025-11-26T09:09:09.701" v="26" actId="478"/>
          <ac:picMkLst>
            <pc:docMk/>
            <pc:sldMk cId="0" sldId="268"/>
            <ac:picMk id="13" creationId="{00000000-0000-0000-0000-000000000000}"/>
          </ac:picMkLst>
        </pc:picChg>
        <pc:picChg chg="add mod">
          <ac:chgData name="Mark Simpson" userId="9025996c-73c9-48a5-b526-d1389e4538c6" providerId="ADAL" clId="{8E594F91-11BB-4059-A4B6-54BC1201AB75}" dt="2025-11-26T09:09:14.026" v="28" actId="1076"/>
          <ac:picMkLst>
            <pc:docMk/>
            <pc:sldMk cId="0" sldId="268"/>
            <ac:picMk id="15" creationId="{ACE4BD55-73BB-B042-0954-821124F2D4BC}"/>
          </ac:picMkLst>
        </pc:picChg>
      </pc:sldChg>
      <pc:sldChg chg="addSp delSp modSp mod">
        <pc:chgData name="Mark Simpson" userId="9025996c-73c9-48a5-b526-d1389e4538c6" providerId="ADAL" clId="{8E594F91-11BB-4059-A4B6-54BC1201AB75}" dt="2025-11-26T09:09:41.974" v="32" actId="14100"/>
        <pc:sldMkLst>
          <pc:docMk/>
          <pc:sldMk cId="0" sldId="272"/>
        </pc:sldMkLst>
        <pc:picChg chg="del">
          <ac:chgData name="Mark Simpson" userId="9025996c-73c9-48a5-b526-d1389e4538c6" providerId="ADAL" clId="{8E594F91-11BB-4059-A4B6-54BC1201AB75}" dt="2025-11-26T09:09:35.647" v="29" actId="478"/>
          <ac:picMkLst>
            <pc:docMk/>
            <pc:sldMk cId="0" sldId="272"/>
            <ac:picMk id="2" creationId="{00000000-0000-0000-0000-000000000000}"/>
          </ac:picMkLst>
        </pc:picChg>
        <pc:picChg chg="add mod">
          <ac:chgData name="Mark Simpson" userId="9025996c-73c9-48a5-b526-d1389e4538c6" providerId="ADAL" clId="{8E594F91-11BB-4059-A4B6-54BC1201AB75}" dt="2025-11-26T09:09:41.974" v="32" actId="14100"/>
          <ac:picMkLst>
            <pc:docMk/>
            <pc:sldMk cId="0" sldId="272"/>
            <ac:picMk id="9" creationId="{79E6D867-5BAA-930F-AF8B-E0AD82F972C1}"/>
          </ac:picMkLst>
        </pc:picChg>
      </pc:sldChg>
      <pc:sldChg chg="addSp delSp modSp mod">
        <pc:chgData name="Mark Simpson" userId="9025996c-73c9-48a5-b526-d1389e4538c6" providerId="ADAL" clId="{8E594F91-11BB-4059-A4B6-54BC1201AB75}" dt="2025-11-26T09:10:00.900" v="36" actId="14100"/>
        <pc:sldMkLst>
          <pc:docMk/>
          <pc:sldMk cId="0" sldId="273"/>
        </pc:sldMkLst>
        <pc:picChg chg="del">
          <ac:chgData name="Mark Simpson" userId="9025996c-73c9-48a5-b526-d1389e4538c6" providerId="ADAL" clId="{8E594F91-11BB-4059-A4B6-54BC1201AB75}" dt="2025-11-26T09:09:54.036" v="33" actId="478"/>
          <ac:picMkLst>
            <pc:docMk/>
            <pc:sldMk cId="0" sldId="273"/>
            <ac:picMk id="2" creationId="{00000000-0000-0000-0000-000000000000}"/>
          </ac:picMkLst>
        </pc:picChg>
        <pc:picChg chg="add mod">
          <ac:chgData name="Mark Simpson" userId="9025996c-73c9-48a5-b526-d1389e4538c6" providerId="ADAL" clId="{8E594F91-11BB-4059-A4B6-54BC1201AB75}" dt="2025-11-26T09:10:00.900" v="36" actId="14100"/>
          <ac:picMkLst>
            <pc:docMk/>
            <pc:sldMk cId="0" sldId="273"/>
            <ac:picMk id="7" creationId="{D9EE2F22-E99F-958B-5C06-E60020017BE6}"/>
          </ac:picMkLst>
        </pc:picChg>
      </pc:sldChg>
      <pc:sldChg chg="addSp delSp modSp mod">
        <pc:chgData name="Mark Simpson" userId="9025996c-73c9-48a5-b526-d1389e4538c6" providerId="ADAL" clId="{8E594F91-11BB-4059-A4B6-54BC1201AB75}" dt="2025-11-26T09:10:17.878" v="40" actId="14100"/>
        <pc:sldMkLst>
          <pc:docMk/>
          <pc:sldMk cId="0" sldId="275"/>
        </pc:sldMkLst>
        <pc:picChg chg="del">
          <ac:chgData name="Mark Simpson" userId="9025996c-73c9-48a5-b526-d1389e4538c6" providerId="ADAL" clId="{8E594F91-11BB-4059-A4B6-54BC1201AB75}" dt="2025-11-26T09:10:12.118" v="37" actId="478"/>
          <ac:picMkLst>
            <pc:docMk/>
            <pc:sldMk cId="0" sldId="275"/>
            <ac:picMk id="2" creationId="{00000000-0000-0000-0000-000000000000}"/>
          </ac:picMkLst>
        </pc:picChg>
        <pc:picChg chg="add mod">
          <ac:chgData name="Mark Simpson" userId="9025996c-73c9-48a5-b526-d1389e4538c6" providerId="ADAL" clId="{8E594F91-11BB-4059-A4B6-54BC1201AB75}" dt="2025-11-26T09:10:17.878" v="40" actId="14100"/>
          <ac:picMkLst>
            <pc:docMk/>
            <pc:sldMk cId="0" sldId="275"/>
            <ac:picMk id="11" creationId="{211A428C-1AA9-2966-9ECF-005A93161E77}"/>
          </ac:picMkLst>
        </pc:picChg>
      </pc:sldChg>
      <pc:sldChg chg="addSp delSp modSp mod">
        <pc:chgData name="Mark Simpson" userId="9025996c-73c9-48a5-b526-d1389e4538c6" providerId="ADAL" clId="{8E594F91-11BB-4059-A4B6-54BC1201AB75}" dt="2025-11-26T09:10:38.858" v="45" actId="14100"/>
        <pc:sldMkLst>
          <pc:docMk/>
          <pc:sldMk cId="0" sldId="276"/>
        </pc:sldMkLst>
        <pc:picChg chg="del">
          <ac:chgData name="Mark Simpson" userId="9025996c-73c9-48a5-b526-d1389e4538c6" providerId="ADAL" clId="{8E594F91-11BB-4059-A4B6-54BC1201AB75}" dt="2025-11-26T09:10:27.947" v="41" actId="478"/>
          <ac:picMkLst>
            <pc:docMk/>
            <pc:sldMk cId="0" sldId="276"/>
            <ac:picMk id="2" creationId="{00000000-0000-0000-0000-000000000000}"/>
          </ac:picMkLst>
        </pc:picChg>
        <pc:picChg chg="add mod">
          <ac:chgData name="Mark Simpson" userId="9025996c-73c9-48a5-b526-d1389e4538c6" providerId="ADAL" clId="{8E594F91-11BB-4059-A4B6-54BC1201AB75}" dt="2025-11-26T09:10:38.858" v="45" actId="14100"/>
          <ac:picMkLst>
            <pc:docMk/>
            <pc:sldMk cId="0" sldId="276"/>
            <ac:picMk id="7" creationId="{5704DD07-569F-DE27-29A2-A20B8F184202}"/>
          </ac:picMkLst>
        </pc:picChg>
      </pc:sldChg>
      <pc:sldChg chg="addSp delSp modSp mod">
        <pc:chgData name="Mark Simpson" userId="9025996c-73c9-48a5-b526-d1389e4538c6" providerId="ADAL" clId="{8E594F91-11BB-4059-A4B6-54BC1201AB75}" dt="2025-11-26T09:10:58.465" v="49" actId="14100"/>
        <pc:sldMkLst>
          <pc:docMk/>
          <pc:sldMk cId="0" sldId="278"/>
        </pc:sldMkLst>
        <pc:picChg chg="del">
          <ac:chgData name="Mark Simpson" userId="9025996c-73c9-48a5-b526-d1389e4538c6" providerId="ADAL" clId="{8E594F91-11BB-4059-A4B6-54BC1201AB75}" dt="2025-11-26T09:10:50.833" v="46" actId="478"/>
          <ac:picMkLst>
            <pc:docMk/>
            <pc:sldMk cId="0" sldId="278"/>
            <ac:picMk id="2" creationId="{00000000-0000-0000-0000-000000000000}"/>
          </ac:picMkLst>
        </pc:picChg>
        <pc:picChg chg="add mod">
          <ac:chgData name="Mark Simpson" userId="9025996c-73c9-48a5-b526-d1389e4538c6" providerId="ADAL" clId="{8E594F91-11BB-4059-A4B6-54BC1201AB75}" dt="2025-11-26T09:10:58.465" v="49" actId="14100"/>
          <ac:picMkLst>
            <pc:docMk/>
            <pc:sldMk cId="0" sldId="278"/>
            <ac:picMk id="27" creationId="{0CF4DBFA-D8CD-E8BA-D400-197DE4051A30}"/>
          </ac:picMkLst>
        </pc:picChg>
      </pc:sldChg>
      <pc:sldChg chg="addSp delSp modSp mod">
        <pc:chgData name="Mark Simpson" userId="9025996c-73c9-48a5-b526-d1389e4538c6" providerId="ADAL" clId="{8E594F91-11BB-4059-A4B6-54BC1201AB75}" dt="2025-11-26T09:11:18.491" v="53" actId="14100"/>
        <pc:sldMkLst>
          <pc:docMk/>
          <pc:sldMk cId="0" sldId="280"/>
        </pc:sldMkLst>
        <pc:picChg chg="del">
          <ac:chgData name="Mark Simpson" userId="9025996c-73c9-48a5-b526-d1389e4538c6" providerId="ADAL" clId="{8E594F91-11BB-4059-A4B6-54BC1201AB75}" dt="2025-11-26T09:11:09.652" v="50" actId="478"/>
          <ac:picMkLst>
            <pc:docMk/>
            <pc:sldMk cId="0" sldId="280"/>
            <ac:picMk id="2" creationId="{00000000-0000-0000-0000-000000000000}"/>
          </ac:picMkLst>
        </pc:picChg>
        <pc:picChg chg="add mod">
          <ac:chgData name="Mark Simpson" userId="9025996c-73c9-48a5-b526-d1389e4538c6" providerId="ADAL" clId="{8E594F91-11BB-4059-A4B6-54BC1201AB75}" dt="2025-11-26T09:11:18.491" v="53" actId="14100"/>
          <ac:picMkLst>
            <pc:docMk/>
            <pc:sldMk cId="0" sldId="280"/>
            <ac:picMk id="11" creationId="{1BEE875A-6DEA-2473-520C-E7DB841BD4E9}"/>
          </ac:picMkLst>
        </pc:picChg>
      </pc:sldChg>
      <pc:sldChg chg="addSp delSp modSp mod">
        <pc:chgData name="Mark Simpson" userId="9025996c-73c9-48a5-b526-d1389e4538c6" providerId="ADAL" clId="{8E594F91-11BB-4059-A4B6-54BC1201AB75}" dt="2025-11-26T09:13:03.522" v="174" actId="1076"/>
        <pc:sldMkLst>
          <pc:docMk/>
          <pc:sldMk cId="0" sldId="281"/>
        </pc:sldMkLst>
        <pc:spChg chg="mod">
          <ac:chgData name="Mark Simpson" userId="9025996c-73c9-48a5-b526-d1389e4538c6" providerId="ADAL" clId="{8E594F91-11BB-4059-A4B6-54BC1201AB75}" dt="2025-11-26T09:12:31.383" v="163" actId="403"/>
          <ac:spMkLst>
            <pc:docMk/>
            <pc:sldMk cId="0" sldId="281"/>
            <ac:spMk id="4" creationId="{00000000-0000-0000-0000-000000000000}"/>
          </ac:spMkLst>
        </pc:spChg>
        <pc:spChg chg="mod">
          <ac:chgData name="Mark Simpson" userId="9025996c-73c9-48a5-b526-d1389e4538c6" providerId="ADAL" clId="{8E594F91-11BB-4059-A4B6-54BC1201AB75}" dt="2025-11-26T09:12:31.383" v="163" actId="403"/>
          <ac:spMkLst>
            <pc:docMk/>
            <pc:sldMk cId="0" sldId="281"/>
            <ac:spMk id="5" creationId="{00000000-0000-0000-0000-000000000000}"/>
          </ac:spMkLst>
        </pc:spChg>
        <pc:spChg chg="mod">
          <ac:chgData name="Mark Simpson" userId="9025996c-73c9-48a5-b526-d1389e4538c6" providerId="ADAL" clId="{8E594F91-11BB-4059-A4B6-54BC1201AB75}" dt="2025-11-26T09:12:31.383" v="163" actId="403"/>
          <ac:spMkLst>
            <pc:docMk/>
            <pc:sldMk cId="0" sldId="281"/>
            <ac:spMk id="6" creationId="{00000000-0000-0000-0000-000000000000}"/>
          </ac:spMkLst>
        </pc:spChg>
        <pc:spChg chg="mod">
          <ac:chgData name="Mark Simpson" userId="9025996c-73c9-48a5-b526-d1389e4538c6" providerId="ADAL" clId="{8E594F91-11BB-4059-A4B6-54BC1201AB75}" dt="2025-11-26T09:12:31.383" v="163" actId="403"/>
          <ac:spMkLst>
            <pc:docMk/>
            <pc:sldMk cId="0" sldId="281"/>
            <ac:spMk id="7" creationId="{00000000-0000-0000-0000-000000000000}"/>
          </ac:spMkLst>
        </pc:spChg>
        <pc:spChg chg="mod">
          <ac:chgData name="Mark Simpson" userId="9025996c-73c9-48a5-b526-d1389e4538c6" providerId="ADAL" clId="{8E594F91-11BB-4059-A4B6-54BC1201AB75}" dt="2025-11-26T09:11:58.236" v="90" actId="1035"/>
          <ac:spMkLst>
            <pc:docMk/>
            <pc:sldMk cId="0" sldId="281"/>
            <ac:spMk id="8" creationId="{00000000-0000-0000-0000-000000000000}"/>
          </ac:spMkLst>
        </pc:spChg>
        <pc:spChg chg="mod">
          <ac:chgData name="Mark Simpson" userId="9025996c-73c9-48a5-b526-d1389e4538c6" providerId="ADAL" clId="{8E594F91-11BB-4059-A4B6-54BC1201AB75}" dt="2025-11-26T09:11:58.236" v="90" actId="1035"/>
          <ac:spMkLst>
            <pc:docMk/>
            <pc:sldMk cId="0" sldId="281"/>
            <ac:spMk id="9" creationId="{00000000-0000-0000-0000-000000000000}"/>
          </ac:spMkLst>
        </pc:spChg>
        <pc:spChg chg="mod">
          <ac:chgData name="Mark Simpson" userId="9025996c-73c9-48a5-b526-d1389e4538c6" providerId="ADAL" clId="{8E594F91-11BB-4059-A4B6-54BC1201AB75}" dt="2025-11-26T09:12:31.383" v="163" actId="403"/>
          <ac:spMkLst>
            <pc:docMk/>
            <pc:sldMk cId="0" sldId="281"/>
            <ac:spMk id="10" creationId="{00000000-0000-0000-0000-000000000000}"/>
          </ac:spMkLst>
        </pc:spChg>
        <pc:spChg chg="mod">
          <ac:chgData name="Mark Simpson" userId="9025996c-73c9-48a5-b526-d1389e4538c6" providerId="ADAL" clId="{8E594F91-11BB-4059-A4B6-54BC1201AB75}" dt="2025-11-26T09:11:58.236" v="90" actId="1035"/>
          <ac:spMkLst>
            <pc:docMk/>
            <pc:sldMk cId="0" sldId="281"/>
            <ac:spMk id="11" creationId="{00000000-0000-0000-0000-000000000000}"/>
          </ac:spMkLst>
        </pc:spChg>
        <pc:spChg chg="mod">
          <ac:chgData name="Mark Simpson" userId="9025996c-73c9-48a5-b526-d1389e4538c6" providerId="ADAL" clId="{8E594F91-11BB-4059-A4B6-54BC1201AB75}" dt="2025-11-26T09:12:05.991" v="113" actId="1035"/>
          <ac:spMkLst>
            <pc:docMk/>
            <pc:sldMk cId="0" sldId="281"/>
            <ac:spMk id="12" creationId="{00000000-0000-0000-0000-000000000000}"/>
          </ac:spMkLst>
        </pc:spChg>
        <pc:spChg chg="mod">
          <ac:chgData name="Mark Simpson" userId="9025996c-73c9-48a5-b526-d1389e4538c6" providerId="ADAL" clId="{8E594F91-11BB-4059-A4B6-54BC1201AB75}" dt="2025-11-26T09:12:31.383" v="163" actId="403"/>
          <ac:spMkLst>
            <pc:docMk/>
            <pc:sldMk cId="0" sldId="281"/>
            <ac:spMk id="13" creationId="{00000000-0000-0000-0000-000000000000}"/>
          </ac:spMkLst>
        </pc:spChg>
        <pc:spChg chg="mod">
          <ac:chgData name="Mark Simpson" userId="9025996c-73c9-48a5-b526-d1389e4538c6" providerId="ADAL" clId="{8E594F91-11BB-4059-A4B6-54BC1201AB75}" dt="2025-11-26T09:12:31.383" v="163" actId="403"/>
          <ac:spMkLst>
            <pc:docMk/>
            <pc:sldMk cId="0" sldId="281"/>
            <ac:spMk id="14" creationId="{00000000-0000-0000-0000-000000000000}"/>
          </ac:spMkLst>
        </pc:spChg>
        <pc:spChg chg="mod">
          <ac:chgData name="Mark Simpson" userId="9025996c-73c9-48a5-b526-d1389e4538c6" providerId="ADAL" clId="{8E594F91-11BB-4059-A4B6-54BC1201AB75}" dt="2025-11-26T09:12:31.383" v="163" actId="403"/>
          <ac:spMkLst>
            <pc:docMk/>
            <pc:sldMk cId="0" sldId="281"/>
            <ac:spMk id="15" creationId="{00000000-0000-0000-0000-000000000000}"/>
          </ac:spMkLst>
        </pc:spChg>
        <pc:spChg chg="mod">
          <ac:chgData name="Mark Simpson" userId="9025996c-73c9-48a5-b526-d1389e4538c6" providerId="ADAL" clId="{8E594F91-11BB-4059-A4B6-54BC1201AB75}" dt="2025-11-26T09:12:13.732" v="135" actId="1035"/>
          <ac:spMkLst>
            <pc:docMk/>
            <pc:sldMk cId="0" sldId="281"/>
            <ac:spMk id="16" creationId="{00000000-0000-0000-0000-000000000000}"/>
          </ac:spMkLst>
        </pc:spChg>
        <pc:spChg chg="mod">
          <ac:chgData name="Mark Simpson" userId="9025996c-73c9-48a5-b526-d1389e4538c6" providerId="ADAL" clId="{8E594F91-11BB-4059-A4B6-54BC1201AB75}" dt="2025-11-26T09:12:13.732" v="135" actId="1035"/>
          <ac:spMkLst>
            <pc:docMk/>
            <pc:sldMk cId="0" sldId="281"/>
            <ac:spMk id="17" creationId="{00000000-0000-0000-0000-000000000000}"/>
          </ac:spMkLst>
        </pc:spChg>
        <pc:spChg chg="mod">
          <ac:chgData name="Mark Simpson" userId="9025996c-73c9-48a5-b526-d1389e4538c6" providerId="ADAL" clId="{8E594F91-11BB-4059-A4B6-54BC1201AB75}" dt="2025-11-26T09:12:13.732" v="135" actId="1035"/>
          <ac:spMkLst>
            <pc:docMk/>
            <pc:sldMk cId="0" sldId="281"/>
            <ac:spMk id="18" creationId="{00000000-0000-0000-0000-000000000000}"/>
          </ac:spMkLst>
        </pc:spChg>
        <pc:spChg chg="mod">
          <ac:chgData name="Mark Simpson" userId="9025996c-73c9-48a5-b526-d1389e4538c6" providerId="ADAL" clId="{8E594F91-11BB-4059-A4B6-54BC1201AB75}" dt="2025-11-26T09:12:31.383" v="163" actId="403"/>
          <ac:spMkLst>
            <pc:docMk/>
            <pc:sldMk cId="0" sldId="281"/>
            <ac:spMk id="19" creationId="{00000000-0000-0000-0000-000000000000}"/>
          </ac:spMkLst>
        </pc:spChg>
        <pc:spChg chg="mod">
          <ac:chgData name="Mark Simpson" userId="9025996c-73c9-48a5-b526-d1389e4538c6" providerId="ADAL" clId="{8E594F91-11BB-4059-A4B6-54BC1201AB75}" dt="2025-11-26T09:12:22.093" v="159" actId="1035"/>
          <ac:spMkLst>
            <pc:docMk/>
            <pc:sldMk cId="0" sldId="281"/>
            <ac:spMk id="20" creationId="{00000000-0000-0000-0000-000000000000}"/>
          </ac:spMkLst>
        </pc:spChg>
        <pc:spChg chg="mod">
          <ac:chgData name="Mark Simpson" userId="9025996c-73c9-48a5-b526-d1389e4538c6" providerId="ADAL" clId="{8E594F91-11BB-4059-A4B6-54BC1201AB75}" dt="2025-11-26T09:12:22.093" v="159" actId="1035"/>
          <ac:spMkLst>
            <pc:docMk/>
            <pc:sldMk cId="0" sldId="281"/>
            <ac:spMk id="21" creationId="{00000000-0000-0000-0000-000000000000}"/>
          </ac:spMkLst>
        </pc:spChg>
        <pc:spChg chg="mod">
          <ac:chgData name="Mark Simpson" userId="9025996c-73c9-48a5-b526-d1389e4538c6" providerId="ADAL" clId="{8E594F91-11BB-4059-A4B6-54BC1201AB75}" dt="2025-11-26T09:12:31.383" v="163" actId="403"/>
          <ac:spMkLst>
            <pc:docMk/>
            <pc:sldMk cId="0" sldId="281"/>
            <ac:spMk id="22" creationId="{00000000-0000-0000-0000-000000000000}"/>
          </ac:spMkLst>
        </pc:spChg>
        <pc:spChg chg="mod">
          <ac:chgData name="Mark Simpson" userId="9025996c-73c9-48a5-b526-d1389e4538c6" providerId="ADAL" clId="{8E594F91-11BB-4059-A4B6-54BC1201AB75}" dt="2025-11-26T09:12:22.093" v="159" actId="1035"/>
          <ac:spMkLst>
            <pc:docMk/>
            <pc:sldMk cId="0" sldId="281"/>
            <ac:spMk id="23" creationId="{00000000-0000-0000-0000-000000000000}"/>
          </ac:spMkLst>
        </pc:spChg>
        <pc:spChg chg="mod">
          <ac:chgData name="Mark Simpson" userId="9025996c-73c9-48a5-b526-d1389e4538c6" providerId="ADAL" clId="{8E594F91-11BB-4059-A4B6-54BC1201AB75}" dt="2025-11-26T09:12:42.013" v="164" actId="1076"/>
          <ac:spMkLst>
            <pc:docMk/>
            <pc:sldMk cId="0" sldId="281"/>
            <ac:spMk id="24" creationId="{00000000-0000-0000-0000-000000000000}"/>
          </ac:spMkLst>
        </pc:spChg>
        <pc:spChg chg="mod">
          <ac:chgData name="Mark Simpson" userId="9025996c-73c9-48a5-b526-d1389e4538c6" providerId="ADAL" clId="{8E594F91-11BB-4059-A4B6-54BC1201AB75}" dt="2025-11-26T09:12:48.027" v="170" actId="403"/>
          <ac:spMkLst>
            <pc:docMk/>
            <pc:sldMk cId="0" sldId="281"/>
            <ac:spMk id="25" creationId="{00000000-0000-0000-0000-000000000000}"/>
          </ac:spMkLst>
        </pc:spChg>
        <pc:spChg chg="mod">
          <ac:chgData name="Mark Simpson" userId="9025996c-73c9-48a5-b526-d1389e4538c6" providerId="ADAL" clId="{8E594F91-11BB-4059-A4B6-54BC1201AB75}" dt="2025-11-26T09:12:48.027" v="170" actId="403"/>
          <ac:spMkLst>
            <pc:docMk/>
            <pc:sldMk cId="0" sldId="281"/>
            <ac:spMk id="26" creationId="{00000000-0000-0000-0000-000000000000}"/>
          </ac:spMkLst>
        </pc:spChg>
        <pc:spChg chg="mod">
          <ac:chgData name="Mark Simpson" userId="9025996c-73c9-48a5-b526-d1389e4538c6" providerId="ADAL" clId="{8E594F91-11BB-4059-A4B6-54BC1201AB75}" dt="2025-11-26T09:12:48.027" v="170" actId="403"/>
          <ac:spMkLst>
            <pc:docMk/>
            <pc:sldMk cId="0" sldId="281"/>
            <ac:spMk id="27" creationId="{00000000-0000-0000-0000-000000000000}"/>
          </ac:spMkLst>
        </pc:spChg>
        <pc:spChg chg="mod">
          <ac:chgData name="Mark Simpson" userId="9025996c-73c9-48a5-b526-d1389e4538c6" providerId="ADAL" clId="{8E594F91-11BB-4059-A4B6-54BC1201AB75}" dt="2025-11-26T09:12:48.027" v="170" actId="403"/>
          <ac:spMkLst>
            <pc:docMk/>
            <pc:sldMk cId="0" sldId="281"/>
            <ac:spMk id="28" creationId="{00000000-0000-0000-0000-000000000000}"/>
          </ac:spMkLst>
        </pc:spChg>
        <pc:spChg chg="mod">
          <ac:chgData name="Mark Simpson" userId="9025996c-73c9-48a5-b526-d1389e4538c6" providerId="ADAL" clId="{8E594F91-11BB-4059-A4B6-54BC1201AB75}" dt="2025-11-26T09:12:48.027" v="170" actId="403"/>
          <ac:spMkLst>
            <pc:docMk/>
            <pc:sldMk cId="0" sldId="281"/>
            <ac:spMk id="29" creationId="{00000000-0000-0000-0000-000000000000}"/>
          </ac:spMkLst>
        </pc:spChg>
        <pc:picChg chg="del mod">
          <ac:chgData name="Mark Simpson" userId="9025996c-73c9-48a5-b526-d1389e4538c6" providerId="ADAL" clId="{8E594F91-11BB-4059-A4B6-54BC1201AB75}" dt="2025-11-26T09:13:00.664" v="172" actId="478"/>
          <ac:picMkLst>
            <pc:docMk/>
            <pc:sldMk cId="0" sldId="281"/>
            <ac:picMk id="30" creationId="{00000000-0000-0000-0000-000000000000}"/>
          </ac:picMkLst>
        </pc:picChg>
        <pc:picChg chg="add mod">
          <ac:chgData name="Mark Simpson" userId="9025996c-73c9-48a5-b526-d1389e4538c6" providerId="ADAL" clId="{8E594F91-11BB-4059-A4B6-54BC1201AB75}" dt="2025-11-26T09:13:03.522" v="174" actId="1076"/>
          <ac:picMkLst>
            <pc:docMk/>
            <pc:sldMk cId="0" sldId="281"/>
            <ac:picMk id="32" creationId="{12C2089C-DA59-DF8D-9360-2660DE6F4F3C}"/>
          </ac:picMkLst>
        </pc:picChg>
      </pc:sldChg>
      <pc:sldChg chg="addSp delSp modSp mod">
        <pc:chgData name="Mark Simpson" userId="9025996c-73c9-48a5-b526-d1389e4538c6" providerId="ADAL" clId="{8E594F91-11BB-4059-A4B6-54BC1201AB75}" dt="2025-11-26T09:13:22.059" v="179" actId="14100"/>
        <pc:sldMkLst>
          <pc:docMk/>
          <pc:sldMk cId="0" sldId="284"/>
        </pc:sldMkLst>
        <pc:picChg chg="del mod">
          <ac:chgData name="Mark Simpson" userId="9025996c-73c9-48a5-b526-d1389e4538c6" providerId="ADAL" clId="{8E594F91-11BB-4059-A4B6-54BC1201AB75}" dt="2025-11-26T09:13:14.054" v="176" actId="478"/>
          <ac:picMkLst>
            <pc:docMk/>
            <pc:sldMk cId="0" sldId="284"/>
            <ac:picMk id="2" creationId="{00000000-0000-0000-0000-000000000000}"/>
          </ac:picMkLst>
        </pc:picChg>
        <pc:picChg chg="add mod">
          <ac:chgData name="Mark Simpson" userId="9025996c-73c9-48a5-b526-d1389e4538c6" providerId="ADAL" clId="{8E594F91-11BB-4059-A4B6-54BC1201AB75}" dt="2025-11-26T09:13:22.059" v="179" actId="14100"/>
          <ac:picMkLst>
            <pc:docMk/>
            <pc:sldMk cId="0" sldId="284"/>
            <ac:picMk id="26" creationId="{430387F7-0641-C9BE-FC0C-12F3BBC51441}"/>
          </ac:picMkLst>
        </pc:picChg>
      </pc:sldChg>
      <pc:sldChg chg="addSp delSp modSp mod">
        <pc:chgData name="Mark Simpson" userId="9025996c-73c9-48a5-b526-d1389e4538c6" providerId="ADAL" clId="{8E594F91-11BB-4059-A4B6-54BC1201AB75}" dt="2025-11-26T09:13:41.497" v="183" actId="14100"/>
        <pc:sldMkLst>
          <pc:docMk/>
          <pc:sldMk cId="0" sldId="289"/>
        </pc:sldMkLst>
        <pc:picChg chg="del">
          <ac:chgData name="Mark Simpson" userId="9025996c-73c9-48a5-b526-d1389e4538c6" providerId="ADAL" clId="{8E594F91-11BB-4059-A4B6-54BC1201AB75}" dt="2025-11-26T09:13:33.336" v="180" actId="478"/>
          <ac:picMkLst>
            <pc:docMk/>
            <pc:sldMk cId="0" sldId="289"/>
            <ac:picMk id="2" creationId="{00000000-0000-0000-0000-000000000000}"/>
          </ac:picMkLst>
        </pc:picChg>
        <pc:picChg chg="add mod">
          <ac:chgData name="Mark Simpson" userId="9025996c-73c9-48a5-b526-d1389e4538c6" providerId="ADAL" clId="{8E594F91-11BB-4059-A4B6-54BC1201AB75}" dt="2025-11-26T09:13:41.497" v="183" actId="14100"/>
          <ac:picMkLst>
            <pc:docMk/>
            <pc:sldMk cId="0" sldId="289"/>
            <ac:picMk id="22" creationId="{CAE06088-C22B-76FD-BBF3-2F6C590AF865}"/>
          </ac:picMkLst>
        </pc:picChg>
      </pc:sldChg>
      <pc:sldMasterChg chg="addSp modSp mod modSldLayout sldLayoutOrd">
        <pc:chgData name="Mark Simpson" userId="9025996c-73c9-48a5-b526-d1389e4538c6" providerId="ADAL" clId="{8E594F91-11BB-4059-A4B6-54BC1201AB75}" dt="2025-11-26T09:21:23.259" v="332" actId="478"/>
        <pc:sldMasterMkLst>
          <pc:docMk/>
          <pc:sldMasterMk cId="0" sldId="2147483648"/>
        </pc:sldMasterMkLst>
        <pc:spChg chg="add mod ord">
          <ac:chgData name="Mark Simpson" userId="9025996c-73c9-48a5-b526-d1389e4538c6" providerId="ADAL" clId="{8E594F91-11BB-4059-A4B6-54BC1201AB75}" dt="2025-11-26T09:14:56.492" v="195" actId="167"/>
          <ac:spMkLst>
            <pc:docMk/>
            <pc:sldMasterMk cId="0" sldId="2147483648"/>
            <ac:spMk id="3" creationId="{08DA145A-791A-2806-D356-93967CA83A89}"/>
          </ac:spMkLst>
        </pc:spChg>
        <pc:picChg chg="add mod">
          <ac:chgData name="Mark Simpson" userId="9025996c-73c9-48a5-b526-d1389e4538c6" providerId="ADAL" clId="{8E594F91-11BB-4059-A4B6-54BC1201AB75}" dt="2025-11-26T09:21:06.244" v="329" actId="1076"/>
          <ac:picMkLst>
            <pc:docMk/>
            <pc:sldMasterMk cId="0" sldId="2147483648"/>
            <ac:picMk id="2" creationId="{0A844F80-058A-85A7-547A-B9F51B9570CD}"/>
          </ac:picMkLst>
        </pc:picChg>
        <pc:sldLayoutChg chg="addSp delSp modSp mod">
          <pc:chgData name="Mark Simpson" userId="9025996c-73c9-48a5-b526-d1389e4538c6" providerId="ADAL" clId="{8E594F91-11BB-4059-A4B6-54BC1201AB75}" dt="2025-11-26T09:21:23.259" v="332" actId="478"/>
          <pc:sldLayoutMkLst>
            <pc:docMk/>
            <pc:sldMasterMk cId="0" sldId="2147483648"/>
            <pc:sldLayoutMk cId="0" sldId="2147483650"/>
          </pc:sldLayoutMkLst>
          <pc:spChg chg="add mod">
            <ac:chgData name="Mark Simpson" userId="9025996c-73c9-48a5-b526-d1389e4538c6" providerId="ADAL" clId="{8E594F91-11BB-4059-A4B6-54BC1201AB75}" dt="2025-11-26T09:16:27.812" v="206"/>
            <ac:spMkLst>
              <pc:docMk/>
              <pc:sldMasterMk cId="0" sldId="2147483648"/>
              <pc:sldLayoutMk cId="0" sldId="2147483650"/>
              <ac:spMk id="6" creationId="{BACDC103-8F75-8549-757D-20AD0920B917}"/>
            </ac:spMkLst>
          </pc:spChg>
          <pc:picChg chg="add del mod">
            <ac:chgData name="Mark Simpson" userId="9025996c-73c9-48a5-b526-d1389e4538c6" providerId="ADAL" clId="{8E594F91-11BB-4059-A4B6-54BC1201AB75}" dt="2025-11-26T09:15:04.253" v="196" actId="478"/>
            <ac:picMkLst>
              <pc:docMk/>
              <pc:sldMasterMk cId="0" sldId="2147483648"/>
              <pc:sldLayoutMk cId="0" sldId="2147483650"/>
              <ac:picMk id="5" creationId="{5014F629-B200-4800-AD5E-7675C93800A4}"/>
            </ac:picMkLst>
          </pc:picChg>
          <pc:picChg chg="add del mod">
            <ac:chgData name="Mark Simpson" userId="9025996c-73c9-48a5-b526-d1389e4538c6" providerId="ADAL" clId="{8E594F91-11BB-4059-A4B6-54BC1201AB75}" dt="2025-11-26T09:21:23.259" v="332" actId="478"/>
            <ac:picMkLst>
              <pc:docMk/>
              <pc:sldMasterMk cId="0" sldId="2147483648"/>
              <pc:sldLayoutMk cId="0" sldId="2147483650"/>
              <ac:picMk id="7" creationId="{63CF0079-9BC6-688C-DEC2-00A4BCAFEC81}"/>
            </ac:picMkLst>
          </pc:picChg>
          <pc:picChg chg="add mod">
            <ac:chgData name="Mark Simpson" userId="9025996c-73c9-48a5-b526-d1389e4538c6" providerId="ADAL" clId="{8E594F91-11BB-4059-A4B6-54BC1201AB75}" dt="2025-11-26T09:21:09.937" v="331" actId="1076"/>
            <ac:picMkLst>
              <pc:docMk/>
              <pc:sldMasterMk cId="0" sldId="2147483648"/>
              <pc:sldLayoutMk cId="0" sldId="2147483650"/>
              <ac:picMk id="8" creationId="{E769772C-EBEE-81F8-06DE-D2DFAE5C3D4E}"/>
            </ac:picMkLst>
          </pc:picChg>
        </pc:sldLayoutChg>
        <pc:sldLayoutChg chg="addSp delSp modSp mod">
          <pc:chgData name="Mark Simpson" userId="9025996c-73c9-48a5-b526-d1389e4538c6" providerId="ADAL" clId="{8E594F91-11BB-4059-A4B6-54BC1201AB75}" dt="2025-11-26T09:18:11.974" v="249"/>
          <pc:sldLayoutMkLst>
            <pc:docMk/>
            <pc:sldMasterMk cId="0" sldId="2147483648"/>
            <pc:sldLayoutMk cId="0" sldId="2147483651"/>
          </pc:sldLayoutMkLst>
          <pc:picChg chg="add del mod">
            <ac:chgData name="Mark Simpson" userId="9025996c-73c9-48a5-b526-d1389e4538c6" providerId="ADAL" clId="{8E594F91-11BB-4059-A4B6-54BC1201AB75}" dt="2025-11-26T09:15:06.885" v="197" actId="478"/>
            <ac:picMkLst>
              <pc:docMk/>
              <pc:sldMasterMk cId="0" sldId="2147483648"/>
              <pc:sldLayoutMk cId="0" sldId="2147483651"/>
              <ac:picMk id="4" creationId="{7DBDE491-9A33-9D81-C046-CF0E2224464A}"/>
            </ac:picMkLst>
          </pc:picChg>
          <pc:picChg chg="add mod">
            <ac:chgData name="Mark Simpson" userId="9025996c-73c9-48a5-b526-d1389e4538c6" providerId="ADAL" clId="{8E594F91-11BB-4059-A4B6-54BC1201AB75}" dt="2025-11-26T09:14:38.246" v="188"/>
            <ac:picMkLst>
              <pc:docMk/>
              <pc:sldMasterMk cId="0" sldId="2147483648"/>
              <pc:sldLayoutMk cId="0" sldId="2147483651"/>
              <ac:picMk id="5" creationId="{C0EB29C3-0C21-1996-C275-363295E4AA74}"/>
            </ac:picMkLst>
          </pc:picChg>
          <pc:picChg chg="add mod">
            <ac:chgData name="Mark Simpson" userId="9025996c-73c9-48a5-b526-d1389e4538c6" providerId="ADAL" clId="{8E594F91-11BB-4059-A4B6-54BC1201AB75}" dt="2025-11-26T09:18:11.974" v="249"/>
            <ac:picMkLst>
              <pc:docMk/>
              <pc:sldMasterMk cId="0" sldId="2147483648"/>
              <pc:sldLayoutMk cId="0" sldId="2147483651"/>
              <ac:picMk id="6" creationId="{0C387AF5-ACE1-08C8-149D-7FBE99B3C5A9}"/>
            </ac:picMkLst>
          </pc:picChg>
        </pc:sldLayoutChg>
        <pc:sldLayoutChg chg="addSp delSp modSp mod">
          <pc:chgData name="Mark Simpson" userId="9025996c-73c9-48a5-b526-d1389e4538c6" providerId="ADAL" clId="{8E594F91-11BB-4059-A4B6-54BC1201AB75}" dt="2025-11-26T09:18:19.991" v="254"/>
          <pc:sldLayoutMkLst>
            <pc:docMk/>
            <pc:sldMasterMk cId="0" sldId="2147483648"/>
            <pc:sldLayoutMk cId="0" sldId="2147483652"/>
          </pc:sldLayoutMkLst>
          <pc:spChg chg="add del">
            <ac:chgData name="Mark Simpson" userId="9025996c-73c9-48a5-b526-d1389e4538c6" providerId="ADAL" clId="{8E594F91-11BB-4059-A4B6-54BC1201AB75}" dt="2025-11-26T09:18:17.318" v="252" actId="478"/>
            <ac:spMkLst>
              <pc:docMk/>
              <pc:sldMasterMk cId="0" sldId="2147483648"/>
              <pc:sldLayoutMk cId="0" sldId="2147483652"/>
              <ac:spMk id="3" creationId="{00000000-0000-0000-0000-000000000000}"/>
            </ac:spMkLst>
          </pc:spChg>
          <pc:picChg chg="add del mod">
            <ac:chgData name="Mark Simpson" userId="9025996c-73c9-48a5-b526-d1389e4538c6" providerId="ADAL" clId="{8E594F91-11BB-4059-A4B6-54BC1201AB75}" dt="2025-11-26T09:15:09.480" v="198" actId="478"/>
            <ac:picMkLst>
              <pc:docMk/>
              <pc:sldMasterMk cId="0" sldId="2147483648"/>
              <pc:sldLayoutMk cId="0" sldId="2147483652"/>
              <ac:picMk id="4" creationId="{C821B117-8747-DEB5-6E60-D489646001FF}"/>
            </ac:picMkLst>
          </pc:picChg>
          <pc:picChg chg="add del mod">
            <ac:chgData name="Mark Simpson" userId="9025996c-73c9-48a5-b526-d1389e4538c6" providerId="ADAL" clId="{8E594F91-11BB-4059-A4B6-54BC1201AB75}" dt="2025-11-26T09:18:18.978" v="253" actId="478"/>
            <ac:picMkLst>
              <pc:docMk/>
              <pc:sldMasterMk cId="0" sldId="2147483648"/>
              <pc:sldLayoutMk cId="0" sldId="2147483652"/>
              <ac:picMk id="5" creationId="{6A129C86-A479-747A-FD48-5DD18722F71B}"/>
            </ac:picMkLst>
          </pc:picChg>
          <pc:picChg chg="add mod">
            <ac:chgData name="Mark Simpson" userId="9025996c-73c9-48a5-b526-d1389e4538c6" providerId="ADAL" clId="{8E594F91-11BB-4059-A4B6-54BC1201AB75}" dt="2025-11-26T09:18:15.483" v="251"/>
            <ac:picMkLst>
              <pc:docMk/>
              <pc:sldMasterMk cId="0" sldId="2147483648"/>
              <pc:sldLayoutMk cId="0" sldId="2147483652"/>
              <ac:picMk id="6" creationId="{602DC17A-B9A0-2D19-C293-4100D2D2A1F2}"/>
            </ac:picMkLst>
          </pc:picChg>
          <pc:picChg chg="add mod">
            <ac:chgData name="Mark Simpson" userId="9025996c-73c9-48a5-b526-d1389e4538c6" providerId="ADAL" clId="{8E594F91-11BB-4059-A4B6-54BC1201AB75}" dt="2025-11-26T09:18:19.991" v="254"/>
            <ac:picMkLst>
              <pc:docMk/>
              <pc:sldMasterMk cId="0" sldId="2147483648"/>
              <pc:sldLayoutMk cId="0" sldId="2147483652"/>
              <ac:picMk id="7" creationId="{DBCAB40C-D3D9-AEA6-90FF-86FD5E7A1BD7}"/>
            </ac:picMkLst>
          </pc:picChg>
        </pc:sldLayoutChg>
        <pc:sldLayoutChg chg="addSp delSp modSp mod">
          <pc:chgData name="Mark Simpson" userId="9025996c-73c9-48a5-b526-d1389e4538c6" providerId="ADAL" clId="{8E594F91-11BB-4059-A4B6-54BC1201AB75}" dt="2025-11-26T09:18:23.372" v="256"/>
          <pc:sldLayoutMkLst>
            <pc:docMk/>
            <pc:sldMasterMk cId="0" sldId="2147483648"/>
            <pc:sldLayoutMk cId="0" sldId="2147483653"/>
          </pc:sldLayoutMkLst>
          <pc:picChg chg="add del mod">
            <ac:chgData name="Mark Simpson" userId="9025996c-73c9-48a5-b526-d1389e4538c6" providerId="ADAL" clId="{8E594F91-11BB-4059-A4B6-54BC1201AB75}" dt="2025-11-26T09:15:12.613" v="199" actId="478"/>
            <ac:picMkLst>
              <pc:docMk/>
              <pc:sldMasterMk cId="0" sldId="2147483648"/>
              <pc:sldLayoutMk cId="0" sldId="2147483653"/>
              <ac:picMk id="4" creationId="{B8A65062-8675-3879-A745-A6EA5D304A83}"/>
            </ac:picMkLst>
          </pc:picChg>
          <pc:picChg chg="add del mod">
            <ac:chgData name="Mark Simpson" userId="9025996c-73c9-48a5-b526-d1389e4538c6" providerId="ADAL" clId="{8E594F91-11BB-4059-A4B6-54BC1201AB75}" dt="2025-11-26T09:18:23.065" v="255" actId="478"/>
            <ac:picMkLst>
              <pc:docMk/>
              <pc:sldMasterMk cId="0" sldId="2147483648"/>
              <pc:sldLayoutMk cId="0" sldId="2147483653"/>
              <ac:picMk id="5" creationId="{8301F1BC-0A16-9371-78EE-5054EE29BDA3}"/>
            </ac:picMkLst>
          </pc:picChg>
          <pc:picChg chg="add mod">
            <ac:chgData name="Mark Simpson" userId="9025996c-73c9-48a5-b526-d1389e4538c6" providerId="ADAL" clId="{8E594F91-11BB-4059-A4B6-54BC1201AB75}" dt="2025-11-26T09:18:23.372" v="256"/>
            <ac:picMkLst>
              <pc:docMk/>
              <pc:sldMasterMk cId="0" sldId="2147483648"/>
              <pc:sldLayoutMk cId="0" sldId="2147483653"/>
              <ac:picMk id="6" creationId="{141C5B85-CF76-8E54-3E90-2D1FB4C3E348}"/>
            </ac:picMkLst>
          </pc:picChg>
        </pc:sldLayoutChg>
        <pc:sldLayoutChg chg="addSp delSp modSp mod">
          <pc:chgData name="Mark Simpson" userId="9025996c-73c9-48a5-b526-d1389e4538c6" providerId="ADAL" clId="{8E594F91-11BB-4059-A4B6-54BC1201AB75}" dt="2025-11-26T09:18:26.544" v="258"/>
          <pc:sldLayoutMkLst>
            <pc:docMk/>
            <pc:sldMasterMk cId="0" sldId="2147483648"/>
            <pc:sldLayoutMk cId="0" sldId="2147483654"/>
          </pc:sldLayoutMkLst>
          <pc:picChg chg="add del mod">
            <ac:chgData name="Mark Simpson" userId="9025996c-73c9-48a5-b526-d1389e4538c6" providerId="ADAL" clId="{8E594F91-11BB-4059-A4B6-54BC1201AB75}" dt="2025-11-26T09:15:15.398" v="200" actId="478"/>
            <ac:picMkLst>
              <pc:docMk/>
              <pc:sldMasterMk cId="0" sldId="2147483648"/>
              <pc:sldLayoutMk cId="0" sldId="2147483654"/>
              <ac:picMk id="4" creationId="{6E191034-28DA-9199-0EE1-74F691A2180E}"/>
            </ac:picMkLst>
          </pc:picChg>
          <pc:picChg chg="add del mod">
            <ac:chgData name="Mark Simpson" userId="9025996c-73c9-48a5-b526-d1389e4538c6" providerId="ADAL" clId="{8E594F91-11BB-4059-A4B6-54BC1201AB75}" dt="2025-11-26T09:18:26.332" v="257" actId="478"/>
            <ac:picMkLst>
              <pc:docMk/>
              <pc:sldMasterMk cId="0" sldId="2147483648"/>
              <pc:sldLayoutMk cId="0" sldId="2147483654"/>
              <ac:picMk id="5" creationId="{C07D8DD1-FEB1-C13E-DDF7-214FF0A4C296}"/>
            </ac:picMkLst>
          </pc:picChg>
          <pc:picChg chg="add mod">
            <ac:chgData name="Mark Simpson" userId="9025996c-73c9-48a5-b526-d1389e4538c6" providerId="ADAL" clId="{8E594F91-11BB-4059-A4B6-54BC1201AB75}" dt="2025-11-26T09:18:26.544" v="258"/>
            <ac:picMkLst>
              <pc:docMk/>
              <pc:sldMasterMk cId="0" sldId="2147483648"/>
              <pc:sldLayoutMk cId="0" sldId="2147483654"/>
              <ac:picMk id="6" creationId="{876C9832-68BC-FFFC-A245-09AFF9958DD8}"/>
            </ac:picMkLst>
          </pc:picChg>
        </pc:sldLayoutChg>
        <pc:sldLayoutChg chg="addSp delSp modSp mod">
          <pc:chgData name="Mark Simpson" userId="9025996c-73c9-48a5-b526-d1389e4538c6" providerId="ADAL" clId="{8E594F91-11BB-4059-A4B6-54BC1201AB75}" dt="2025-11-26T09:18:30.364" v="261"/>
          <pc:sldLayoutMkLst>
            <pc:docMk/>
            <pc:sldMasterMk cId="0" sldId="2147483648"/>
            <pc:sldLayoutMk cId="0" sldId="2147483655"/>
          </pc:sldLayoutMkLst>
          <pc:picChg chg="add del mod">
            <ac:chgData name="Mark Simpson" userId="9025996c-73c9-48a5-b526-d1389e4538c6" providerId="ADAL" clId="{8E594F91-11BB-4059-A4B6-54BC1201AB75}" dt="2025-11-26T09:15:23.075" v="201" actId="478"/>
            <ac:picMkLst>
              <pc:docMk/>
              <pc:sldMasterMk cId="0" sldId="2147483648"/>
              <pc:sldLayoutMk cId="0" sldId="2147483655"/>
              <ac:picMk id="4" creationId="{B5B22687-94E6-9E5F-EB04-C19ACB5CEAB3}"/>
            </ac:picMkLst>
          </pc:picChg>
          <pc:picChg chg="add del mod">
            <ac:chgData name="Mark Simpson" userId="9025996c-73c9-48a5-b526-d1389e4538c6" providerId="ADAL" clId="{8E594F91-11BB-4059-A4B6-54BC1201AB75}" dt="2025-11-26T09:18:30.128" v="260" actId="478"/>
            <ac:picMkLst>
              <pc:docMk/>
              <pc:sldMasterMk cId="0" sldId="2147483648"/>
              <pc:sldLayoutMk cId="0" sldId="2147483655"/>
              <ac:picMk id="5" creationId="{9D921FAC-2B79-E072-49C0-F7246A83CFFE}"/>
            </ac:picMkLst>
          </pc:picChg>
          <pc:picChg chg="add mod">
            <ac:chgData name="Mark Simpson" userId="9025996c-73c9-48a5-b526-d1389e4538c6" providerId="ADAL" clId="{8E594F91-11BB-4059-A4B6-54BC1201AB75}" dt="2025-11-26T09:18:30.364" v="261"/>
            <ac:picMkLst>
              <pc:docMk/>
              <pc:sldMasterMk cId="0" sldId="2147483648"/>
              <pc:sldLayoutMk cId="0" sldId="2147483655"/>
              <ac:picMk id="6" creationId="{4589647C-3473-3457-1BB6-27982F10F494}"/>
            </ac:picMkLst>
          </pc:picChg>
        </pc:sldLayoutChg>
        <pc:sldLayoutChg chg="addSp delSp modSp mod">
          <pc:chgData name="Mark Simpson" userId="9025996c-73c9-48a5-b526-d1389e4538c6" providerId="ADAL" clId="{8E594F91-11BB-4059-A4B6-54BC1201AB75}" dt="2025-11-26T09:18:35.071" v="264"/>
          <pc:sldLayoutMkLst>
            <pc:docMk/>
            <pc:sldMasterMk cId="0" sldId="2147483648"/>
            <pc:sldLayoutMk cId="0" sldId="2147483656"/>
          </pc:sldLayoutMkLst>
          <pc:picChg chg="add del mod">
            <ac:chgData name="Mark Simpson" userId="9025996c-73c9-48a5-b526-d1389e4538c6" providerId="ADAL" clId="{8E594F91-11BB-4059-A4B6-54BC1201AB75}" dt="2025-11-26T09:18:34.892" v="263" actId="478"/>
            <ac:picMkLst>
              <pc:docMk/>
              <pc:sldMasterMk cId="0" sldId="2147483648"/>
              <pc:sldLayoutMk cId="0" sldId="2147483656"/>
              <ac:picMk id="4" creationId="{669976FB-0F92-0A70-CCDF-296701C71A37}"/>
            </ac:picMkLst>
          </pc:picChg>
          <pc:picChg chg="add mod">
            <ac:chgData name="Mark Simpson" userId="9025996c-73c9-48a5-b526-d1389e4538c6" providerId="ADAL" clId="{8E594F91-11BB-4059-A4B6-54BC1201AB75}" dt="2025-11-26T09:18:35.071" v="264"/>
            <ac:picMkLst>
              <pc:docMk/>
              <pc:sldMasterMk cId="0" sldId="2147483648"/>
              <pc:sldLayoutMk cId="0" sldId="2147483656"/>
              <ac:picMk id="5" creationId="{A4101E8F-9D79-5ED9-93BD-313680095B15}"/>
            </ac:picMkLst>
          </pc:picChg>
        </pc:sldLayoutChg>
        <pc:sldLayoutChg chg="addSp delSp modSp mod">
          <pc:chgData name="Mark Simpson" userId="9025996c-73c9-48a5-b526-d1389e4538c6" providerId="ADAL" clId="{8E594F91-11BB-4059-A4B6-54BC1201AB75}" dt="2025-11-26T09:18:39.112" v="267"/>
          <pc:sldLayoutMkLst>
            <pc:docMk/>
            <pc:sldMasterMk cId="0" sldId="2147483648"/>
            <pc:sldLayoutMk cId="0" sldId="2147483657"/>
          </pc:sldLayoutMkLst>
          <pc:picChg chg="add del mod">
            <ac:chgData name="Mark Simpson" userId="9025996c-73c9-48a5-b526-d1389e4538c6" providerId="ADAL" clId="{8E594F91-11BB-4059-A4B6-54BC1201AB75}" dt="2025-11-26T09:18:38.529" v="266" actId="478"/>
            <ac:picMkLst>
              <pc:docMk/>
              <pc:sldMasterMk cId="0" sldId="2147483648"/>
              <pc:sldLayoutMk cId="0" sldId="2147483657"/>
              <ac:picMk id="4" creationId="{22759183-C5E9-F9CA-1312-998CF2EA4AA9}"/>
            </ac:picMkLst>
          </pc:picChg>
          <pc:picChg chg="add mod">
            <ac:chgData name="Mark Simpson" userId="9025996c-73c9-48a5-b526-d1389e4538c6" providerId="ADAL" clId="{8E594F91-11BB-4059-A4B6-54BC1201AB75}" dt="2025-11-26T09:18:39.112" v="267"/>
            <ac:picMkLst>
              <pc:docMk/>
              <pc:sldMasterMk cId="0" sldId="2147483648"/>
              <pc:sldLayoutMk cId="0" sldId="2147483657"/>
              <ac:picMk id="5" creationId="{20988222-5987-4CB3-C276-DBE1EE519DA8}"/>
            </ac:picMkLst>
          </pc:picChg>
        </pc:sldLayoutChg>
        <pc:sldLayoutChg chg="addSp delSp modSp mod">
          <pc:chgData name="Mark Simpson" userId="9025996c-73c9-48a5-b526-d1389e4538c6" providerId="ADAL" clId="{8E594F91-11BB-4059-A4B6-54BC1201AB75}" dt="2025-11-26T09:18:42.409" v="270"/>
          <pc:sldLayoutMkLst>
            <pc:docMk/>
            <pc:sldMasterMk cId="0" sldId="2147483648"/>
            <pc:sldLayoutMk cId="0" sldId="2147483658"/>
          </pc:sldLayoutMkLst>
          <pc:picChg chg="add del mod">
            <ac:chgData name="Mark Simpson" userId="9025996c-73c9-48a5-b526-d1389e4538c6" providerId="ADAL" clId="{8E594F91-11BB-4059-A4B6-54BC1201AB75}" dt="2025-11-26T09:18:42.217" v="269" actId="478"/>
            <ac:picMkLst>
              <pc:docMk/>
              <pc:sldMasterMk cId="0" sldId="2147483648"/>
              <pc:sldLayoutMk cId="0" sldId="2147483658"/>
              <ac:picMk id="4" creationId="{6889FBA2-2CB0-DA28-720C-46170BEC30FA}"/>
            </ac:picMkLst>
          </pc:picChg>
          <pc:picChg chg="add mod">
            <ac:chgData name="Mark Simpson" userId="9025996c-73c9-48a5-b526-d1389e4538c6" providerId="ADAL" clId="{8E594F91-11BB-4059-A4B6-54BC1201AB75}" dt="2025-11-26T09:18:42.409" v="270"/>
            <ac:picMkLst>
              <pc:docMk/>
              <pc:sldMasterMk cId="0" sldId="2147483648"/>
              <pc:sldLayoutMk cId="0" sldId="2147483658"/>
              <ac:picMk id="5" creationId="{A91A77F4-1226-4CDE-9FB5-13246156625B}"/>
            </ac:picMkLst>
          </pc:picChg>
        </pc:sldLayoutChg>
        <pc:sldLayoutChg chg="addSp delSp modSp mod">
          <pc:chgData name="Mark Simpson" userId="9025996c-73c9-48a5-b526-d1389e4538c6" providerId="ADAL" clId="{8E594F91-11BB-4059-A4B6-54BC1201AB75}" dt="2025-11-26T09:18:46.312" v="272"/>
          <pc:sldLayoutMkLst>
            <pc:docMk/>
            <pc:sldMasterMk cId="0" sldId="2147483648"/>
            <pc:sldLayoutMk cId="0" sldId="2147483659"/>
          </pc:sldLayoutMkLst>
          <pc:picChg chg="add del mod">
            <ac:chgData name="Mark Simpson" userId="9025996c-73c9-48a5-b526-d1389e4538c6" providerId="ADAL" clId="{8E594F91-11BB-4059-A4B6-54BC1201AB75}" dt="2025-11-26T09:18:46.072" v="271" actId="478"/>
            <ac:picMkLst>
              <pc:docMk/>
              <pc:sldMasterMk cId="0" sldId="2147483648"/>
              <pc:sldLayoutMk cId="0" sldId="2147483659"/>
              <ac:picMk id="4" creationId="{001977E8-3612-A51A-BB3C-A11517955A8B}"/>
            </ac:picMkLst>
          </pc:picChg>
          <pc:picChg chg="add mod">
            <ac:chgData name="Mark Simpson" userId="9025996c-73c9-48a5-b526-d1389e4538c6" providerId="ADAL" clId="{8E594F91-11BB-4059-A4B6-54BC1201AB75}" dt="2025-11-26T09:18:46.312" v="272"/>
            <ac:picMkLst>
              <pc:docMk/>
              <pc:sldMasterMk cId="0" sldId="2147483648"/>
              <pc:sldLayoutMk cId="0" sldId="2147483659"/>
              <ac:picMk id="5" creationId="{4A7BE114-45E8-A4B7-05C1-D0021FCE470C}"/>
            </ac:picMkLst>
          </pc:picChg>
        </pc:sldLayoutChg>
        <pc:sldLayoutChg chg="addSp delSp modSp mod">
          <pc:chgData name="Mark Simpson" userId="9025996c-73c9-48a5-b526-d1389e4538c6" providerId="ADAL" clId="{8E594F91-11BB-4059-A4B6-54BC1201AB75}" dt="2025-11-26T09:18:50.048" v="275"/>
          <pc:sldLayoutMkLst>
            <pc:docMk/>
            <pc:sldMasterMk cId="0" sldId="2147483648"/>
            <pc:sldLayoutMk cId="0" sldId="2147483660"/>
          </pc:sldLayoutMkLst>
          <pc:picChg chg="add del mod">
            <ac:chgData name="Mark Simpson" userId="9025996c-73c9-48a5-b526-d1389e4538c6" providerId="ADAL" clId="{8E594F91-11BB-4059-A4B6-54BC1201AB75}" dt="2025-11-26T09:18:49.858" v="274" actId="478"/>
            <ac:picMkLst>
              <pc:docMk/>
              <pc:sldMasterMk cId="0" sldId="2147483648"/>
              <pc:sldLayoutMk cId="0" sldId="2147483660"/>
              <ac:picMk id="4" creationId="{9CFAB36F-57D1-B812-CEF9-5EB25E2E9DFB}"/>
            </ac:picMkLst>
          </pc:picChg>
          <pc:picChg chg="add mod">
            <ac:chgData name="Mark Simpson" userId="9025996c-73c9-48a5-b526-d1389e4538c6" providerId="ADAL" clId="{8E594F91-11BB-4059-A4B6-54BC1201AB75}" dt="2025-11-26T09:18:50.048" v="275"/>
            <ac:picMkLst>
              <pc:docMk/>
              <pc:sldMasterMk cId="0" sldId="2147483648"/>
              <pc:sldLayoutMk cId="0" sldId="2147483660"/>
              <ac:picMk id="5" creationId="{2793B936-6157-7832-D6C4-C063AB671A97}"/>
            </ac:picMkLst>
          </pc:picChg>
        </pc:sldLayoutChg>
        <pc:sldLayoutChg chg="addSp delSp modSp mod">
          <pc:chgData name="Mark Simpson" userId="9025996c-73c9-48a5-b526-d1389e4538c6" providerId="ADAL" clId="{8E594F91-11BB-4059-A4B6-54BC1201AB75}" dt="2025-11-26T09:18:53.667" v="278"/>
          <pc:sldLayoutMkLst>
            <pc:docMk/>
            <pc:sldMasterMk cId="0" sldId="2147483648"/>
            <pc:sldLayoutMk cId="0" sldId="2147483661"/>
          </pc:sldLayoutMkLst>
          <pc:picChg chg="add del mod">
            <ac:chgData name="Mark Simpson" userId="9025996c-73c9-48a5-b526-d1389e4538c6" providerId="ADAL" clId="{8E594F91-11BB-4059-A4B6-54BC1201AB75}" dt="2025-11-26T09:18:53.432" v="277" actId="478"/>
            <ac:picMkLst>
              <pc:docMk/>
              <pc:sldMasterMk cId="0" sldId="2147483648"/>
              <pc:sldLayoutMk cId="0" sldId="2147483661"/>
              <ac:picMk id="4" creationId="{015C741D-2610-D3B7-9BC9-FFCF8CFC678D}"/>
            </ac:picMkLst>
          </pc:picChg>
          <pc:picChg chg="add mod">
            <ac:chgData name="Mark Simpson" userId="9025996c-73c9-48a5-b526-d1389e4538c6" providerId="ADAL" clId="{8E594F91-11BB-4059-A4B6-54BC1201AB75}" dt="2025-11-26T09:18:53.667" v="278"/>
            <ac:picMkLst>
              <pc:docMk/>
              <pc:sldMasterMk cId="0" sldId="2147483648"/>
              <pc:sldLayoutMk cId="0" sldId="2147483661"/>
              <ac:picMk id="5" creationId="{9A558C14-573E-6001-2E95-AD62D9BB43CC}"/>
            </ac:picMkLst>
          </pc:picChg>
        </pc:sldLayoutChg>
        <pc:sldLayoutChg chg="addSp delSp modSp mod">
          <pc:chgData name="Mark Simpson" userId="9025996c-73c9-48a5-b526-d1389e4538c6" providerId="ADAL" clId="{8E594F91-11BB-4059-A4B6-54BC1201AB75}" dt="2025-11-26T09:18:57.355" v="280"/>
          <pc:sldLayoutMkLst>
            <pc:docMk/>
            <pc:sldMasterMk cId="0" sldId="2147483648"/>
            <pc:sldLayoutMk cId="0" sldId="2147483662"/>
          </pc:sldLayoutMkLst>
          <pc:picChg chg="add del mod">
            <ac:chgData name="Mark Simpson" userId="9025996c-73c9-48a5-b526-d1389e4538c6" providerId="ADAL" clId="{8E594F91-11BB-4059-A4B6-54BC1201AB75}" dt="2025-11-26T09:18:57.152" v="279" actId="478"/>
            <ac:picMkLst>
              <pc:docMk/>
              <pc:sldMasterMk cId="0" sldId="2147483648"/>
              <pc:sldLayoutMk cId="0" sldId="2147483662"/>
              <ac:picMk id="4" creationId="{F78EA583-3A9A-60D4-8046-DD2B4F620826}"/>
            </ac:picMkLst>
          </pc:picChg>
          <pc:picChg chg="add mod">
            <ac:chgData name="Mark Simpson" userId="9025996c-73c9-48a5-b526-d1389e4538c6" providerId="ADAL" clId="{8E594F91-11BB-4059-A4B6-54BC1201AB75}" dt="2025-11-26T09:18:57.355" v="280"/>
            <ac:picMkLst>
              <pc:docMk/>
              <pc:sldMasterMk cId="0" sldId="2147483648"/>
              <pc:sldLayoutMk cId="0" sldId="2147483662"/>
              <ac:picMk id="5" creationId="{23C70CA5-8A1B-CCD9-2A98-AC9F9DF41063}"/>
            </ac:picMkLst>
          </pc:picChg>
        </pc:sldLayoutChg>
        <pc:sldLayoutChg chg="addSp delSp modSp mod">
          <pc:chgData name="Mark Simpson" userId="9025996c-73c9-48a5-b526-d1389e4538c6" providerId="ADAL" clId="{8E594F91-11BB-4059-A4B6-54BC1201AB75}" dt="2025-11-26T09:19:01.504" v="282"/>
          <pc:sldLayoutMkLst>
            <pc:docMk/>
            <pc:sldMasterMk cId="0" sldId="2147483648"/>
            <pc:sldLayoutMk cId="0" sldId="2147483663"/>
          </pc:sldLayoutMkLst>
          <pc:picChg chg="add del mod">
            <ac:chgData name="Mark Simpson" userId="9025996c-73c9-48a5-b526-d1389e4538c6" providerId="ADAL" clId="{8E594F91-11BB-4059-A4B6-54BC1201AB75}" dt="2025-11-26T09:19:01.263" v="281" actId="478"/>
            <ac:picMkLst>
              <pc:docMk/>
              <pc:sldMasterMk cId="0" sldId="2147483648"/>
              <pc:sldLayoutMk cId="0" sldId="2147483663"/>
              <ac:picMk id="4" creationId="{9054EBAC-3DAA-289A-B08A-189CA40881D9}"/>
            </ac:picMkLst>
          </pc:picChg>
          <pc:picChg chg="add mod">
            <ac:chgData name="Mark Simpson" userId="9025996c-73c9-48a5-b526-d1389e4538c6" providerId="ADAL" clId="{8E594F91-11BB-4059-A4B6-54BC1201AB75}" dt="2025-11-26T09:19:01.504" v="282"/>
            <ac:picMkLst>
              <pc:docMk/>
              <pc:sldMasterMk cId="0" sldId="2147483648"/>
              <pc:sldLayoutMk cId="0" sldId="2147483663"/>
              <ac:picMk id="5" creationId="{9AA89B0F-0121-3020-7FE7-F822B7FB980B}"/>
            </ac:picMkLst>
          </pc:picChg>
        </pc:sldLayoutChg>
        <pc:sldLayoutChg chg="addSp delSp modSp mod">
          <pc:chgData name="Mark Simpson" userId="9025996c-73c9-48a5-b526-d1389e4538c6" providerId="ADAL" clId="{8E594F91-11BB-4059-A4B6-54BC1201AB75}" dt="2025-11-26T09:19:04.718" v="284"/>
          <pc:sldLayoutMkLst>
            <pc:docMk/>
            <pc:sldMasterMk cId="0" sldId="2147483648"/>
            <pc:sldLayoutMk cId="0" sldId="2147483664"/>
          </pc:sldLayoutMkLst>
          <pc:picChg chg="add del mod">
            <ac:chgData name="Mark Simpson" userId="9025996c-73c9-48a5-b526-d1389e4538c6" providerId="ADAL" clId="{8E594F91-11BB-4059-A4B6-54BC1201AB75}" dt="2025-11-26T09:19:04.502" v="283" actId="478"/>
            <ac:picMkLst>
              <pc:docMk/>
              <pc:sldMasterMk cId="0" sldId="2147483648"/>
              <pc:sldLayoutMk cId="0" sldId="2147483664"/>
              <ac:picMk id="4" creationId="{40F34463-FA6A-4747-022F-3D7FB4EA5363}"/>
            </ac:picMkLst>
          </pc:picChg>
          <pc:picChg chg="add mod">
            <ac:chgData name="Mark Simpson" userId="9025996c-73c9-48a5-b526-d1389e4538c6" providerId="ADAL" clId="{8E594F91-11BB-4059-A4B6-54BC1201AB75}" dt="2025-11-26T09:19:04.718" v="284"/>
            <ac:picMkLst>
              <pc:docMk/>
              <pc:sldMasterMk cId="0" sldId="2147483648"/>
              <pc:sldLayoutMk cId="0" sldId="2147483664"/>
              <ac:picMk id="5" creationId="{50218740-C9EF-5263-958B-2072E6DD37FA}"/>
            </ac:picMkLst>
          </pc:picChg>
        </pc:sldLayoutChg>
        <pc:sldLayoutChg chg="addSp delSp modSp mod">
          <pc:chgData name="Mark Simpson" userId="9025996c-73c9-48a5-b526-d1389e4538c6" providerId="ADAL" clId="{8E594F91-11BB-4059-A4B6-54BC1201AB75}" dt="2025-11-26T09:19:09.433" v="286"/>
          <pc:sldLayoutMkLst>
            <pc:docMk/>
            <pc:sldMasterMk cId="0" sldId="2147483648"/>
            <pc:sldLayoutMk cId="0" sldId="2147483665"/>
          </pc:sldLayoutMkLst>
          <pc:picChg chg="add del mod">
            <ac:chgData name="Mark Simpson" userId="9025996c-73c9-48a5-b526-d1389e4538c6" providerId="ADAL" clId="{8E594F91-11BB-4059-A4B6-54BC1201AB75}" dt="2025-11-26T09:19:09.184" v="285" actId="478"/>
            <ac:picMkLst>
              <pc:docMk/>
              <pc:sldMasterMk cId="0" sldId="2147483648"/>
              <pc:sldLayoutMk cId="0" sldId="2147483665"/>
              <ac:picMk id="4" creationId="{35C1DAD3-A55F-2D1F-4EC6-AA5CCEA3EDB4}"/>
            </ac:picMkLst>
          </pc:picChg>
          <pc:picChg chg="add mod">
            <ac:chgData name="Mark Simpson" userId="9025996c-73c9-48a5-b526-d1389e4538c6" providerId="ADAL" clId="{8E594F91-11BB-4059-A4B6-54BC1201AB75}" dt="2025-11-26T09:19:09.433" v="286"/>
            <ac:picMkLst>
              <pc:docMk/>
              <pc:sldMasterMk cId="0" sldId="2147483648"/>
              <pc:sldLayoutMk cId="0" sldId="2147483665"/>
              <ac:picMk id="5" creationId="{EE02CFDB-8A02-ACBB-E6F2-92CF5F5732DF}"/>
            </ac:picMkLst>
          </pc:picChg>
        </pc:sldLayoutChg>
        <pc:sldLayoutChg chg="addSp delSp modSp mod">
          <pc:chgData name="Mark Simpson" userId="9025996c-73c9-48a5-b526-d1389e4538c6" providerId="ADAL" clId="{8E594F91-11BB-4059-A4B6-54BC1201AB75}" dt="2025-11-26T09:19:12.784" v="288"/>
          <pc:sldLayoutMkLst>
            <pc:docMk/>
            <pc:sldMasterMk cId="0" sldId="2147483648"/>
            <pc:sldLayoutMk cId="0" sldId="2147483666"/>
          </pc:sldLayoutMkLst>
          <pc:picChg chg="add del mod">
            <ac:chgData name="Mark Simpson" userId="9025996c-73c9-48a5-b526-d1389e4538c6" providerId="ADAL" clId="{8E594F91-11BB-4059-A4B6-54BC1201AB75}" dt="2025-11-26T09:19:12.586" v="287" actId="478"/>
            <ac:picMkLst>
              <pc:docMk/>
              <pc:sldMasterMk cId="0" sldId="2147483648"/>
              <pc:sldLayoutMk cId="0" sldId="2147483666"/>
              <ac:picMk id="4" creationId="{EBC4CCC0-6734-2132-AFBC-4643CCC9D689}"/>
            </ac:picMkLst>
          </pc:picChg>
          <pc:picChg chg="add mod">
            <ac:chgData name="Mark Simpson" userId="9025996c-73c9-48a5-b526-d1389e4538c6" providerId="ADAL" clId="{8E594F91-11BB-4059-A4B6-54BC1201AB75}" dt="2025-11-26T09:19:12.784" v="288"/>
            <ac:picMkLst>
              <pc:docMk/>
              <pc:sldMasterMk cId="0" sldId="2147483648"/>
              <pc:sldLayoutMk cId="0" sldId="2147483666"/>
              <ac:picMk id="5" creationId="{5F339A60-3F80-3A41-17B0-A3C8DF251326}"/>
            </ac:picMkLst>
          </pc:picChg>
        </pc:sldLayoutChg>
        <pc:sldLayoutChg chg="addSp delSp modSp mod ord">
          <pc:chgData name="Mark Simpson" userId="9025996c-73c9-48a5-b526-d1389e4538c6" providerId="ADAL" clId="{8E594F91-11BB-4059-A4B6-54BC1201AB75}" dt="2025-11-26T09:19:19.232" v="291"/>
          <pc:sldLayoutMkLst>
            <pc:docMk/>
            <pc:sldMasterMk cId="0" sldId="2147483648"/>
            <pc:sldLayoutMk cId="0" sldId="2147483667"/>
          </pc:sldLayoutMkLst>
          <pc:picChg chg="add del mod">
            <ac:chgData name="Mark Simpson" userId="9025996c-73c9-48a5-b526-d1389e4538c6" providerId="ADAL" clId="{8E594F91-11BB-4059-A4B6-54BC1201AB75}" dt="2025-11-26T09:19:18.969" v="290" actId="478"/>
            <ac:picMkLst>
              <pc:docMk/>
              <pc:sldMasterMk cId="0" sldId="2147483648"/>
              <pc:sldLayoutMk cId="0" sldId="2147483667"/>
              <ac:picMk id="4" creationId="{598EDF70-565F-A7A6-8593-7581FC563827}"/>
            </ac:picMkLst>
          </pc:picChg>
          <pc:picChg chg="add mod">
            <ac:chgData name="Mark Simpson" userId="9025996c-73c9-48a5-b526-d1389e4538c6" providerId="ADAL" clId="{8E594F91-11BB-4059-A4B6-54BC1201AB75}" dt="2025-11-26T09:19:19.232" v="291"/>
            <ac:picMkLst>
              <pc:docMk/>
              <pc:sldMasterMk cId="0" sldId="2147483648"/>
              <pc:sldLayoutMk cId="0" sldId="2147483667"/>
              <ac:picMk id="5" creationId="{8AE10F20-EEE3-1724-6CC1-E1C6F1E612FD}"/>
            </ac:picMkLst>
          </pc:picChg>
        </pc:sldLayoutChg>
        <pc:sldLayoutChg chg="addSp delSp modSp mod">
          <pc:chgData name="Mark Simpson" userId="9025996c-73c9-48a5-b526-d1389e4538c6" providerId="ADAL" clId="{8E594F91-11BB-4059-A4B6-54BC1201AB75}" dt="2025-11-26T09:19:22.812" v="293"/>
          <pc:sldLayoutMkLst>
            <pc:docMk/>
            <pc:sldMasterMk cId="0" sldId="2147483648"/>
            <pc:sldLayoutMk cId="0" sldId="2147483668"/>
          </pc:sldLayoutMkLst>
          <pc:picChg chg="add del mod">
            <ac:chgData name="Mark Simpson" userId="9025996c-73c9-48a5-b526-d1389e4538c6" providerId="ADAL" clId="{8E594F91-11BB-4059-A4B6-54BC1201AB75}" dt="2025-11-26T09:19:22.613" v="292" actId="478"/>
            <ac:picMkLst>
              <pc:docMk/>
              <pc:sldMasterMk cId="0" sldId="2147483648"/>
              <pc:sldLayoutMk cId="0" sldId="2147483668"/>
              <ac:picMk id="4" creationId="{2D544C6A-82FA-22D3-CAFA-C3E6E008378C}"/>
            </ac:picMkLst>
          </pc:picChg>
          <pc:picChg chg="add mod">
            <ac:chgData name="Mark Simpson" userId="9025996c-73c9-48a5-b526-d1389e4538c6" providerId="ADAL" clId="{8E594F91-11BB-4059-A4B6-54BC1201AB75}" dt="2025-11-26T09:19:22.812" v="293"/>
            <ac:picMkLst>
              <pc:docMk/>
              <pc:sldMasterMk cId="0" sldId="2147483648"/>
              <pc:sldLayoutMk cId="0" sldId="2147483668"/>
              <ac:picMk id="5" creationId="{C8E79D7D-9567-0B7E-227F-03F8F773BDAE}"/>
            </ac:picMkLst>
          </pc:picChg>
        </pc:sldLayoutChg>
        <pc:sldLayoutChg chg="addSp delSp modSp mod">
          <pc:chgData name="Mark Simpson" userId="9025996c-73c9-48a5-b526-d1389e4538c6" providerId="ADAL" clId="{8E594F91-11BB-4059-A4B6-54BC1201AB75}" dt="2025-11-26T09:19:26.118" v="295"/>
          <pc:sldLayoutMkLst>
            <pc:docMk/>
            <pc:sldMasterMk cId="0" sldId="2147483648"/>
            <pc:sldLayoutMk cId="0" sldId="2147483669"/>
          </pc:sldLayoutMkLst>
          <pc:picChg chg="add del mod">
            <ac:chgData name="Mark Simpson" userId="9025996c-73c9-48a5-b526-d1389e4538c6" providerId="ADAL" clId="{8E594F91-11BB-4059-A4B6-54BC1201AB75}" dt="2025-11-26T09:19:25.877" v="294" actId="478"/>
            <ac:picMkLst>
              <pc:docMk/>
              <pc:sldMasterMk cId="0" sldId="2147483648"/>
              <pc:sldLayoutMk cId="0" sldId="2147483669"/>
              <ac:picMk id="4" creationId="{01E0AF1A-583A-35CA-3AD7-2F8CEA3E4C75}"/>
            </ac:picMkLst>
          </pc:picChg>
          <pc:picChg chg="add mod">
            <ac:chgData name="Mark Simpson" userId="9025996c-73c9-48a5-b526-d1389e4538c6" providerId="ADAL" clId="{8E594F91-11BB-4059-A4B6-54BC1201AB75}" dt="2025-11-26T09:19:26.118" v="295"/>
            <ac:picMkLst>
              <pc:docMk/>
              <pc:sldMasterMk cId="0" sldId="2147483648"/>
              <pc:sldLayoutMk cId="0" sldId="2147483669"/>
              <ac:picMk id="5" creationId="{EBA58D52-1930-D9F5-6942-D1EF9113D821}"/>
            </ac:picMkLst>
          </pc:picChg>
        </pc:sldLayoutChg>
        <pc:sldLayoutChg chg="addSp delSp modSp mod">
          <pc:chgData name="Mark Simpson" userId="9025996c-73c9-48a5-b526-d1389e4538c6" providerId="ADAL" clId="{8E594F91-11BB-4059-A4B6-54BC1201AB75}" dt="2025-11-26T09:19:30.265" v="297"/>
          <pc:sldLayoutMkLst>
            <pc:docMk/>
            <pc:sldMasterMk cId="0" sldId="2147483648"/>
            <pc:sldLayoutMk cId="0" sldId="2147483670"/>
          </pc:sldLayoutMkLst>
          <pc:picChg chg="add del mod">
            <ac:chgData name="Mark Simpson" userId="9025996c-73c9-48a5-b526-d1389e4538c6" providerId="ADAL" clId="{8E594F91-11BB-4059-A4B6-54BC1201AB75}" dt="2025-11-26T09:19:30.078" v="296" actId="478"/>
            <ac:picMkLst>
              <pc:docMk/>
              <pc:sldMasterMk cId="0" sldId="2147483648"/>
              <pc:sldLayoutMk cId="0" sldId="2147483670"/>
              <ac:picMk id="4" creationId="{BACBF322-C560-9BC8-A460-AB699B975B24}"/>
            </ac:picMkLst>
          </pc:picChg>
          <pc:picChg chg="add mod">
            <ac:chgData name="Mark Simpson" userId="9025996c-73c9-48a5-b526-d1389e4538c6" providerId="ADAL" clId="{8E594F91-11BB-4059-A4B6-54BC1201AB75}" dt="2025-11-26T09:19:30.265" v="297"/>
            <ac:picMkLst>
              <pc:docMk/>
              <pc:sldMasterMk cId="0" sldId="2147483648"/>
              <pc:sldLayoutMk cId="0" sldId="2147483670"/>
              <ac:picMk id="5" creationId="{61C71F89-1C81-DA9A-B2C0-7FD102708ED6}"/>
            </ac:picMkLst>
          </pc:picChg>
        </pc:sldLayoutChg>
        <pc:sldLayoutChg chg="addSp delSp modSp mod">
          <pc:chgData name="Mark Simpson" userId="9025996c-73c9-48a5-b526-d1389e4538c6" providerId="ADAL" clId="{8E594F91-11BB-4059-A4B6-54BC1201AB75}" dt="2025-11-26T09:19:33.544" v="299"/>
          <pc:sldLayoutMkLst>
            <pc:docMk/>
            <pc:sldMasterMk cId="0" sldId="2147483648"/>
            <pc:sldLayoutMk cId="0" sldId="2147483671"/>
          </pc:sldLayoutMkLst>
          <pc:picChg chg="add del mod">
            <ac:chgData name="Mark Simpson" userId="9025996c-73c9-48a5-b526-d1389e4538c6" providerId="ADAL" clId="{8E594F91-11BB-4059-A4B6-54BC1201AB75}" dt="2025-11-26T09:19:33.324" v="298" actId="478"/>
            <ac:picMkLst>
              <pc:docMk/>
              <pc:sldMasterMk cId="0" sldId="2147483648"/>
              <pc:sldLayoutMk cId="0" sldId="2147483671"/>
              <ac:picMk id="4" creationId="{417C5777-A5C6-5C92-4814-5FE4E7772D8F}"/>
            </ac:picMkLst>
          </pc:picChg>
          <pc:picChg chg="add mod">
            <ac:chgData name="Mark Simpson" userId="9025996c-73c9-48a5-b526-d1389e4538c6" providerId="ADAL" clId="{8E594F91-11BB-4059-A4B6-54BC1201AB75}" dt="2025-11-26T09:19:33.544" v="299"/>
            <ac:picMkLst>
              <pc:docMk/>
              <pc:sldMasterMk cId="0" sldId="2147483648"/>
              <pc:sldLayoutMk cId="0" sldId="2147483671"/>
              <ac:picMk id="5" creationId="{0973F6CE-1D2E-2A76-CA83-12B4D422F5DB}"/>
            </ac:picMkLst>
          </pc:picChg>
        </pc:sldLayoutChg>
        <pc:sldLayoutChg chg="addSp delSp modSp mod">
          <pc:chgData name="Mark Simpson" userId="9025996c-73c9-48a5-b526-d1389e4538c6" providerId="ADAL" clId="{8E594F91-11BB-4059-A4B6-54BC1201AB75}" dt="2025-11-26T09:19:38.142" v="301"/>
          <pc:sldLayoutMkLst>
            <pc:docMk/>
            <pc:sldMasterMk cId="0" sldId="2147483648"/>
            <pc:sldLayoutMk cId="0" sldId="2147483672"/>
          </pc:sldLayoutMkLst>
          <pc:picChg chg="add del mod">
            <ac:chgData name="Mark Simpson" userId="9025996c-73c9-48a5-b526-d1389e4538c6" providerId="ADAL" clId="{8E594F91-11BB-4059-A4B6-54BC1201AB75}" dt="2025-11-26T09:19:37.875" v="300" actId="478"/>
            <ac:picMkLst>
              <pc:docMk/>
              <pc:sldMasterMk cId="0" sldId="2147483648"/>
              <pc:sldLayoutMk cId="0" sldId="2147483672"/>
              <ac:picMk id="4" creationId="{C84B5ED4-C6A4-A661-50F6-CDA8D5585875}"/>
            </ac:picMkLst>
          </pc:picChg>
          <pc:picChg chg="add mod">
            <ac:chgData name="Mark Simpson" userId="9025996c-73c9-48a5-b526-d1389e4538c6" providerId="ADAL" clId="{8E594F91-11BB-4059-A4B6-54BC1201AB75}" dt="2025-11-26T09:19:38.142" v="301"/>
            <ac:picMkLst>
              <pc:docMk/>
              <pc:sldMasterMk cId="0" sldId="2147483648"/>
              <pc:sldLayoutMk cId="0" sldId="2147483672"/>
              <ac:picMk id="5" creationId="{BD4DE48B-F47D-6EB0-3D76-364C3F295510}"/>
            </ac:picMkLst>
          </pc:picChg>
        </pc:sldLayoutChg>
        <pc:sldLayoutChg chg="addSp delSp modSp mod">
          <pc:chgData name="Mark Simpson" userId="9025996c-73c9-48a5-b526-d1389e4538c6" providerId="ADAL" clId="{8E594F91-11BB-4059-A4B6-54BC1201AB75}" dt="2025-11-26T09:19:41.939" v="303"/>
          <pc:sldLayoutMkLst>
            <pc:docMk/>
            <pc:sldMasterMk cId="0" sldId="2147483648"/>
            <pc:sldLayoutMk cId="0" sldId="2147483673"/>
          </pc:sldLayoutMkLst>
          <pc:picChg chg="add del mod">
            <ac:chgData name="Mark Simpson" userId="9025996c-73c9-48a5-b526-d1389e4538c6" providerId="ADAL" clId="{8E594F91-11BB-4059-A4B6-54BC1201AB75}" dt="2025-11-26T09:19:41.603" v="302" actId="478"/>
            <ac:picMkLst>
              <pc:docMk/>
              <pc:sldMasterMk cId="0" sldId="2147483648"/>
              <pc:sldLayoutMk cId="0" sldId="2147483673"/>
              <ac:picMk id="4" creationId="{0FE4C836-2429-E026-42B1-40CCC6CB7529}"/>
            </ac:picMkLst>
          </pc:picChg>
          <pc:picChg chg="add mod">
            <ac:chgData name="Mark Simpson" userId="9025996c-73c9-48a5-b526-d1389e4538c6" providerId="ADAL" clId="{8E594F91-11BB-4059-A4B6-54BC1201AB75}" dt="2025-11-26T09:19:41.939" v="303"/>
            <ac:picMkLst>
              <pc:docMk/>
              <pc:sldMasterMk cId="0" sldId="2147483648"/>
              <pc:sldLayoutMk cId="0" sldId="2147483673"/>
              <ac:picMk id="5" creationId="{00EA875F-3958-C5D6-3D75-743BFBDE8AD5}"/>
            </ac:picMkLst>
          </pc:picChg>
        </pc:sldLayoutChg>
        <pc:sldLayoutChg chg="addSp delSp modSp mod">
          <pc:chgData name="Mark Simpson" userId="9025996c-73c9-48a5-b526-d1389e4538c6" providerId="ADAL" clId="{8E594F91-11BB-4059-A4B6-54BC1201AB75}" dt="2025-11-26T09:19:46.570" v="305"/>
          <pc:sldLayoutMkLst>
            <pc:docMk/>
            <pc:sldMasterMk cId="0" sldId="2147483648"/>
            <pc:sldLayoutMk cId="0" sldId="2147483674"/>
          </pc:sldLayoutMkLst>
          <pc:picChg chg="add del mod">
            <ac:chgData name="Mark Simpson" userId="9025996c-73c9-48a5-b526-d1389e4538c6" providerId="ADAL" clId="{8E594F91-11BB-4059-A4B6-54BC1201AB75}" dt="2025-11-26T09:19:46.353" v="304" actId="478"/>
            <ac:picMkLst>
              <pc:docMk/>
              <pc:sldMasterMk cId="0" sldId="2147483648"/>
              <pc:sldLayoutMk cId="0" sldId="2147483674"/>
              <ac:picMk id="4" creationId="{F944E32B-EB80-4440-422E-88D521CDE968}"/>
            </ac:picMkLst>
          </pc:picChg>
          <pc:picChg chg="add mod">
            <ac:chgData name="Mark Simpson" userId="9025996c-73c9-48a5-b526-d1389e4538c6" providerId="ADAL" clId="{8E594F91-11BB-4059-A4B6-54BC1201AB75}" dt="2025-11-26T09:19:46.570" v="305"/>
            <ac:picMkLst>
              <pc:docMk/>
              <pc:sldMasterMk cId="0" sldId="2147483648"/>
              <pc:sldLayoutMk cId="0" sldId="2147483674"/>
              <ac:picMk id="5" creationId="{C6F4529F-AE98-D661-8186-704CA5BBDC13}"/>
            </ac:picMkLst>
          </pc:picChg>
        </pc:sldLayoutChg>
        <pc:sldLayoutChg chg="addSp delSp modSp mod">
          <pc:chgData name="Mark Simpson" userId="9025996c-73c9-48a5-b526-d1389e4538c6" providerId="ADAL" clId="{8E594F91-11BB-4059-A4B6-54BC1201AB75}" dt="2025-11-26T09:19:50.456" v="308"/>
          <pc:sldLayoutMkLst>
            <pc:docMk/>
            <pc:sldMasterMk cId="0" sldId="2147483648"/>
            <pc:sldLayoutMk cId="0" sldId="2147483675"/>
          </pc:sldLayoutMkLst>
          <pc:spChg chg="mod">
            <ac:chgData name="Mark Simpson" userId="9025996c-73c9-48a5-b526-d1389e4538c6" providerId="ADAL" clId="{8E594F91-11BB-4059-A4B6-54BC1201AB75}" dt="2025-11-26T09:19:48.502" v="306" actId="1076"/>
            <ac:spMkLst>
              <pc:docMk/>
              <pc:sldMasterMk cId="0" sldId="2147483648"/>
              <pc:sldLayoutMk cId="0" sldId="2147483675"/>
              <ac:spMk id="3" creationId="{00000000-0000-0000-0000-000000000000}"/>
            </ac:spMkLst>
          </pc:spChg>
          <pc:picChg chg="add del mod">
            <ac:chgData name="Mark Simpson" userId="9025996c-73c9-48a5-b526-d1389e4538c6" providerId="ADAL" clId="{8E594F91-11BB-4059-A4B6-54BC1201AB75}" dt="2025-11-26T09:19:50.218" v="307" actId="478"/>
            <ac:picMkLst>
              <pc:docMk/>
              <pc:sldMasterMk cId="0" sldId="2147483648"/>
              <pc:sldLayoutMk cId="0" sldId="2147483675"/>
              <ac:picMk id="4" creationId="{DA7B0E56-9C97-0413-F339-8843E3FEDB85}"/>
            </ac:picMkLst>
          </pc:picChg>
          <pc:picChg chg="add mod">
            <ac:chgData name="Mark Simpson" userId="9025996c-73c9-48a5-b526-d1389e4538c6" providerId="ADAL" clId="{8E594F91-11BB-4059-A4B6-54BC1201AB75}" dt="2025-11-26T09:19:50.456" v="308"/>
            <ac:picMkLst>
              <pc:docMk/>
              <pc:sldMasterMk cId="0" sldId="2147483648"/>
              <pc:sldLayoutMk cId="0" sldId="2147483675"/>
              <ac:picMk id="5" creationId="{30C86312-171E-F11B-8E80-BB0BC1ADE034}"/>
            </ac:picMkLst>
          </pc:picChg>
        </pc:sldLayoutChg>
        <pc:sldLayoutChg chg="addSp delSp modSp mod">
          <pc:chgData name="Mark Simpson" userId="9025996c-73c9-48a5-b526-d1389e4538c6" providerId="ADAL" clId="{8E594F91-11BB-4059-A4B6-54BC1201AB75}" dt="2025-11-26T09:19:54.360" v="310"/>
          <pc:sldLayoutMkLst>
            <pc:docMk/>
            <pc:sldMasterMk cId="0" sldId="2147483648"/>
            <pc:sldLayoutMk cId="0" sldId="2147483676"/>
          </pc:sldLayoutMkLst>
          <pc:picChg chg="add del mod">
            <ac:chgData name="Mark Simpson" userId="9025996c-73c9-48a5-b526-d1389e4538c6" providerId="ADAL" clId="{8E594F91-11BB-4059-A4B6-54BC1201AB75}" dt="2025-11-26T09:19:54.067" v="309" actId="478"/>
            <ac:picMkLst>
              <pc:docMk/>
              <pc:sldMasterMk cId="0" sldId="2147483648"/>
              <pc:sldLayoutMk cId="0" sldId="2147483676"/>
              <ac:picMk id="4" creationId="{735DB039-7999-E06F-9B0C-4A62846939BD}"/>
            </ac:picMkLst>
          </pc:picChg>
          <pc:picChg chg="add mod">
            <ac:chgData name="Mark Simpson" userId="9025996c-73c9-48a5-b526-d1389e4538c6" providerId="ADAL" clId="{8E594F91-11BB-4059-A4B6-54BC1201AB75}" dt="2025-11-26T09:19:54.360" v="310"/>
            <ac:picMkLst>
              <pc:docMk/>
              <pc:sldMasterMk cId="0" sldId="2147483648"/>
              <pc:sldLayoutMk cId="0" sldId="2147483676"/>
              <ac:picMk id="5" creationId="{39FF242F-EB42-22D5-5D63-B4BA0D6301DE}"/>
            </ac:picMkLst>
          </pc:picChg>
        </pc:sldLayoutChg>
        <pc:sldLayoutChg chg="addSp delSp modSp mod">
          <pc:chgData name="Mark Simpson" userId="9025996c-73c9-48a5-b526-d1389e4538c6" providerId="ADAL" clId="{8E594F91-11BB-4059-A4B6-54BC1201AB75}" dt="2025-11-26T09:19:57.568" v="312"/>
          <pc:sldLayoutMkLst>
            <pc:docMk/>
            <pc:sldMasterMk cId="0" sldId="2147483648"/>
            <pc:sldLayoutMk cId="0" sldId="2147483677"/>
          </pc:sldLayoutMkLst>
          <pc:picChg chg="add del mod">
            <ac:chgData name="Mark Simpson" userId="9025996c-73c9-48a5-b526-d1389e4538c6" providerId="ADAL" clId="{8E594F91-11BB-4059-A4B6-54BC1201AB75}" dt="2025-11-26T09:19:57.354" v="311" actId="478"/>
            <ac:picMkLst>
              <pc:docMk/>
              <pc:sldMasterMk cId="0" sldId="2147483648"/>
              <pc:sldLayoutMk cId="0" sldId="2147483677"/>
              <ac:picMk id="4" creationId="{A4476A85-0AFB-3CBA-56F6-0D7B7371FAA2}"/>
            </ac:picMkLst>
          </pc:picChg>
          <pc:picChg chg="add mod">
            <ac:chgData name="Mark Simpson" userId="9025996c-73c9-48a5-b526-d1389e4538c6" providerId="ADAL" clId="{8E594F91-11BB-4059-A4B6-54BC1201AB75}" dt="2025-11-26T09:19:57.568" v="312"/>
            <ac:picMkLst>
              <pc:docMk/>
              <pc:sldMasterMk cId="0" sldId="2147483648"/>
              <pc:sldLayoutMk cId="0" sldId="2147483677"/>
              <ac:picMk id="5" creationId="{9BEB81B1-8060-15F8-5C9E-412D69DDE73E}"/>
            </ac:picMkLst>
          </pc:picChg>
        </pc:sldLayoutChg>
        <pc:sldLayoutChg chg="addSp delSp modSp mod">
          <pc:chgData name="Mark Simpson" userId="9025996c-73c9-48a5-b526-d1389e4538c6" providerId="ADAL" clId="{8E594F91-11BB-4059-A4B6-54BC1201AB75}" dt="2025-11-26T09:20:00.900" v="314"/>
          <pc:sldLayoutMkLst>
            <pc:docMk/>
            <pc:sldMasterMk cId="0" sldId="2147483648"/>
            <pc:sldLayoutMk cId="0" sldId="2147483678"/>
          </pc:sldLayoutMkLst>
          <pc:picChg chg="add del mod">
            <ac:chgData name="Mark Simpson" userId="9025996c-73c9-48a5-b526-d1389e4538c6" providerId="ADAL" clId="{8E594F91-11BB-4059-A4B6-54BC1201AB75}" dt="2025-11-26T09:20:00.666" v="313" actId="478"/>
            <ac:picMkLst>
              <pc:docMk/>
              <pc:sldMasterMk cId="0" sldId="2147483648"/>
              <pc:sldLayoutMk cId="0" sldId="2147483678"/>
              <ac:picMk id="4" creationId="{7EA3DAF6-72AC-C57B-19AA-DD6FDDD7673C}"/>
            </ac:picMkLst>
          </pc:picChg>
          <pc:picChg chg="add mod">
            <ac:chgData name="Mark Simpson" userId="9025996c-73c9-48a5-b526-d1389e4538c6" providerId="ADAL" clId="{8E594F91-11BB-4059-A4B6-54BC1201AB75}" dt="2025-11-26T09:20:00.900" v="314"/>
            <ac:picMkLst>
              <pc:docMk/>
              <pc:sldMasterMk cId="0" sldId="2147483648"/>
              <pc:sldLayoutMk cId="0" sldId="2147483678"/>
              <ac:picMk id="5" creationId="{134B4868-456D-CE95-9ED3-BD2FF68FA0E6}"/>
            </ac:picMkLst>
          </pc:picChg>
        </pc:sldLayoutChg>
        <pc:sldLayoutChg chg="addSp delSp modSp mod">
          <pc:chgData name="Mark Simpson" userId="9025996c-73c9-48a5-b526-d1389e4538c6" providerId="ADAL" clId="{8E594F91-11BB-4059-A4B6-54BC1201AB75}" dt="2025-11-26T09:20:04.381" v="316"/>
          <pc:sldLayoutMkLst>
            <pc:docMk/>
            <pc:sldMasterMk cId="0" sldId="2147483648"/>
            <pc:sldLayoutMk cId="0" sldId="2147483679"/>
          </pc:sldLayoutMkLst>
          <pc:picChg chg="add del mod">
            <ac:chgData name="Mark Simpson" userId="9025996c-73c9-48a5-b526-d1389e4538c6" providerId="ADAL" clId="{8E594F91-11BB-4059-A4B6-54BC1201AB75}" dt="2025-11-26T09:20:04.211" v="315" actId="478"/>
            <ac:picMkLst>
              <pc:docMk/>
              <pc:sldMasterMk cId="0" sldId="2147483648"/>
              <pc:sldLayoutMk cId="0" sldId="2147483679"/>
              <ac:picMk id="4" creationId="{869C5B53-D230-A366-6D9C-08E7DC1E4C41}"/>
            </ac:picMkLst>
          </pc:picChg>
          <pc:picChg chg="add mod">
            <ac:chgData name="Mark Simpson" userId="9025996c-73c9-48a5-b526-d1389e4538c6" providerId="ADAL" clId="{8E594F91-11BB-4059-A4B6-54BC1201AB75}" dt="2025-11-26T09:20:04.381" v="316"/>
            <ac:picMkLst>
              <pc:docMk/>
              <pc:sldMasterMk cId="0" sldId="2147483648"/>
              <pc:sldLayoutMk cId="0" sldId="2147483679"/>
              <ac:picMk id="5" creationId="{1E66DB26-6367-CEB2-333D-91E83F5ABB9E}"/>
            </ac:picMkLst>
          </pc:picChg>
        </pc:sldLayoutChg>
        <pc:sldLayoutChg chg="addSp delSp modSp mod">
          <pc:chgData name="Mark Simpson" userId="9025996c-73c9-48a5-b526-d1389e4538c6" providerId="ADAL" clId="{8E594F91-11BB-4059-A4B6-54BC1201AB75}" dt="2025-11-26T09:20:07.449" v="318"/>
          <pc:sldLayoutMkLst>
            <pc:docMk/>
            <pc:sldMasterMk cId="0" sldId="2147483648"/>
            <pc:sldLayoutMk cId="0" sldId="2147483680"/>
          </pc:sldLayoutMkLst>
          <pc:picChg chg="add del mod">
            <ac:chgData name="Mark Simpson" userId="9025996c-73c9-48a5-b526-d1389e4538c6" providerId="ADAL" clId="{8E594F91-11BB-4059-A4B6-54BC1201AB75}" dt="2025-11-26T09:20:07.275" v="317" actId="478"/>
            <ac:picMkLst>
              <pc:docMk/>
              <pc:sldMasterMk cId="0" sldId="2147483648"/>
              <pc:sldLayoutMk cId="0" sldId="2147483680"/>
              <ac:picMk id="4" creationId="{CE193D17-8B1A-9269-7CC4-B583F978FC15}"/>
            </ac:picMkLst>
          </pc:picChg>
          <pc:picChg chg="add mod">
            <ac:chgData name="Mark Simpson" userId="9025996c-73c9-48a5-b526-d1389e4538c6" providerId="ADAL" clId="{8E594F91-11BB-4059-A4B6-54BC1201AB75}" dt="2025-11-26T09:20:07.449" v="318"/>
            <ac:picMkLst>
              <pc:docMk/>
              <pc:sldMasterMk cId="0" sldId="2147483648"/>
              <pc:sldLayoutMk cId="0" sldId="2147483680"/>
              <ac:picMk id="5" creationId="{C92F6A6F-CE63-FFFE-4D21-3B227BDB5AD6}"/>
            </ac:picMkLst>
          </pc:picChg>
        </pc:sldLayoutChg>
        <pc:sldLayoutChg chg="addSp delSp modSp mod">
          <pc:chgData name="Mark Simpson" userId="9025996c-73c9-48a5-b526-d1389e4538c6" providerId="ADAL" clId="{8E594F91-11BB-4059-A4B6-54BC1201AB75}" dt="2025-11-26T09:20:10.364" v="320"/>
          <pc:sldLayoutMkLst>
            <pc:docMk/>
            <pc:sldMasterMk cId="0" sldId="2147483648"/>
            <pc:sldLayoutMk cId="0" sldId="2147483681"/>
          </pc:sldLayoutMkLst>
          <pc:picChg chg="add del mod">
            <ac:chgData name="Mark Simpson" userId="9025996c-73c9-48a5-b526-d1389e4538c6" providerId="ADAL" clId="{8E594F91-11BB-4059-A4B6-54BC1201AB75}" dt="2025-11-26T09:20:10.169" v="319" actId="478"/>
            <ac:picMkLst>
              <pc:docMk/>
              <pc:sldMasterMk cId="0" sldId="2147483648"/>
              <pc:sldLayoutMk cId="0" sldId="2147483681"/>
              <ac:picMk id="4" creationId="{4232729A-F2C2-E89A-BA02-45B2FE4DA4B3}"/>
            </ac:picMkLst>
          </pc:picChg>
          <pc:picChg chg="add mod">
            <ac:chgData name="Mark Simpson" userId="9025996c-73c9-48a5-b526-d1389e4538c6" providerId="ADAL" clId="{8E594F91-11BB-4059-A4B6-54BC1201AB75}" dt="2025-11-26T09:20:10.364" v="320"/>
            <ac:picMkLst>
              <pc:docMk/>
              <pc:sldMasterMk cId="0" sldId="2147483648"/>
              <pc:sldLayoutMk cId="0" sldId="2147483681"/>
              <ac:picMk id="5" creationId="{7C7C3F8A-0560-5716-9634-53C093FA28BB}"/>
            </ac:picMkLst>
          </pc:picChg>
        </pc:sldLayoutChg>
        <pc:sldLayoutChg chg="addSp delSp modSp mod">
          <pc:chgData name="Mark Simpson" userId="9025996c-73c9-48a5-b526-d1389e4538c6" providerId="ADAL" clId="{8E594F91-11BB-4059-A4B6-54BC1201AB75}" dt="2025-11-26T09:20:13.610" v="323"/>
          <pc:sldLayoutMkLst>
            <pc:docMk/>
            <pc:sldMasterMk cId="0" sldId="2147483648"/>
            <pc:sldLayoutMk cId="0" sldId="2147483682"/>
          </pc:sldLayoutMkLst>
          <pc:picChg chg="add del mod">
            <ac:chgData name="Mark Simpson" userId="9025996c-73c9-48a5-b526-d1389e4538c6" providerId="ADAL" clId="{8E594F91-11BB-4059-A4B6-54BC1201AB75}" dt="2025-11-26T09:20:13.400" v="322" actId="478"/>
            <ac:picMkLst>
              <pc:docMk/>
              <pc:sldMasterMk cId="0" sldId="2147483648"/>
              <pc:sldLayoutMk cId="0" sldId="2147483682"/>
              <ac:picMk id="4" creationId="{8C48CAD3-C720-7698-401B-9D6DBA858915}"/>
            </ac:picMkLst>
          </pc:picChg>
          <pc:picChg chg="add mod">
            <ac:chgData name="Mark Simpson" userId="9025996c-73c9-48a5-b526-d1389e4538c6" providerId="ADAL" clId="{8E594F91-11BB-4059-A4B6-54BC1201AB75}" dt="2025-11-26T09:20:13.610" v="323"/>
            <ac:picMkLst>
              <pc:docMk/>
              <pc:sldMasterMk cId="0" sldId="2147483648"/>
              <pc:sldLayoutMk cId="0" sldId="2147483682"/>
              <ac:picMk id="5" creationId="{6DB132DC-E807-7A08-311C-17EFF3A9EB33}"/>
            </ac:picMkLst>
          </pc:picChg>
        </pc:sldLayoutChg>
        <pc:sldLayoutChg chg="addSp delSp modSp mod">
          <pc:chgData name="Mark Simpson" userId="9025996c-73c9-48a5-b526-d1389e4538c6" providerId="ADAL" clId="{8E594F91-11BB-4059-A4B6-54BC1201AB75}" dt="2025-11-26T09:20:16.793" v="325"/>
          <pc:sldLayoutMkLst>
            <pc:docMk/>
            <pc:sldMasterMk cId="0" sldId="2147483648"/>
            <pc:sldLayoutMk cId="0" sldId="2147483683"/>
          </pc:sldLayoutMkLst>
          <pc:picChg chg="add del mod">
            <ac:chgData name="Mark Simpson" userId="9025996c-73c9-48a5-b526-d1389e4538c6" providerId="ADAL" clId="{8E594F91-11BB-4059-A4B6-54BC1201AB75}" dt="2025-11-26T09:20:16.575" v="324" actId="478"/>
            <ac:picMkLst>
              <pc:docMk/>
              <pc:sldMasterMk cId="0" sldId="2147483648"/>
              <pc:sldLayoutMk cId="0" sldId="2147483683"/>
              <ac:picMk id="4" creationId="{37F12527-2983-EF84-8DFF-5C821CFDEF3F}"/>
            </ac:picMkLst>
          </pc:picChg>
          <pc:picChg chg="add mod">
            <ac:chgData name="Mark Simpson" userId="9025996c-73c9-48a5-b526-d1389e4538c6" providerId="ADAL" clId="{8E594F91-11BB-4059-A4B6-54BC1201AB75}" dt="2025-11-26T09:20:16.793" v="325"/>
            <ac:picMkLst>
              <pc:docMk/>
              <pc:sldMasterMk cId="0" sldId="2147483648"/>
              <pc:sldLayoutMk cId="0" sldId="2147483683"/>
              <ac:picMk id="5" creationId="{A09A5345-2912-B59D-AE97-26D01072CFFE}"/>
            </ac:picMkLst>
          </pc:picChg>
        </pc:sldLayoutChg>
      </pc:sldMasterChg>
      <pc:sldMasterChg chg="new del mod addSldLayout">
        <pc:chgData name="Mark Simpson" userId="9025996c-73c9-48a5-b526-d1389e4538c6" providerId="ADAL" clId="{8E594F91-11BB-4059-A4B6-54BC1201AB75}" dt="2025-11-26T09:15:55.958" v="203" actId="2696"/>
        <pc:sldMasterMkLst>
          <pc:docMk/>
          <pc:sldMasterMk cId="660103812" sldId="2147483684"/>
        </pc:sldMasterMkLst>
        <pc:sldLayoutChg chg="new replId">
          <pc:chgData name="Mark Simpson" userId="9025996c-73c9-48a5-b526-d1389e4538c6" providerId="ADAL" clId="{8E594F91-11BB-4059-A4B6-54BC1201AB75}" dt="2025-11-26T09:15:53.526" v="202" actId="6938"/>
          <pc:sldLayoutMkLst>
            <pc:docMk/>
            <pc:sldMasterMk cId="660103812" sldId="2147483684"/>
            <pc:sldLayoutMk cId="4043249001" sldId="2147483685"/>
          </pc:sldLayoutMkLst>
        </pc:sldLayoutChg>
        <pc:sldLayoutChg chg="new replId">
          <pc:chgData name="Mark Simpson" userId="9025996c-73c9-48a5-b526-d1389e4538c6" providerId="ADAL" clId="{8E594F91-11BB-4059-A4B6-54BC1201AB75}" dt="2025-11-26T09:15:53.526" v="202" actId="6938"/>
          <pc:sldLayoutMkLst>
            <pc:docMk/>
            <pc:sldMasterMk cId="660103812" sldId="2147483684"/>
            <pc:sldLayoutMk cId="210301473" sldId="2147483686"/>
          </pc:sldLayoutMkLst>
        </pc:sldLayoutChg>
        <pc:sldLayoutChg chg="new replId">
          <pc:chgData name="Mark Simpson" userId="9025996c-73c9-48a5-b526-d1389e4538c6" providerId="ADAL" clId="{8E594F91-11BB-4059-A4B6-54BC1201AB75}" dt="2025-11-26T09:15:53.526" v="202" actId="6938"/>
          <pc:sldLayoutMkLst>
            <pc:docMk/>
            <pc:sldMasterMk cId="660103812" sldId="2147483684"/>
            <pc:sldLayoutMk cId="2757025274" sldId="2147483687"/>
          </pc:sldLayoutMkLst>
        </pc:sldLayoutChg>
        <pc:sldLayoutChg chg="new replId">
          <pc:chgData name="Mark Simpson" userId="9025996c-73c9-48a5-b526-d1389e4538c6" providerId="ADAL" clId="{8E594F91-11BB-4059-A4B6-54BC1201AB75}" dt="2025-11-26T09:15:53.526" v="202" actId="6938"/>
          <pc:sldLayoutMkLst>
            <pc:docMk/>
            <pc:sldMasterMk cId="660103812" sldId="2147483684"/>
            <pc:sldLayoutMk cId="1840121002" sldId="2147483688"/>
          </pc:sldLayoutMkLst>
        </pc:sldLayoutChg>
        <pc:sldLayoutChg chg="new replId">
          <pc:chgData name="Mark Simpson" userId="9025996c-73c9-48a5-b526-d1389e4538c6" providerId="ADAL" clId="{8E594F91-11BB-4059-A4B6-54BC1201AB75}" dt="2025-11-26T09:15:53.526" v="202" actId="6938"/>
          <pc:sldLayoutMkLst>
            <pc:docMk/>
            <pc:sldMasterMk cId="660103812" sldId="2147483684"/>
            <pc:sldLayoutMk cId="804360857" sldId="2147483689"/>
          </pc:sldLayoutMkLst>
        </pc:sldLayoutChg>
        <pc:sldLayoutChg chg="new replId">
          <pc:chgData name="Mark Simpson" userId="9025996c-73c9-48a5-b526-d1389e4538c6" providerId="ADAL" clId="{8E594F91-11BB-4059-A4B6-54BC1201AB75}" dt="2025-11-26T09:15:53.526" v="202" actId="6938"/>
          <pc:sldLayoutMkLst>
            <pc:docMk/>
            <pc:sldMasterMk cId="660103812" sldId="2147483684"/>
            <pc:sldLayoutMk cId="3728975614" sldId="2147483690"/>
          </pc:sldLayoutMkLst>
        </pc:sldLayoutChg>
        <pc:sldLayoutChg chg="new replId">
          <pc:chgData name="Mark Simpson" userId="9025996c-73c9-48a5-b526-d1389e4538c6" providerId="ADAL" clId="{8E594F91-11BB-4059-A4B6-54BC1201AB75}" dt="2025-11-26T09:15:53.526" v="202" actId="6938"/>
          <pc:sldLayoutMkLst>
            <pc:docMk/>
            <pc:sldMasterMk cId="660103812" sldId="2147483684"/>
            <pc:sldLayoutMk cId="3945077724" sldId="2147483691"/>
          </pc:sldLayoutMkLst>
        </pc:sldLayoutChg>
        <pc:sldLayoutChg chg="new replId">
          <pc:chgData name="Mark Simpson" userId="9025996c-73c9-48a5-b526-d1389e4538c6" providerId="ADAL" clId="{8E594F91-11BB-4059-A4B6-54BC1201AB75}" dt="2025-11-26T09:15:53.526" v="202" actId="6938"/>
          <pc:sldLayoutMkLst>
            <pc:docMk/>
            <pc:sldMasterMk cId="660103812" sldId="2147483684"/>
            <pc:sldLayoutMk cId="1711204145" sldId="2147483692"/>
          </pc:sldLayoutMkLst>
        </pc:sldLayoutChg>
        <pc:sldLayoutChg chg="new replId">
          <pc:chgData name="Mark Simpson" userId="9025996c-73c9-48a5-b526-d1389e4538c6" providerId="ADAL" clId="{8E594F91-11BB-4059-A4B6-54BC1201AB75}" dt="2025-11-26T09:15:53.526" v="202" actId="6938"/>
          <pc:sldLayoutMkLst>
            <pc:docMk/>
            <pc:sldMasterMk cId="660103812" sldId="2147483684"/>
            <pc:sldLayoutMk cId="132404143" sldId="2147483693"/>
          </pc:sldLayoutMkLst>
        </pc:sldLayoutChg>
        <pc:sldLayoutChg chg="new replId">
          <pc:chgData name="Mark Simpson" userId="9025996c-73c9-48a5-b526-d1389e4538c6" providerId="ADAL" clId="{8E594F91-11BB-4059-A4B6-54BC1201AB75}" dt="2025-11-26T09:15:53.526" v="202" actId="6938"/>
          <pc:sldLayoutMkLst>
            <pc:docMk/>
            <pc:sldMasterMk cId="660103812" sldId="2147483684"/>
            <pc:sldLayoutMk cId="3137827975" sldId="2147483694"/>
          </pc:sldLayoutMkLst>
        </pc:sldLayoutChg>
        <pc:sldLayoutChg chg="new replId">
          <pc:chgData name="Mark Simpson" userId="9025996c-73c9-48a5-b526-d1389e4538c6" providerId="ADAL" clId="{8E594F91-11BB-4059-A4B6-54BC1201AB75}" dt="2025-11-26T09:15:53.526" v="202" actId="6938"/>
          <pc:sldLayoutMkLst>
            <pc:docMk/>
            <pc:sldMasterMk cId="660103812" sldId="2147483684"/>
            <pc:sldLayoutMk cId="1576750844" sldId="2147483695"/>
          </pc:sldLayoutMkLst>
        </pc:sldLayoutChg>
      </pc:sldMasterChg>
      <pc:sldMasterChg chg="new del mod addSldLayout">
        <pc:chgData name="Mark Simpson" userId="9025996c-73c9-48a5-b526-d1389e4538c6" providerId="ADAL" clId="{8E594F91-11BB-4059-A4B6-54BC1201AB75}" dt="2025-11-26T09:16:24.914" v="205" actId="2696"/>
        <pc:sldMasterMkLst>
          <pc:docMk/>
          <pc:sldMasterMk cId="1211657049" sldId="2147483684"/>
        </pc:sldMasterMkLst>
        <pc:sldLayoutChg chg="new replId">
          <pc:chgData name="Mark Simpson" userId="9025996c-73c9-48a5-b526-d1389e4538c6" providerId="ADAL" clId="{8E594F91-11BB-4059-A4B6-54BC1201AB75}" dt="2025-11-26T09:16:22.607" v="204" actId="6938"/>
          <pc:sldLayoutMkLst>
            <pc:docMk/>
            <pc:sldMasterMk cId="1211657049" sldId="2147483684"/>
            <pc:sldLayoutMk cId="3769810671" sldId="2147483685"/>
          </pc:sldLayoutMkLst>
        </pc:sldLayoutChg>
        <pc:sldLayoutChg chg="new replId">
          <pc:chgData name="Mark Simpson" userId="9025996c-73c9-48a5-b526-d1389e4538c6" providerId="ADAL" clId="{8E594F91-11BB-4059-A4B6-54BC1201AB75}" dt="2025-11-26T09:16:22.607" v="204" actId="6938"/>
          <pc:sldLayoutMkLst>
            <pc:docMk/>
            <pc:sldMasterMk cId="1211657049" sldId="2147483684"/>
            <pc:sldLayoutMk cId="4109963357" sldId="2147483686"/>
          </pc:sldLayoutMkLst>
        </pc:sldLayoutChg>
        <pc:sldLayoutChg chg="new replId">
          <pc:chgData name="Mark Simpson" userId="9025996c-73c9-48a5-b526-d1389e4538c6" providerId="ADAL" clId="{8E594F91-11BB-4059-A4B6-54BC1201AB75}" dt="2025-11-26T09:16:22.607" v="204" actId="6938"/>
          <pc:sldLayoutMkLst>
            <pc:docMk/>
            <pc:sldMasterMk cId="1211657049" sldId="2147483684"/>
            <pc:sldLayoutMk cId="1195417929" sldId="2147483687"/>
          </pc:sldLayoutMkLst>
        </pc:sldLayoutChg>
        <pc:sldLayoutChg chg="new replId">
          <pc:chgData name="Mark Simpson" userId="9025996c-73c9-48a5-b526-d1389e4538c6" providerId="ADAL" clId="{8E594F91-11BB-4059-A4B6-54BC1201AB75}" dt="2025-11-26T09:16:22.607" v="204" actId="6938"/>
          <pc:sldLayoutMkLst>
            <pc:docMk/>
            <pc:sldMasterMk cId="1211657049" sldId="2147483684"/>
            <pc:sldLayoutMk cId="1333273957" sldId="2147483688"/>
          </pc:sldLayoutMkLst>
        </pc:sldLayoutChg>
        <pc:sldLayoutChg chg="new replId">
          <pc:chgData name="Mark Simpson" userId="9025996c-73c9-48a5-b526-d1389e4538c6" providerId="ADAL" clId="{8E594F91-11BB-4059-A4B6-54BC1201AB75}" dt="2025-11-26T09:16:22.607" v="204" actId="6938"/>
          <pc:sldLayoutMkLst>
            <pc:docMk/>
            <pc:sldMasterMk cId="1211657049" sldId="2147483684"/>
            <pc:sldLayoutMk cId="2036166575" sldId="2147483689"/>
          </pc:sldLayoutMkLst>
        </pc:sldLayoutChg>
        <pc:sldLayoutChg chg="new replId">
          <pc:chgData name="Mark Simpson" userId="9025996c-73c9-48a5-b526-d1389e4538c6" providerId="ADAL" clId="{8E594F91-11BB-4059-A4B6-54BC1201AB75}" dt="2025-11-26T09:16:22.607" v="204" actId="6938"/>
          <pc:sldLayoutMkLst>
            <pc:docMk/>
            <pc:sldMasterMk cId="1211657049" sldId="2147483684"/>
            <pc:sldLayoutMk cId="4026691966" sldId="2147483690"/>
          </pc:sldLayoutMkLst>
        </pc:sldLayoutChg>
        <pc:sldLayoutChg chg="new replId">
          <pc:chgData name="Mark Simpson" userId="9025996c-73c9-48a5-b526-d1389e4538c6" providerId="ADAL" clId="{8E594F91-11BB-4059-A4B6-54BC1201AB75}" dt="2025-11-26T09:16:22.607" v="204" actId="6938"/>
          <pc:sldLayoutMkLst>
            <pc:docMk/>
            <pc:sldMasterMk cId="1211657049" sldId="2147483684"/>
            <pc:sldLayoutMk cId="3040058265" sldId="2147483691"/>
          </pc:sldLayoutMkLst>
        </pc:sldLayoutChg>
        <pc:sldLayoutChg chg="new replId">
          <pc:chgData name="Mark Simpson" userId="9025996c-73c9-48a5-b526-d1389e4538c6" providerId="ADAL" clId="{8E594F91-11BB-4059-A4B6-54BC1201AB75}" dt="2025-11-26T09:16:22.607" v="204" actId="6938"/>
          <pc:sldLayoutMkLst>
            <pc:docMk/>
            <pc:sldMasterMk cId="1211657049" sldId="2147483684"/>
            <pc:sldLayoutMk cId="2597111761" sldId="2147483692"/>
          </pc:sldLayoutMkLst>
        </pc:sldLayoutChg>
        <pc:sldLayoutChg chg="new replId">
          <pc:chgData name="Mark Simpson" userId="9025996c-73c9-48a5-b526-d1389e4538c6" providerId="ADAL" clId="{8E594F91-11BB-4059-A4B6-54BC1201AB75}" dt="2025-11-26T09:16:22.607" v="204" actId="6938"/>
          <pc:sldLayoutMkLst>
            <pc:docMk/>
            <pc:sldMasterMk cId="1211657049" sldId="2147483684"/>
            <pc:sldLayoutMk cId="3148332449" sldId="2147483693"/>
          </pc:sldLayoutMkLst>
        </pc:sldLayoutChg>
        <pc:sldLayoutChg chg="new replId">
          <pc:chgData name="Mark Simpson" userId="9025996c-73c9-48a5-b526-d1389e4538c6" providerId="ADAL" clId="{8E594F91-11BB-4059-A4B6-54BC1201AB75}" dt="2025-11-26T09:16:22.607" v="204" actId="6938"/>
          <pc:sldLayoutMkLst>
            <pc:docMk/>
            <pc:sldMasterMk cId="1211657049" sldId="2147483684"/>
            <pc:sldLayoutMk cId="2907881072" sldId="2147483694"/>
          </pc:sldLayoutMkLst>
        </pc:sldLayoutChg>
        <pc:sldLayoutChg chg="new replId">
          <pc:chgData name="Mark Simpson" userId="9025996c-73c9-48a5-b526-d1389e4538c6" providerId="ADAL" clId="{8E594F91-11BB-4059-A4B6-54BC1201AB75}" dt="2025-11-26T09:16:22.607" v="204" actId="6938"/>
          <pc:sldLayoutMkLst>
            <pc:docMk/>
            <pc:sldMasterMk cId="1211657049" sldId="2147483684"/>
            <pc:sldLayoutMk cId="3470795967" sldId="214748369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4289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txBody>
          <a:bodyPr/>
          <a:lstStyle/>
          <a:p>
            <a:endParaRPr lang="en-GB"/>
          </a:p>
        </p:txBody>
      </p:sp>
      <p:sp>
        <p:nvSpPr>
          <p:cNvPr id="3" name="Shape 1"/>
          <p:cNvSpPr/>
          <p:nvPr/>
        </p:nvSpPr>
        <p:spPr>
          <a:xfrm>
            <a:off x="0" y="0"/>
            <a:ext cx="14630400" cy="8229600"/>
          </a:xfrm>
          <a:prstGeom prst="rect">
            <a:avLst/>
          </a:prstGeom>
          <a:solidFill>
            <a:srgbClr val="000000"/>
          </a:solidFill>
          <a:ln/>
        </p:spPr>
        <p:txBody>
          <a:bodyPr/>
          <a:lstStyle/>
          <a:p>
            <a:endParaRPr lang="en-GB"/>
          </a:p>
        </p:txBody>
      </p:sp>
      <p:pic>
        <p:nvPicPr>
          <p:cNvPr id="8" name="Picture 7">
            <a:extLst>
              <a:ext uri="{FF2B5EF4-FFF2-40B4-BE49-F238E27FC236}">
                <a16:creationId xmlns:a16="http://schemas.microsoft.com/office/drawing/2014/main" id="{E769772C-EBEE-81F8-06DE-D2DFAE5C3D4E}"/>
              </a:ext>
            </a:extLst>
          </p:cNvPr>
          <p:cNvPicPr>
            <a:picLocks noChangeAspect="1"/>
          </p:cNvPicPr>
          <p:nvPr userDrawn="1"/>
        </p:nvPicPr>
        <p:blipFill>
          <a:blip r:embed="rId2"/>
          <a:stretch>
            <a:fillRect/>
          </a:stretch>
        </p:blipFill>
        <p:spPr>
          <a:xfrm>
            <a:off x="128174" y="85725"/>
            <a:ext cx="2087657" cy="51435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txBody>
          <a:bodyPr/>
          <a:lstStyle/>
          <a:p>
            <a:endParaRPr lang="en-GB"/>
          </a:p>
        </p:txBody>
      </p:sp>
      <p:sp>
        <p:nvSpPr>
          <p:cNvPr id="3" name="Shape 1"/>
          <p:cNvSpPr/>
          <p:nvPr/>
        </p:nvSpPr>
        <p:spPr>
          <a:xfrm>
            <a:off x="0" y="0"/>
            <a:ext cx="14630400" cy="8229600"/>
          </a:xfrm>
          <a:prstGeom prst="rect">
            <a:avLst/>
          </a:prstGeom>
          <a:solidFill>
            <a:srgbClr val="000000"/>
          </a:solidFill>
          <a:ln/>
        </p:spPr>
        <p:txBody>
          <a:bodyPr/>
          <a:lstStyle/>
          <a:p>
            <a:endParaRPr lang="en-GB"/>
          </a:p>
        </p:txBody>
      </p:sp>
      <p:pic>
        <p:nvPicPr>
          <p:cNvPr id="5" name="Picture 4">
            <a:extLst>
              <a:ext uri="{FF2B5EF4-FFF2-40B4-BE49-F238E27FC236}">
                <a16:creationId xmlns:a16="http://schemas.microsoft.com/office/drawing/2014/main" id="{4A7BE114-45E8-A4B7-05C1-D0021FCE470C}"/>
              </a:ext>
            </a:extLst>
          </p:cNvPr>
          <p:cNvPicPr>
            <a:picLocks noChangeAspect="1"/>
          </p:cNvPicPr>
          <p:nvPr userDrawn="1"/>
        </p:nvPicPr>
        <p:blipFill>
          <a:blip r:embed="rId2"/>
          <a:stretch>
            <a:fillRect/>
          </a:stretch>
        </p:blipFill>
        <p:spPr>
          <a:xfrm>
            <a:off x="66675" y="7907613"/>
            <a:ext cx="1000125" cy="246407"/>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txBody>
          <a:bodyPr/>
          <a:lstStyle/>
          <a:p>
            <a:endParaRPr lang="en-GB"/>
          </a:p>
        </p:txBody>
      </p:sp>
      <p:sp>
        <p:nvSpPr>
          <p:cNvPr id="3" name="Shape 1"/>
          <p:cNvSpPr/>
          <p:nvPr/>
        </p:nvSpPr>
        <p:spPr>
          <a:xfrm>
            <a:off x="0" y="0"/>
            <a:ext cx="14630400" cy="8229600"/>
          </a:xfrm>
          <a:prstGeom prst="rect">
            <a:avLst/>
          </a:prstGeom>
          <a:solidFill>
            <a:srgbClr val="000000"/>
          </a:solidFill>
          <a:ln/>
        </p:spPr>
        <p:txBody>
          <a:bodyPr/>
          <a:lstStyle/>
          <a:p>
            <a:endParaRPr lang="en-GB"/>
          </a:p>
        </p:txBody>
      </p:sp>
      <p:pic>
        <p:nvPicPr>
          <p:cNvPr id="5" name="Picture 4">
            <a:extLst>
              <a:ext uri="{FF2B5EF4-FFF2-40B4-BE49-F238E27FC236}">
                <a16:creationId xmlns:a16="http://schemas.microsoft.com/office/drawing/2014/main" id="{2793B936-6157-7832-D6C4-C063AB671A97}"/>
              </a:ext>
            </a:extLst>
          </p:cNvPr>
          <p:cNvPicPr>
            <a:picLocks noChangeAspect="1"/>
          </p:cNvPicPr>
          <p:nvPr userDrawn="1"/>
        </p:nvPicPr>
        <p:blipFill>
          <a:blip r:embed="rId2"/>
          <a:stretch>
            <a:fillRect/>
          </a:stretch>
        </p:blipFill>
        <p:spPr>
          <a:xfrm>
            <a:off x="66675" y="7907613"/>
            <a:ext cx="1000125" cy="246407"/>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txBody>
          <a:bodyPr/>
          <a:lstStyle/>
          <a:p>
            <a:endParaRPr lang="en-GB"/>
          </a:p>
        </p:txBody>
      </p:sp>
      <p:sp>
        <p:nvSpPr>
          <p:cNvPr id="3" name="Shape 1"/>
          <p:cNvSpPr/>
          <p:nvPr/>
        </p:nvSpPr>
        <p:spPr>
          <a:xfrm>
            <a:off x="0" y="0"/>
            <a:ext cx="14630400" cy="8229600"/>
          </a:xfrm>
          <a:prstGeom prst="rect">
            <a:avLst/>
          </a:prstGeom>
          <a:solidFill>
            <a:srgbClr val="000000"/>
          </a:solidFill>
          <a:ln/>
        </p:spPr>
        <p:txBody>
          <a:bodyPr/>
          <a:lstStyle/>
          <a:p>
            <a:endParaRPr lang="en-GB"/>
          </a:p>
        </p:txBody>
      </p:sp>
      <p:pic>
        <p:nvPicPr>
          <p:cNvPr id="5" name="Picture 4">
            <a:extLst>
              <a:ext uri="{FF2B5EF4-FFF2-40B4-BE49-F238E27FC236}">
                <a16:creationId xmlns:a16="http://schemas.microsoft.com/office/drawing/2014/main" id="{9A558C14-573E-6001-2E95-AD62D9BB43CC}"/>
              </a:ext>
            </a:extLst>
          </p:cNvPr>
          <p:cNvPicPr>
            <a:picLocks noChangeAspect="1"/>
          </p:cNvPicPr>
          <p:nvPr userDrawn="1"/>
        </p:nvPicPr>
        <p:blipFill>
          <a:blip r:embed="rId2"/>
          <a:stretch>
            <a:fillRect/>
          </a:stretch>
        </p:blipFill>
        <p:spPr>
          <a:xfrm>
            <a:off x="66675" y="7907613"/>
            <a:ext cx="1000125" cy="246407"/>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txBody>
          <a:bodyPr/>
          <a:lstStyle/>
          <a:p>
            <a:endParaRPr lang="en-GB"/>
          </a:p>
        </p:txBody>
      </p:sp>
      <p:sp>
        <p:nvSpPr>
          <p:cNvPr id="3" name="Shape 1"/>
          <p:cNvSpPr/>
          <p:nvPr/>
        </p:nvSpPr>
        <p:spPr>
          <a:xfrm>
            <a:off x="0" y="0"/>
            <a:ext cx="14630400" cy="8229600"/>
          </a:xfrm>
          <a:prstGeom prst="rect">
            <a:avLst/>
          </a:prstGeom>
          <a:solidFill>
            <a:srgbClr val="000000"/>
          </a:solidFill>
          <a:ln/>
        </p:spPr>
        <p:txBody>
          <a:bodyPr/>
          <a:lstStyle/>
          <a:p>
            <a:endParaRPr lang="en-GB"/>
          </a:p>
        </p:txBody>
      </p:sp>
      <p:pic>
        <p:nvPicPr>
          <p:cNvPr id="5" name="Picture 4">
            <a:extLst>
              <a:ext uri="{FF2B5EF4-FFF2-40B4-BE49-F238E27FC236}">
                <a16:creationId xmlns:a16="http://schemas.microsoft.com/office/drawing/2014/main" id="{23C70CA5-8A1B-CCD9-2A98-AC9F9DF41063}"/>
              </a:ext>
            </a:extLst>
          </p:cNvPr>
          <p:cNvPicPr>
            <a:picLocks noChangeAspect="1"/>
          </p:cNvPicPr>
          <p:nvPr userDrawn="1"/>
        </p:nvPicPr>
        <p:blipFill>
          <a:blip r:embed="rId2"/>
          <a:stretch>
            <a:fillRect/>
          </a:stretch>
        </p:blipFill>
        <p:spPr>
          <a:xfrm>
            <a:off x="66675" y="7907613"/>
            <a:ext cx="1000125" cy="246407"/>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txBody>
          <a:bodyPr/>
          <a:lstStyle/>
          <a:p>
            <a:endParaRPr lang="en-GB"/>
          </a:p>
        </p:txBody>
      </p:sp>
      <p:sp>
        <p:nvSpPr>
          <p:cNvPr id="3" name="Shape 1"/>
          <p:cNvSpPr/>
          <p:nvPr/>
        </p:nvSpPr>
        <p:spPr>
          <a:xfrm>
            <a:off x="0" y="0"/>
            <a:ext cx="14630400" cy="8229600"/>
          </a:xfrm>
          <a:prstGeom prst="rect">
            <a:avLst/>
          </a:prstGeom>
          <a:solidFill>
            <a:srgbClr val="000000"/>
          </a:solidFill>
          <a:ln/>
        </p:spPr>
        <p:txBody>
          <a:bodyPr/>
          <a:lstStyle/>
          <a:p>
            <a:endParaRPr lang="en-GB"/>
          </a:p>
        </p:txBody>
      </p:sp>
      <p:pic>
        <p:nvPicPr>
          <p:cNvPr id="5" name="Picture 4">
            <a:extLst>
              <a:ext uri="{FF2B5EF4-FFF2-40B4-BE49-F238E27FC236}">
                <a16:creationId xmlns:a16="http://schemas.microsoft.com/office/drawing/2014/main" id="{9AA89B0F-0121-3020-7FE7-F822B7FB980B}"/>
              </a:ext>
            </a:extLst>
          </p:cNvPr>
          <p:cNvPicPr>
            <a:picLocks noChangeAspect="1"/>
          </p:cNvPicPr>
          <p:nvPr userDrawn="1"/>
        </p:nvPicPr>
        <p:blipFill>
          <a:blip r:embed="rId2"/>
          <a:stretch>
            <a:fillRect/>
          </a:stretch>
        </p:blipFill>
        <p:spPr>
          <a:xfrm>
            <a:off x="66675" y="7907613"/>
            <a:ext cx="1000125" cy="246407"/>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txBody>
          <a:bodyPr/>
          <a:lstStyle/>
          <a:p>
            <a:endParaRPr lang="en-GB"/>
          </a:p>
        </p:txBody>
      </p:sp>
      <p:sp>
        <p:nvSpPr>
          <p:cNvPr id="3" name="Shape 1"/>
          <p:cNvSpPr/>
          <p:nvPr/>
        </p:nvSpPr>
        <p:spPr>
          <a:xfrm>
            <a:off x="0" y="0"/>
            <a:ext cx="14630400" cy="8229600"/>
          </a:xfrm>
          <a:prstGeom prst="rect">
            <a:avLst/>
          </a:prstGeom>
          <a:solidFill>
            <a:srgbClr val="000000"/>
          </a:solidFill>
          <a:ln/>
        </p:spPr>
        <p:txBody>
          <a:bodyPr/>
          <a:lstStyle/>
          <a:p>
            <a:endParaRPr lang="en-GB"/>
          </a:p>
        </p:txBody>
      </p:sp>
      <p:pic>
        <p:nvPicPr>
          <p:cNvPr id="5" name="Picture 4">
            <a:extLst>
              <a:ext uri="{FF2B5EF4-FFF2-40B4-BE49-F238E27FC236}">
                <a16:creationId xmlns:a16="http://schemas.microsoft.com/office/drawing/2014/main" id="{50218740-C9EF-5263-958B-2072E6DD37FA}"/>
              </a:ext>
            </a:extLst>
          </p:cNvPr>
          <p:cNvPicPr>
            <a:picLocks noChangeAspect="1"/>
          </p:cNvPicPr>
          <p:nvPr userDrawn="1"/>
        </p:nvPicPr>
        <p:blipFill>
          <a:blip r:embed="rId2"/>
          <a:stretch>
            <a:fillRect/>
          </a:stretch>
        </p:blipFill>
        <p:spPr>
          <a:xfrm>
            <a:off x="66675" y="7907613"/>
            <a:ext cx="1000125" cy="246407"/>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lide 1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txBody>
          <a:bodyPr/>
          <a:lstStyle/>
          <a:p>
            <a:endParaRPr lang="en-GB"/>
          </a:p>
        </p:txBody>
      </p:sp>
      <p:sp>
        <p:nvSpPr>
          <p:cNvPr id="3" name="Shape 1"/>
          <p:cNvSpPr/>
          <p:nvPr/>
        </p:nvSpPr>
        <p:spPr>
          <a:xfrm>
            <a:off x="0" y="0"/>
            <a:ext cx="14630400" cy="8229600"/>
          </a:xfrm>
          <a:prstGeom prst="rect">
            <a:avLst/>
          </a:prstGeom>
          <a:solidFill>
            <a:srgbClr val="000000"/>
          </a:solidFill>
          <a:ln/>
        </p:spPr>
        <p:txBody>
          <a:bodyPr/>
          <a:lstStyle/>
          <a:p>
            <a:endParaRPr lang="en-GB"/>
          </a:p>
        </p:txBody>
      </p:sp>
      <p:pic>
        <p:nvPicPr>
          <p:cNvPr id="5" name="Picture 4">
            <a:extLst>
              <a:ext uri="{FF2B5EF4-FFF2-40B4-BE49-F238E27FC236}">
                <a16:creationId xmlns:a16="http://schemas.microsoft.com/office/drawing/2014/main" id="{EE02CFDB-8A02-ACBB-E6F2-92CF5F5732DF}"/>
              </a:ext>
            </a:extLst>
          </p:cNvPr>
          <p:cNvPicPr>
            <a:picLocks noChangeAspect="1"/>
          </p:cNvPicPr>
          <p:nvPr userDrawn="1"/>
        </p:nvPicPr>
        <p:blipFill>
          <a:blip r:embed="rId2"/>
          <a:stretch>
            <a:fillRect/>
          </a:stretch>
        </p:blipFill>
        <p:spPr>
          <a:xfrm>
            <a:off x="66675" y="7907613"/>
            <a:ext cx="1000125" cy="246407"/>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lide 1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txBody>
          <a:bodyPr/>
          <a:lstStyle/>
          <a:p>
            <a:endParaRPr lang="en-GB"/>
          </a:p>
        </p:txBody>
      </p:sp>
      <p:sp>
        <p:nvSpPr>
          <p:cNvPr id="3" name="Shape 1"/>
          <p:cNvSpPr/>
          <p:nvPr/>
        </p:nvSpPr>
        <p:spPr>
          <a:xfrm>
            <a:off x="0" y="0"/>
            <a:ext cx="14630400" cy="8229600"/>
          </a:xfrm>
          <a:prstGeom prst="rect">
            <a:avLst/>
          </a:prstGeom>
          <a:solidFill>
            <a:srgbClr val="000000"/>
          </a:solidFill>
          <a:ln/>
        </p:spPr>
        <p:txBody>
          <a:bodyPr/>
          <a:lstStyle/>
          <a:p>
            <a:endParaRPr lang="en-GB"/>
          </a:p>
        </p:txBody>
      </p:sp>
      <p:pic>
        <p:nvPicPr>
          <p:cNvPr id="5" name="Picture 4">
            <a:extLst>
              <a:ext uri="{FF2B5EF4-FFF2-40B4-BE49-F238E27FC236}">
                <a16:creationId xmlns:a16="http://schemas.microsoft.com/office/drawing/2014/main" id="{5F339A60-3F80-3A41-17B0-A3C8DF251326}"/>
              </a:ext>
            </a:extLst>
          </p:cNvPr>
          <p:cNvPicPr>
            <a:picLocks noChangeAspect="1"/>
          </p:cNvPicPr>
          <p:nvPr userDrawn="1"/>
        </p:nvPicPr>
        <p:blipFill>
          <a:blip r:embed="rId2"/>
          <a:stretch>
            <a:fillRect/>
          </a:stretch>
        </p:blipFill>
        <p:spPr>
          <a:xfrm>
            <a:off x="66675" y="7907613"/>
            <a:ext cx="1000125" cy="246407"/>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lide 1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txBody>
          <a:bodyPr/>
          <a:lstStyle/>
          <a:p>
            <a:endParaRPr lang="en-GB"/>
          </a:p>
        </p:txBody>
      </p:sp>
      <p:sp>
        <p:nvSpPr>
          <p:cNvPr id="3" name="Shape 1"/>
          <p:cNvSpPr/>
          <p:nvPr/>
        </p:nvSpPr>
        <p:spPr>
          <a:xfrm>
            <a:off x="0" y="0"/>
            <a:ext cx="14630400" cy="8229600"/>
          </a:xfrm>
          <a:prstGeom prst="rect">
            <a:avLst/>
          </a:prstGeom>
          <a:solidFill>
            <a:srgbClr val="000000"/>
          </a:solidFill>
          <a:ln/>
        </p:spPr>
        <p:txBody>
          <a:bodyPr/>
          <a:lstStyle/>
          <a:p>
            <a:endParaRPr lang="en-GB"/>
          </a:p>
        </p:txBody>
      </p:sp>
      <p:pic>
        <p:nvPicPr>
          <p:cNvPr id="5" name="Picture 4">
            <a:extLst>
              <a:ext uri="{FF2B5EF4-FFF2-40B4-BE49-F238E27FC236}">
                <a16:creationId xmlns:a16="http://schemas.microsoft.com/office/drawing/2014/main" id="{8AE10F20-EEE3-1724-6CC1-E1C6F1E612FD}"/>
              </a:ext>
            </a:extLst>
          </p:cNvPr>
          <p:cNvPicPr>
            <a:picLocks noChangeAspect="1"/>
          </p:cNvPicPr>
          <p:nvPr userDrawn="1"/>
        </p:nvPicPr>
        <p:blipFill>
          <a:blip r:embed="rId2"/>
          <a:stretch>
            <a:fillRect/>
          </a:stretch>
        </p:blipFill>
        <p:spPr>
          <a:xfrm>
            <a:off x="66675" y="7907613"/>
            <a:ext cx="1000125" cy="246407"/>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lide 1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txBody>
          <a:bodyPr/>
          <a:lstStyle/>
          <a:p>
            <a:endParaRPr lang="en-GB"/>
          </a:p>
        </p:txBody>
      </p:sp>
      <p:sp>
        <p:nvSpPr>
          <p:cNvPr id="3" name="Shape 1"/>
          <p:cNvSpPr/>
          <p:nvPr/>
        </p:nvSpPr>
        <p:spPr>
          <a:xfrm>
            <a:off x="0" y="0"/>
            <a:ext cx="14630400" cy="8229600"/>
          </a:xfrm>
          <a:prstGeom prst="rect">
            <a:avLst/>
          </a:prstGeom>
          <a:solidFill>
            <a:srgbClr val="000000"/>
          </a:solidFill>
          <a:ln/>
        </p:spPr>
        <p:txBody>
          <a:bodyPr/>
          <a:lstStyle/>
          <a:p>
            <a:endParaRPr lang="en-GB"/>
          </a:p>
        </p:txBody>
      </p:sp>
      <p:pic>
        <p:nvPicPr>
          <p:cNvPr id="5" name="Picture 4">
            <a:extLst>
              <a:ext uri="{FF2B5EF4-FFF2-40B4-BE49-F238E27FC236}">
                <a16:creationId xmlns:a16="http://schemas.microsoft.com/office/drawing/2014/main" id="{C8E79D7D-9567-0B7E-227F-03F8F773BDAE}"/>
              </a:ext>
            </a:extLst>
          </p:cNvPr>
          <p:cNvPicPr>
            <a:picLocks noChangeAspect="1"/>
          </p:cNvPicPr>
          <p:nvPr userDrawn="1"/>
        </p:nvPicPr>
        <p:blipFill>
          <a:blip r:embed="rId2"/>
          <a:stretch>
            <a:fillRect/>
          </a:stretch>
        </p:blipFill>
        <p:spPr>
          <a:xfrm>
            <a:off x="66675" y="7907613"/>
            <a:ext cx="1000125" cy="246407"/>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txBody>
          <a:bodyPr/>
          <a:lstStyle/>
          <a:p>
            <a:endParaRPr lang="en-GB"/>
          </a:p>
        </p:txBody>
      </p:sp>
      <p:sp>
        <p:nvSpPr>
          <p:cNvPr id="3" name="Shape 1"/>
          <p:cNvSpPr/>
          <p:nvPr/>
        </p:nvSpPr>
        <p:spPr>
          <a:xfrm>
            <a:off x="0" y="0"/>
            <a:ext cx="14630400" cy="8229600"/>
          </a:xfrm>
          <a:prstGeom prst="rect">
            <a:avLst/>
          </a:prstGeom>
          <a:solidFill>
            <a:srgbClr val="000000"/>
          </a:solidFill>
          <a:ln/>
        </p:spPr>
        <p:txBody>
          <a:bodyPr/>
          <a:lstStyle/>
          <a:p>
            <a:endParaRPr lang="en-GB"/>
          </a:p>
        </p:txBody>
      </p:sp>
      <p:pic>
        <p:nvPicPr>
          <p:cNvPr id="6" name="Picture 5">
            <a:extLst>
              <a:ext uri="{FF2B5EF4-FFF2-40B4-BE49-F238E27FC236}">
                <a16:creationId xmlns:a16="http://schemas.microsoft.com/office/drawing/2014/main" id="{0C387AF5-ACE1-08C8-149D-7FBE99B3C5A9}"/>
              </a:ext>
            </a:extLst>
          </p:cNvPr>
          <p:cNvPicPr>
            <a:picLocks noChangeAspect="1"/>
          </p:cNvPicPr>
          <p:nvPr userDrawn="1"/>
        </p:nvPicPr>
        <p:blipFill>
          <a:blip r:embed="rId2"/>
          <a:stretch>
            <a:fillRect/>
          </a:stretch>
        </p:blipFill>
        <p:spPr>
          <a:xfrm>
            <a:off x="66675" y="7907613"/>
            <a:ext cx="1000125" cy="246407"/>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lide 2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txBody>
          <a:bodyPr/>
          <a:lstStyle/>
          <a:p>
            <a:endParaRPr lang="en-GB"/>
          </a:p>
        </p:txBody>
      </p:sp>
      <p:sp>
        <p:nvSpPr>
          <p:cNvPr id="3" name="Shape 1"/>
          <p:cNvSpPr/>
          <p:nvPr/>
        </p:nvSpPr>
        <p:spPr>
          <a:xfrm>
            <a:off x="0" y="0"/>
            <a:ext cx="14630400" cy="8229600"/>
          </a:xfrm>
          <a:prstGeom prst="rect">
            <a:avLst/>
          </a:prstGeom>
          <a:solidFill>
            <a:srgbClr val="000000"/>
          </a:solidFill>
          <a:ln/>
        </p:spPr>
        <p:txBody>
          <a:bodyPr/>
          <a:lstStyle/>
          <a:p>
            <a:endParaRPr lang="en-GB"/>
          </a:p>
        </p:txBody>
      </p:sp>
      <p:pic>
        <p:nvPicPr>
          <p:cNvPr id="5" name="Picture 4">
            <a:extLst>
              <a:ext uri="{FF2B5EF4-FFF2-40B4-BE49-F238E27FC236}">
                <a16:creationId xmlns:a16="http://schemas.microsoft.com/office/drawing/2014/main" id="{EBA58D52-1930-D9F5-6942-D1EF9113D821}"/>
              </a:ext>
            </a:extLst>
          </p:cNvPr>
          <p:cNvPicPr>
            <a:picLocks noChangeAspect="1"/>
          </p:cNvPicPr>
          <p:nvPr userDrawn="1"/>
        </p:nvPicPr>
        <p:blipFill>
          <a:blip r:embed="rId2"/>
          <a:stretch>
            <a:fillRect/>
          </a:stretch>
        </p:blipFill>
        <p:spPr>
          <a:xfrm>
            <a:off x="66675" y="7907613"/>
            <a:ext cx="1000125" cy="246407"/>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lide 2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txBody>
          <a:bodyPr/>
          <a:lstStyle/>
          <a:p>
            <a:endParaRPr lang="en-GB"/>
          </a:p>
        </p:txBody>
      </p:sp>
      <p:sp>
        <p:nvSpPr>
          <p:cNvPr id="3" name="Shape 1"/>
          <p:cNvSpPr/>
          <p:nvPr/>
        </p:nvSpPr>
        <p:spPr>
          <a:xfrm>
            <a:off x="0" y="0"/>
            <a:ext cx="14630400" cy="8229600"/>
          </a:xfrm>
          <a:prstGeom prst="rect">
            <a:avLst/>
          </a:prstGeom>
          <a:solidFill>
            <a:srgbClr val="000000"/>
          </a:solidFill>
          <a:ln/>
        </p:spPr>
        <p:txBody>
          <a:bodyPr/>
          <a:lstStyle/>
          <a:p>
            <a:endParaRPr lang="en-GB"/>
          </a:p>
        </p:txBody>
      </p:sp>
      <p:pic>
        <p:nvPicPr>
          <p:cNvPr id="5" name="Picture 4">
            <a:extLst>
              <a:ext uri="{FF2B5EF4-FFF2-40B4-BE49-F238E27FC236}">
                <a16:creationId xmlns:a16="http://schemas.microsoft.com/office/drawing/2014/main" id="{61C71F89-1C81-DA9A-B2C0-7FD102708ED6}"/>
              </a:ext>
            </a:extLst>
          </p:cNvPr>
          <p:cNvPicPr>
            <a:picLocks noChangeAspect="1"/>
          </p:cNvPicPr>
          <p:nvPr userDrawn="1"/>
        </p:nvPicPr>
        <p:blipFill>
          <a:blip r:embed="rId2"/>
          <a:stretch>
            <a:fillRect/>
          </a:stretch>
        </p:blipFill>
        <p:spPr>
          <a:xfrm>
            <a:off x="66675" y="7907613"/>
            <a:ext cx="1000125" cy="246407"/>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lide 2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txBody>
          <a:bodyPr/>
          <a:lstStyle/>
          <a:p>
            <a:endParaRPr lang="en-GB"/>
          </a:p>
        </p:txBody>
      </p:sp>
      <p:sp>
        <p:nvSpPr>
          <p:cNvPr id="3" name="Shape 1"/>
          <p:cNvSpPr/>
          <p:nvPr/>
        </p:nvSpPr>
        <p:spPr>
          <a:xfrm>
            <a:off x="0" y="0"/>
            <a:ext cx="14630400" cy="8229600"/>
          </a:xfrm>
          <a:prstGeom prst="rect">
            <a:avLst/>
          </a:prstGeom>
          <a:solidFill>
            <a:srgbClr val="000000"/>
          </a:solidFill>
          <a:ln/>
        </p:spPr>
        <p:txBody>
          <a:bodyPr/>
          <a:lstStyle/>
          <a:p>
            <a:endParaRPr lang="en-GB"/>
          </a:p>
        </p:txBody>
      </p:sp>
      <p:pic>
        <p:nvPicPr>
          <p:cNvPr id="5" name="Picture 4">
            <a:extLst>
              <a:ext uri="{FF2B5EF4-FFF2-40B4-BE49-F238E27FC236}">
                <a16:creationId xmlns:a16="http://schemas.microsoft.com/office/drawing/2014/main" id="{0973F6CE-1D2E-2A76-CA83-12B4D422F5DB}"/>
              </a:ext>
            </a:extLst>
          </p:cNvPr>
          <p:cNvPicPr>
            <a:picLocks noChangeAspect="1"/>
          </p:cNvPicPr>
          <p:nvPr userDrawn="1"/>
        </p:nvPicPr>
        <p:blipFill>
          <a:blip r:embed="rId2"/>
          <a:stretch>
            <a:fillRect/>
          </a:stretch>
        </p:blipFill>
        <p:spPr>
          <a:xfrm>
            <a:off x="66675" y="7907613"/>
            <a:ext cx="1000125" cy="246407"/>
          </a:xfrm>
          <a:prstGeom prst="rect">
            <a:avLst/>
          </a:prstGeom>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lide 2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txBody>
          <a:bodyPr/>
          <a:lstStyle/>
          <a:p>
            <a:endParaRPr lang="en-GB"/>
          </a:p>
        </p:txBody>
      </p:sp>
      <p:sp>
        <p:nvSpPr>
          <p:cNvPr id="3" name="Shape 1"/>
          <p:cNvSpPr/>
          <p:nvPr/>
        </p:nvSpPr>
        <p:spPr>
          <a:xfrm>
            <a:off x="0" y="0"/>
            <a:ext cx="14630400" cy="8229600"/>
          </a:xfrm>
          <a:prstGeom prst="rect">
            <a:avLst/>
          </a:prstGeom>
          <a:solidFill>
            <a:srgbClr val="000000"/>
          </a:solidFill>
          <a:ln/>
        </p:spPr>
        <p:txBody>
          <a:bodyPr/>
          <a:lstStyle/>
          <a:p>
            <a:endParaRPr lang="en-GB"/>
          </a:p>
        </p:txBody>
      </p:sp>
      <p:pic>
        <p:nvPicPr>
          <p:cNvPr id="5" name="Picture 4">
            <a:extLst>
              <a:ext uri="{FF2B5EF4-FFF2-40B4-BE49-F238E27FC236}">
                <a16:creationId xmlns:a16="http://schemas.microsoft.com/office/drawing/2014/main" id="{BD4DE48B-F47D-6EB0-3D76-364C3F295510}"/>
              </a:ext>
            </a:extLst>
          </p:cNvPr>
          <p:cNvPicPr>
            <a:picLocks noChangeAspect="1"/>
          </p:cNvPicPr>
          <p:nvPr userDrawn="1"/>
        </p:nvPicPr>
        <p:blipFill>
          <a:blip r:embed="rId2"/>
          <a:stretch>
            <a:fillRect/>
          </a:stretch>
        </p:blipFill>
        <p:spPr>
          <a:xfrm>
            <a:off x="66675" y="7907613"/>
            <a:ext cx="1000125" cy="246407"/>
          </a:xfrm>
          <a:prstGeom prst="rect">
            <a:avLst/>
          </a:prstGeom>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lide 2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txBody>
          <a:bodyPr/>
          <a:lstStyle/>
          <a:p>
            <a:endParaRPr lang="en-GB"/>
          </a:p>
        </p:txBody>
      </p:sp>
      <p:sp>
        <p:nvSpPr>
          <p:cNvPr id="3" name="Shape 1"/>
          <p:cNvSpPr/>
          <p:nvPr/>
        </p:nvSpPr>
        <p:spPr>
          <a:xfrm>
            <a:off x="0" y="0"/>
            <a:ext cx="14630400" cy="8229600"/>
          </a:xfrm>
          <a:prstGeom prst="rect">
            <a:avLst/>
          </a:prstGeom>
          <a:solidFill>
            <a:srgbClr val="000000"/>
          </a:solidFill>
          <a:ln/>
        </p:spPr>
        <p:txBody>
          <a:bodyPr/>
          <a:lstStyle/>
          <a:p>
            <a:endParaRPr lang="en-GB"/>
          </a:p>
        </p:txBody>
      </p:sp>
      <p:pic>
        <p:nvPicPr>
          <p:cNvPr id="5" name="Picture 4">
            <a:extLst>
              <a:ext uri="{FF2B5EF4-FFF2-40B4-BE49-F238E27FC236}">
                <a16:creationId xmlns:a16="http://schemas.microsoft.com/office/drawing/2014/main" id="{00EA875F-3958-C5D6-3D75-743BFBDE8AD5}"/>
              </a:ext>
            </a:extLst>
          </p:cNvPr>
          <p:cNvPicPr>
            <a:picLocks noChangeAspect="1"/>
          </p:cNvPicPr>
          <p:nvPr userDrawn="1"/>
        </p:nvPicPr>
        <p:blipFill>
          <a:blip r:embed="rId2"/>
          <a:stretch>
            <a:fillRect/>
          </a:stretch>
        </p:blipFill>
        <p:spPr>
          <a:xfrm>
            <a:off x="66675" y="7907613"/>
            <a:ext cx="1000125" cy="246407"/>
          </a:xfrm>
          <a:prstGeom prst="rect">
            <a:avLst/>
          </a:prstGeom>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lide 2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txBody>
          <a:bodyPr/>
          <a:lstStyle/>
          <a:p>
            <a:endParaRPr lang="en-GB"/>
          </a:p>
        </p:txBody>
      </p:sp>
      <p:sp>
        <p:nvSpPr>
          <p:cNvPr id="3" name="Shape 1"/>
          <p:cNvSpPr/>
          <p:nvPr/>
        </p:nvSpPr>
        <p:spPr>
          <a:xfrm>
            <a:off x="0" y="0"/>
            <a:ext cx="14630400" cy="8229600"/>
          </a:xfrm>
          <a:prstGeom prst="rect">
            <a:avLst/>
          </a:prstGeom>
          <a:solidFill>
            <a:srgbClr val="000000"/>
          </a:solidFill>
          <a:ln/>
        </p:spPr>
        <p:txBody>
          <a:bodyPr/>
          <a:lstStyle/>
          <a:p>
            <a:endParaRPr lang="en-GB"/>
          </a:p>
        </p:txBody>
      </p:sp>
      <p:pic>
        <p:nvPicPr>
          <p:cNvPr id="5" name="Picture 4">
            <a:extLst>
              <a:ext uri="{FF2B5EF4-FFF2-40B4-BE49-F238E27FC236}">
                <a16:creationId xmlns:a16="http://schemas.microsoft.com/office/drawing/2014/main" id="{C6F4529F-AE98-D661-8186-704CA5BBDC13}"/>
              </a:ext>
            </a:extLst>
          </p:cNvPr>
          <p:cNvPicPr>
            <a:picLocks noChangeAspect="1"/>
          </p:cNvPicPr>
          <p:nvPr userDrawn="1"/>
        </p:nvPicPr>
        <p:blipFill>
          <a:blip r:embed="rId2"/>
          <a:stretch>
            <a:fillRect/>
          </a:stretch>
        </p:blipFill>
        <p:spPr>
          <a:xfrm>
            <a:off x="66675" y="7907613"/>
            <a:ext cx="1000125" cy="246407"/>
          </a:xfrm>
          <a:prstGeom prst="rect">
            <a:avLst/>
          </a:prstGeom>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lide 2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txBody>
          <a:bodyPr/>
          <a:lstStyle/>
          <a:p>
            <a:endParaRPr lang="en-GB"/>
          </a:p>
        </p:txBody>
      </p:sp>
      <p:sp>
        <p:nvSpPr>
          <p:cNvPr id="3" name="Shape 1"/>
          <p:cNvSpPr/>
          <p:nvPr/>
        </p:nvSpPr>
        <p:spPr>
          <a:xfrm>
            <a:off x="0" y="-104775"/>
            <a:ext cx="14630400" cy="8229600"/>
          </a:xfrm>
          <a:prstGeom prst="rect">
            <a:avLst/>
          </a:prstGeom>
          <a:solidFill>
            <a:srgbClr val="000000"/>
          </a:solidFill>
          <a:ln/>
        </p:spPr>
        <p:txBody>
          <a:bodyPr/>
          <a:lstStyle/>
          <a:p>
            <a:endParaRPr lang="en-GB"/>
          </a:p>
        </p:txBody>
      </p:sp>
      <p:pic>
        <p:nvPicPr>
          <p:cNvPr id="5" name="Picture 4">
            <a:extLst>
              <a:ext uri="{FF2B5EF4-FFF2-40B4-BE49-F238E27FC236}">
                <a16:creationId xmlns:a16="http://schemas.microsoft.com/office/drawing/2014/main" id="{30C86312-171E-F11B-8E80-BB0BC1ADE034}"/>
              </a:ext>
            </a:extLst>
          </p:cNvPr>
          <p:cNvPicPr>
            <a:picLocks noChangeAspect="1"/>
          </p:cNvPicPr>
          <p:nvPr userDrawn="1"/>
        </p:nvPicPr>
        <p:blipFill>
          <a:blip r:embed="rId2"/>
          <a:stretch>
            <a:fillRect/>
          </a:stretch>
        </p:blipFill>
        <p:spPr>
          <a:xfrm>
            <a:off x="66675" y="7907613"/>
            <a:ext cx="1000125" cy="246407"/>
          </a:xfrm>
          <a:prstGeom prst="rect">
            <a:avLst/>
          </a:prstGeom>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lide 2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txBody>
          <a:bodyPr/>
          <a:lstStyle/>
          <a:p>
            <a:endParaRPr lang="en-GB"/>
          </a:p>
        </p:txBody>
      </p:sp>
      <p:sp>
        <p:nvSpPr>
          <p:cNvPr id="3" name="Shape 1"/>
          <p:cNvSpPr/>
          <p:nvPr/>
        </p:nvSpPr>
        <p:spPr>
          <a:xfrm>
            <a:off x="0" y="0"/>
            <a:ext cx="14630400" cy="8229600"/>
          </a:xfrm>
          <a:prstGeom prst="rect">
            <a:avLst/>
          </a:prstGeom>
          <a:solidFill>
            <a:srgbClr val="000000"/>
          </a:solidFill>
          <a:ln/>
        </p:spPr>
        <p:txBody>
          <a:bodyPr/>
          <a:lstStyle/>
          <a:p>
            <a:endParaRPr lang="en-GB"/>
          </a:p>
        </p:txBody>
      </p:sp>
      <p:pic>
        <p:nvPicPr>
          <p:cNvPr id="5" name="Picture 4">
            <a:extLst>
              <a:ext uri="{FF2B5EF4-FFF2-40B4-BE49-F238E27FC236}">
                <a16:creationId xmlns:a16="http://schemas.microsoft.com/office/drawing/2014/main" id="{39FF242F-EB42-22D5-5D63-B4BA0D6301DE}"/>
              </a:ext>
            </a:extLst>
          </p:cNvPr>
          <p:cNvPicPr>
            <a:picLocks noChangeAspect="1"/>
          </p:cNvPicPr>
          <p:nvPr userDrawn="1"/>
        </p:nvPicPr>
        <p:blipFill>
          <a:blip r:embed="rId2"/>
          <a:stretch>
            <a:fillRect/>
          </a:stretch>
        </p:blipFill>
        <p:spPr>
          <a:xfrm>
            <a:off x="66675" y="7907613"/>
            <a:ext cx="1000125" cy="246407"/>
          </a:xfrm>
          <a:prstGeom prst="rect">
            <a:avLst/>
          </a:prstGeom>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lide 2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txBody>
          <a:bodyPr/>
          <a:lstStyle/>
          <a:p>
            <a:endParaRPr lang="en-GB"/>
          </a:p>
        </p:txBody>
      </p:sp>
      <p:sp>
        <p:nvSpPr>
          <p:cNvPr id="3" name="Shape 1"/>
          <p:cNvSpPr/>
          <p:nvPr/>
        </p:nvSpPr>
        <p:spPr>
          <a:xfrm>
            <a:off x="0" y="0"/>
            <a:ext cx="14630400" cy="8229600"/>
          </a:xfrm>
          <a:prstGeom prst="rect">
            <a:avLst/>
          </a:prstGeom>
          <a:solidFill>
            <a:srgbClr val="000000"/>
          </a:solidFill>
          <a:ln/>
        </p:spPr>
        <p:txBody>
          <a:bodyPr/>
          <a:lstStyle/>
          <a:p>
            <a:endParaRPr lang="en-GB"/>
          </a:p>
        </p:txBody>
      </p:sp>
      <p:pic>
        <p:nvPicPr>
          <p:cNvPr id="5" name="Picture 4">
            <a:extLst>
              <a:ext uri="{FF2B5EF4-FFF2-40B4-BE49-F238E27FC236}">
                <a16:creationId xmlns:a16="http://schemas.microsoft.com/office/drawing/2014/main" id="{9BEB81B1-8060-15F8-5C9E-412D69DDE73E}"/>
              </a:ext>
            </a:extLst>
          </p:cNvPr>
          <p:cNvPicPr>
            <a:picLocks noChangeAspect="1"/>
          </p:cNvPicPr>
          <p:nvPr userDrawn="1"/>
        </p:nvPicPr>
        <p:blipFill>
          <a:blip r:embed="rId2"/>
          <a:stretch>
            <a:fillRect/>
          </a:stretch>
        </p:blipFill>
        <p:spPr>
          <a:xfrm>
            <a:off x="66675" y="7907613"/>
            <a:ext cx="1000125" cy="246407"/>
          </a:xfrm>
          <a:prstGeom prst="rect">
            <a:avLst/>
          </a:prstGeom>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lide 2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txBody>
          <a:bodyPr/>
          <a:lstStyle/>
          <a:p>
            <a:endParaRPr lang="en-GB"/>
          </a:p>
        </p:txBody>
      </p:sp>
      <p:sp>
        <p:nvSpPr>
          <p:cNvPr id="3" name="Shape 1"/>
          <p:cNvSpPr/>
          <p:nvPr/>
        </p:nvSpPr>
        <p:spPr>
          <a:xfrm>
            <a:off x="0" y="0"/>
            <a:ext cx="14630400" cy="8229600"/>
          </a:xfrm>
          <a:prstGeom prst="rect">
            <a:avLst/>
          </a:prstGeom>
          <a:solidFill>
            <a:srgbClr val="000000"/>
          </a:solidFill>
          <a:ln/>
        </p:spPr>
        <p:txBody>
          <a:bodyPr/>
          <a:lstStyle/>
          <a:p>
            <a:endParaRPr lang="en-GB"/>
          </a:p>
        </p:txBody>
      </p:sp>
      <p:pic>
        <p:nvPicPr>
          <p:cNvPr id="5" name="Picture 4">
            <a:extLst>
              <a:ext uri="{FF2B5EF4-FFF2-40B4-BE49-F238E27FC236}">
                <a16:creationId xmlns:a16="http://schemas.microsoft.com/office/drawing/2014/main" id="{134B4868-456D-CE95-9ED3-BD2FF68FA0E6}"/>
              </a:ext>
            </a:extLst>
          </p:cNvPr>
          <p:cNvPicPr>
            <a:picLocks noChangeAspect="1"/>
          </p:cNvPicPr>
          <p:nvPr userDrawn="1"/>
        </p:nvPicPr>
        <p:blipFill>
          <a:blip r:embed="rId2"/>
          <a:stretch>
            <a:fillRect/>
          </a:stretch>
        </p:blipFill>
        <p:spPr>
          <a:xfrm>
            <a:off x="66675" y="7907613"/>
            <a:ext cx="1000125" cy="24640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txBody>
          <a:bodyPr/>
          <a:lstStyle/>
          <a:p>
            <a:endParaRPr lang="en-GB"/>
          </a:p>
        </p:txBody>
      </p:sp>
      <p:sp>
        <p:nvSpPr>
          <p:cNvPr id="3" name="Shape 1"/>
          <p:cNvSpPr/>
          <p:nvPr userDrawn="1"/>
        </p:nvSpPr>
        <p:spPr>
          <a:xfrm>
            <a:off x="0" y="0"/>
            <a:ext cx="14630400" cy="8229600"/>
          </a:xfrm>
          <a:prstGeom prst="rect">
            <a:avLst/>
          </a:prstGeom>
          <a:solidFill>
            <a:srgbClr val="000000"/>
          </a:solidFill>
          <a:ln/>
        </p:spPr>
        <p:txBody>
          <a:bodyPr/>
          <a:lstStyle/>
          <a:p>
            <a:endParaRPr lang="en-GB"/>
          </a:p>
        </p:txBody>
      </p:sp>
      <p:pic>
        <p:nvPicPr>
          <p:cNvPr id="7" name="Picture 6">
            <a:extLst>
              <a:ext uri="{FF2B5EF4-FFF2-40B4-BE49-F238E27FC236}">
                <a16:creationId xmlns:a16="http://schemas.microsoft.com/office/drawing/2014/main" id="{DBCAB40C-D3D9-AEA6-90FF-86FD5E7A1BD7}"/>
              </a:ext>
            </a:extLst>
          </p:cNvPr>
          <p:cNvPicPr>
            <a:picLocks noChangeAspect="1"/>
          </p:cNvPicPr>
          <p:nvPr userDrawn="1"/>
        </p:nvPicPr>
        <p:blipFill>
          <a:blip r:embed="rId2"/>
          <a:stretch>
            <a:fillRect/>
          </a:stretch>
        </p:blipFill>
        <p:spPr>
          <a:xfrm>
            <a:off x="66675" y="7907613"/>
            <a:ext cx="1000125" cy="246407"/>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lide 3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txBody>
          <a:bodyPr/>
          <a:lstStyle/>
          <a:p>
            <a:endParaRPr lang="en-GB"/>
          </a:p>
        </p:txBody>
      </p:sp>
      <p:sp>
        <p:nvSpPr>
          <p:cNvPr id="3" name="Shape 1"/>
          <p:cNvSpPr/>
          <p:nvPr/>
        </p:nvSpPr>
        <p:spPr>
          <a:xfrm>
            <a:off x="0" y="0"/>
            <a:ext cx="14630400" cy="8229600"/>
          </a:xfrm>
          <a:prstGeom prst="rect">
            <a:avLst/>
          </a:prstGeom>
          <a:solidFill>
            <a:srgbClr val="000000"/>
          </a:solidFill>
          <a:ln/>
        </p:spPr>
        <p:txBody>
          <a:bodyPr/>
          <a:lstStyle/>
          <a:p>
            <a:endParaRPr lang="en-GB"/>
          </a:p>
        </p:txBody>
      </p:sp>
      <p:pic>
        <p:nvPicPr>
          <p:cNvPr id="5" name="Picture 4">
            <a:extLst>
              <a:ext uri="{FF2B5EF4-FFF2-40B4-BE49-F238E27FC236}">
                <a16:creationId xmlns:a16="http://schemas.microsoft.com/office/drawing/2014/main" id="{1E66DB26-6367-CEB2-333D-91E83F5ABB9E}"/>
              </a:ext>
            </a:extLst>
          </p:cNvPr>
          <p:cNvPicPr>
            <a:picLocks noChangeAspect="1"/>
          </p:cNvPicPr>
          <p:nvPr userDrawn="1"/>
        </p:nvPicPr>
        <p:blipFill>
          <a:blip r:embed="rId2"/>
          <a:stretch>
            <a:fillRect/>
          </a:stretch>
        </p:blipFill>
        <p:spPr>
          <a:xfrm>
            <a:off x="66675" y="7907613"/>
            <a:ext cx="1000125" cy="246407"/>
          </a:xfrm>
          <a:prstGeom prst="rect">
            <a:avLst/>
          </a:prstGeom>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lide 3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txBody>
          <a:bodyPr/>
          <a:lstStyle/>
          <a:p>
            <a:endParaRPr lang="en-GB"/>
          </a:p>
        </p:txBody>
      </p:sp>
      <p:sp>
        <p:nvSpPr>
          <p:cNvPr id="3" name="Shape 1"/>
          <p:cNvSpPr/>
          <p:nvPr/>
        </p:nvSpPr>
        <p:spPr>
          <a:xfrm>
            <a:off x="0" y="0"/>
            <a:ext cx="14630400" cy="8229600"/>
          </a:xfrm>
          <a:prstGeom prst="rect">
            <a:avLst/>
          </a:prstGeom>
          <a:solidFill>
            <a:srgbClr val="000000"/>
          </a:solidFill>
          <a:ln/>
        </p:spPr>
        <p:txBody>
          <a:bodyPr/>
          <a:lstStyle/>
          <a:p>
            <a:endParaRPr lang="en-GB"/>
          </a:p>
        </p:txBody>
      </p:sp>
      <p:pic>
        <p:nvPicPr>
          <p:cNvPr id="5" name="Picture 4">
            <a:extLst>
              <a:ext uri="{FF2B5EF4-FFF2-40B4-BE49-F238E27FC236}">
                <a16:creationId xmlns:a16="http://schemas.microsoft.com/office/drawing/2014/main" id="{C92F6A6F-CE63-FFFE-4D21-3B227BDB5AD6}"/>
              </a:ext>
            </a:extLst>
          </p:cNvPr>
          <p:cNvPicPr>
            <a:picLocks noChangeAspect="1"/>
          </p:cNvPicPr>
          <p:nvPr userDrawn="1"/>
        </p:nvPicPr>
        <p:blipFill>
          <a:blip r:embed="rId2"/>
          <a:stretch>
            <a:fillRect/>
          </a:stretch>
        </p:blipFill>
        <p:spPr>
          <a:xfrm>
            <a:off x="66675" y="7907613"/>
            <a:ext cx="1000125" cy="246407"/>
          </a:xfrm>
          <a:prstGeom prst="rect">
            <a:avLst/>
          </a:prstGeom>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Slide 3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txBody>
          <a:bodyPr/>
          <a:lstStyle/>
          <a:p>
            <a:endParaRPr lang="en-GB"/>
          </a:p>
        </p:txBody>
      </p:sp>
      <p:sp>
        <p:nvSpPr>
          <p:cNvPr id="3" name="Shape 1"/>
          <p:cNvSpPr/>
          <p:nvPr/>
        </p:nvSpPr>
        <p:spPr>
          <a:xfrm>
            <a:off x="0" y="0"/>
            <a:ext cx="14630400" cy="8229600"/>
          </a:xfrm>
          <a:prstGeom prst="rect">
            <a:avLst/>
          </a:prstGeom>
          <a:solidFill>
            <a:srgbClr val="000000"/>
          </a:solidFill>
          <a:ln/>
        </p:spPr>
        <p:txBody>
          <a:bodyPr/>
          <a:lstStyle/>
          <a:p>
            <a:endParaRPr lang="en-GB"/>
          </a:p>
        </p:txBody>
      </p:sp>
      <p:pic>
        <p:nvPicPr>
          <p:cNvPr id="5" name="Picture 4">
            <a:extLst>
              <a:ext uri="{FF2B5EF4-FFF2-40B4-BE49-F238E27FC236}">
                <a16:creationId xmlns:a16="http://schemas.microsoft.com/office/drawing/2014/main" id="{7C7C3F8A-0560-5716-9634-53C093FA28BB}"/>
              </a:ext>
            </a:extLst>
          </p:cNvPr>
          <p:cNvPicPr>
            <a:picLocks noChangeAspect="1"/>
          </p:cNvPicPr>
          <p:nvPr userDrawn="1"/>
        </p:nvPicPr>
        <p:blipFill>
          <a:blip r:embed="rId2"/>
          <a:stretch>
            <a:fillRect/>
          </a:stretch>
        </p:blipFill>
        <p:spPr>
          <a:xfrm>
            <a:off x="66675" y="7907613"/>
            <a:ext cx="1000125" cy="246407"/>
          </a:xfrm>
          <a:prstGeom prst="rect">
            <a:avLst/>
          </a:prstGeom>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Slide 3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txBody>
          <a:bodyPr/>
          <a:lstStyle/>
          <a:p>
            <a:endParaRPr lang="en-GB"/>
          </a:p>
        </p:txBody>
      </p:sp>
      <p:sp>
        <p:nvSpPr>
          <p:cNvPr id="3" name="Shape 1"/>
          <p:cNvSpPr/>
          <p:nvPr/>
        </p:nvSpPr>
        <p:spPr>
          <a:xfrm>
            <a:off x="0" y="0"/>
            <a:ext cx="14630400" cy="8229600"/>
          </a:xfrm>
          <a:prstGeom prst="rect">
            <a:avLst/>
          </a:prstGeom>
          <a:solidFill>
            <a:srgbClr val="000000"/>
          </a:solidFill>
          <a:ln/>
        </p:spPr>
        <p:txBody>
          <a:bodyPr/>
          <a:lstStyle/>
          <a:p>
            <a:endParaRPr lang="en-GB"/>
          </a:p>
        </p:txBody>
      </p:sp>
      <p:pic>
        <p:nvPicPr>
          <p:cNvPr id="5" name="Picture 4">
            <a:extLst>
              <a:ext uri="{FF2B5EF4-FFF2-40B4-BE49-F238E27FC236}">
                <a16:creationId xmlns:a16="http://schemas.microsoft.com/office/drawing/2014/main" id="{6DB132DC-E807-7A08-311C-17EFF3A9EB33}"/>
              </a:ext>
            </a:extLst>
          </p:cNvPr>
          <p:cNvPicPr>
            <a:picLocks noChangeAspect="1"/>
          </p:cNvPicPr>
          <p:nvPr userDrawn="1"/>
        </p:nvPicPr>
        <p:blipFill>
          <a:blip r:embed="rId2"/>
          <a:stretch>
            <a:fillRect/>
          </a:stretch>
        </p:blipFill>
        <p:spPr>
          <a:xfrm>
            <a:off x="66675" y="7907613"/>
            <a:ext cx="1000125" cy="246407"/>
          </a:xfrm>
          <a:prstGeom prst="rect">
            <a:avLst/>
          </a:prstGeom>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Slide 3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txBody>
          <a:bodyPr/>
          <a:lstStyle/>
          <a:p>
            <a:endParaRPr lang="en-GB"/>
          </a:p>
        </p:txBody>
      </p:sp>
      <p:sp>
        <p:nvSpPr>
          <p:cNvPr id="3" name="Shape 1"/>
          <p:cNvSpPr/>
          <p:nvPr/>
        </p:nvSpPr>
        <p:spPr>
          <a:xfrm>
            <a:off x="0" y="0"/>
            <a:ext cx="14630400" cy="8229600"/>
          </a:xfrm>
          <a:prstGeom prst="rect">
            <a:avLst/>
          </a:prstGeom>
          <a:solidFill>
            <a:srgbClr val="000000"/>
          </a:solidFill>
          <a:ln/>
        </p:spPr>
        <p:txBody>
          <a:bodyPr/>
          <a:lstStyle/>
          <a:p>
            <a:endParaRPr lang="en-GB"/>
          </a:p>
        </p:txBody>
      </p:sp>
      <p:pic>
        <p:nvPicPr>
          <p:cNvPr id="5" name="Picture 4">
            <a:extLst>
              <a:ext uri="{FF2B5EF4-FFF2-40B4-BE49-F238E27FC236}">
                <a16:creationId xmlns:a16="http://schemas.microsoft.com/office/drawing/2014/main" id="{A09A5345-2912-B59D-AE97-26D01072CFFE}"/>
              </a:ext>
            </a:extLst>
          </p:cNvPr>
          <p:cNvPicPr>
            <a:picLocks noChangeAspect="1"/>
          </p:cNvPicPr>
          <p:nvPr userDrawn="1"/>
        </p:nvPicPr>
        <p:blipFill>
          <a:blip r:embed="rId2"/>
          <a:stretch>
            <a:fillRect/>
          </a:stretch>
        </p:blipFill>
        <p:spPr>
          <a:xfrm>
            <a:off x="66675" y="7907613"/>
            <a:ext cx="1000125" cy="246407"/>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txBody>
          <a:bodyPr/>
          <a:lstStyle/>
          <a:p>
            <a:endParaRPr lang="en-GB"/>
          </a:p>
        </p:txBody>
      </p:sp>
      <p:sp>
        <p:nvSpPr>
          <p:cNvPr id="3" name="Shape 1"/>
          <p:cNvSpPr/>
          <p:nvPr/>
        </p:nvSpPr>
        <p:spPr>
          <a:xfrm>
            <a:off x="0" y="0"/>
            <a:ext cx="14630400" cy="8229600"/>
          </a:xfrm>
          <a:prstGeom prst="rect">
            <a:avLst/>
          </a:prstGeom>
          <a:solidFill>
            <a:srgbClr val="000000"/>
          </a:solidFill>
          <a:ln/>
        </p:spPr>
        <p:txBody>
          <a:bodyPr/>
          <a:lstStyle/>
          <a:p>
            <a:endParaRPr lang="en-GB"/>
          </a:p>
        </p:txBody>
      </p:sp>
      <p:pic>
        <p:nvPicPr>
          <p:cNvPr id="6" name="Picture 5">
            <a:extLst>
              <a:ext uri="{FF2B5EF4-FFF2-40B4-BE49-F238E27FC236}">
                <a16:creationId xmlns:a16="http://schemas.microsoft.com/office/drawing/2014/main" id="{141C5B85-CF76-8E54-3E90-2D1FB4C3E348}"/>
              </a:ext>
            </a:extLst>
          </p:cNvPr>
          <p:cNvPicPr>
            <a:picLocks noChangeAspect="1"/>
          </p:cNvPicPr>
          <p:nvPr userDrawn="1"/>
        </p:nvPicPr>
        <p:blipFill>
          <a:blip r:embed="rId2"/>
          <a:stretch>
            <a:fillRect/>
          </a:stretch>
        </p:blipFill>
        <p:spPr>
          <a:xfrm>
            <a:off x="66675" y="7907613"/>
            <a:ext cx="1000125" cy="246407"/>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txBody>
          <a:bodyPr/>
          <a:lstStyle/>
          <a:p>
            <a:endParaRPr lang="en-GB"/>
          </a:p>
        </p:txBody>
      </p:sp>
      <p:sp>
        <p:nvSpPr>
          <p:cNvPr id="3" name="Shape 1"/>
          <p:cNvSpPr/>
          <p:nvPr/>
        </p:nvSpPr>
        <p:spPr>
          <a:xfrm>
            <a:off x="0" y="0"/>
            <a:ext cx="14630400" cy="8229600"/>
          </a:xfrm>
          <a:prstGeom prst="rect">
            <a:avLst/>
          </a:prstGeom>
          <a:solidFill>
            <a:srgbClr val="000000"/>
          </a:solidFill>
          <a:ln/>
        </p:spPr>
        <p:txBody>
          <a:bodyPr/>
          <a:lstStyle/>
          <a:p>
            <a:endParaRPr lang="en-GB"/>
          </a:p>
        </p:txBody>
      </p:sp>
      <p:pic>
        <p:nvPicPr>
          <p:cNvPr id="6" name="Picture 5">
            <a:extLst>
              <a:ext uri="{FF2B5EF4-FFF2-40B4-BE49-F238E27FC236}">
                <a16:creationId xmlns:a16="http://schemas.microsoft.com/office/drawing/2014/main" id="{876C9832-68BC-FFFC-A245-09AFF9958DD8}"/>
              </a:ext>
            </a:extLst>
          </p:cNvPr>
          <p:cNvPicPr>
            <a:picLocks noChangeAspect="1"/>
          </p:cNvPicPr>
          <p:nvPr userDrawn="1"/>
        </p:nvPicPr>
        <p:blipFill>
          <a:blip r:embed="rId2"/>
          <a:stretch>
            <a:fillRect/>
          </a:stretch>
        </p:blipFill>
        <p:spPr>
          <a:xfrm>
            <a:off x="66675" y="7907613"/>
            <a:ext cx="1000125" cy="246407"/>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txBody>
          <a:bodyPr/>
          <a:lstStyle/>
          <a:p>
            <a:endParaRPr lang="en-GB"/>
          </a:p>
        </p:txBody>
      </p:sp>
      <p:sp>
        <p:nvSpPr>
          <p:cNvPr id="3" name="Shape 1"/>
          <p:cNvSpPr/>
          <p:nvPr/>
        </p:nvSpPr>
        <p:spPr>
          <a:xfrm>
            <a:off x="0" y="0"/>
            <a:ext cx="14630400" cy="8229600"/>
          </a:xfrm>
          <a:prstGeom prst="rect">
            <a:avLst/>
          </a:prstGeom>
          <a:solidFill>
            <a:srgbClr val="000000"/>
          </a:solidFill>
          <a:ln/>
        </p:spPr>
        <p:txBody>
          <a:bodyPr/>
          <a:lstStyle/>
          <a:p>
            <a:endParaRPr lang="en-GB"/>
          </a:p>
        </p:txBody>
      </p:sp>
      <p:pic>
        <p:nvPicPr>
          <p:cNvPr id="6" name="Picture 5">
            <a:extLst>
              <a:ext uri="{FF2B5EF4-FFF2-40B4-BE49-F238E27FC236}">
                <a16:creationId xmlns:a16="http://schemas.microsoft.com/office/drawing/2014/main" id="{4589647C-3473-3457-1BB6-27982F10F494}"/>
              </a:ext>
            </a:extLst>
          </p:cNvPr>
          <p:cNvPicPr>
            <a:picLocks noChangeAspect="1"/>
          </p:cNvPicPr>
          <p:nvPr userDrawn="1"/>
        </p:nvPicPr>
        <p:blipFill>
          <a:blip r:embed="rId2"/>
          <a:stretch>
            <a:fillRect/>
          </a:stretch>
        </p:blipFill>
        <p:spPr>
          <a:xfrm>
            <a:off x="66675" y="7907613"/>
            <a:ext cx="1000125" cy="246407"/>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txBody>
          <a:bodyPr/>
          <a:lstStyle/>
          <a:p>
            <a:endParaRPr lang="en-GB"/>
          </a:p>
        </p:txBody>
      </p:sp>
      <p:sp>
        <p:nvSpPr>
          <p:cNvPr id="3" name="Shape 1"/>
          <p:cNvSpPr/>
          <p:nvPr/>
        </p:nvSpPr>
        <p:spPr>
          <a:xfrm>
            <a:off x="0" y="0"/>
            <a:ext cx="14630400" cy="8229600"/>
          </a:xfrm>
          <a:prstGeom prst="rect">
            <a:avLst/>
          </a:prstGeom>
          <a:solidFill>
            <a:srgbClr val="000000"/>
          </a:solidFill>
          <a:ln/>
        </p:spPr>
        <p:txBody>
          <a:bodyPr/>
          <a:lstStyle/>
          <a:p>
            <a:endParaRPr lang="en-GB"/>
          </a:p>
        </p:txBody>
      </p:sp>
      <p:pic>
        <p:nvPicPr>
          <p:cNvPr id="5" name="Picture 4">
            <a:extLst>
              <a:ext uri="{FF2B5EF4-FFF2-40B4-BE49-F238E27FC236}">
                <a16:creationId xmlns:a16="http://schemas.microsoft.com/office/drawing/2014/main" id="{A4101E8F-9D79-5ED9-93BD-313680095B15}"/>
              </a:ext>
            </a:extLst>
          </p:cNvPr>
          <p:cNvPicPr>
            <a:picLocks noChangeAspect="1"/>
          </p:cNvPicPr>
          <p:nvPr userDrawn="1"/>
        </p:nvPicPr>
        <p:blipFill>
          <a:blip r:embed="rId2"/>
          <a:stretch>
            <a:fillRect/>
          </a:stretch>
        </p:blipFill>
        <p:spPr>
          <a:xfrm>
            <a:off x="66675" y="7907613"/>
            <a:ext cx="1000125" cy="246407"/>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txBody>
          <a:bodyPr/>
          <a:lstStyle/>
          <a:p>
            <a:endParaRPr lang="en-GB"/>
          </a:p>
        </p:txBody>
      </p:sp>
      <p:sp>
        <p:nvSpPr>
          <p:cNvPr id="3" name="Shape 1"/>
          <p:cNvSpPr/>
          <p:nvPr/>
        </p:nvSpPr>
        <p:spPr>
          <a:xfrm>
            <a:off x="0" y="0"/>
            <a:ext cx="14630400" cy="8229600"/>
          </a:xfrm>
          <a:prstGeom prst="rect">
            <a:avLst/>
          </a:prstGeom>
          <a:solidFill>
            <a:srgbClr val="000000"/>
          </a:solidFill>
          <a:ln/>
        </p:spPr>
        <p:txBody>
          <a:bodyPr/>
          <a:lstStyle/>
          <a:p>
            <a:endParaRPr lang="en-GB"/>
          </a:p>
        </p:txBody>
      </p:sp>
      <p:pic>
        <p:nvPicPr>
          <p:cNvPr id="5" name="Picture 4">
            <a:extLst>
              <a:ext uri="{FF2B5EF4-FFF2-40B4-BE49-F238E27FC236}">
                <a16:creationId xmlns:a16="http://schemas.microsoft.com/office/drawing/2014/main" id="{20988222-5987-4CB3-C276-DBE1EE519DA8}"/>
              </a:ext>
            </a:extLst>
          </p:cNvPr>
          <p:cNvPicPr>
            <a:picLocks noChangeAspect="1"/>
          </p:cNvPicPr>
          <p:nvPr userDrawn="1"/>
        </p:nvPicPr>
        <p:blipFill>
          <a:blip r:embed="rId2"/>
          <a:stretch>
            <a:fillRect/>
          </a:stretch>
        </p:blipFill>
        <p:spPr>
          <a:xfrm>
            <a:off x="66675" y="7907613"/>
            <a:ext cx="1000125" cy="246407"/>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txBody>
          <a:bodyPr/>
          <a:lstStyle/>
          <a:p>
            <a:endParaRPr lang="en-GB"/>
          </a:p>
        </p:txBody>
      </p:sp>
      <p:sp>
        <p:nvSpPr>
          <p:cNvPr id="3" name="Shape 1"/>
          <p:cNvSpPr/>
          <p:nvPr/>
        </p:nvSpPr>
        <p:spPr>
          <a:xfrm>
            <a:off x="0" y="0"/>
            <a:ext cx="14630400" cy="8229600"/>
          </a:xfrm>
          <a:prstGeom prst="rect">
            <a:avLst/>
          </a:prstGeom>
          <a:solidFill>
            <a:srgbClr val="000000"/>
          </a:solidFill>
          <a:ln/>
        </p:spPr>
        <p:txBody>
          <a:bodyPr/>
          <a:lstStyle/>
          <a:p>
            <a:endParaRPr lang="en-GB"/>
          </a:p>
        </p:txBody>
      </p:sp>
      <p:pic>
        <p:nvPicPr>
          <p:cNvPr id="5" name="Picture 4">
            <a:extLst>
              <a:ext uri="{FF2B5EF4-FFF2-40B4-BE49-F238E27FC236}">
                <a16:creationId xmlns:a16="http://schemas.microsoft.com/office/drawing/2014/main" id="{A91A77F4-1226-4CDE-9FB5-13246156625B}"/>
              </a:ext>
            </a:extLst>
          </p:cNvPr>
          <p:cNvPicPr>
            <a:picLocks noChangeAspect="1"/>
          </p:cNvPicPr>
          <p:nvPr userDrawn="1"/>
        </p:nvPicPr>
        <p:blipFill>
          <a:blip r:embed="rId2"/>
          <a:stretch>
            <a:fillRect/>
          </a:stretch>
        </p:blipFill>
        <p:spPr>
          <a:xfrm>
            <a:off x="66675" y="7907613"/>
            <a:ext cx="1000125" cy="246407"/>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hape 1">
            <a:extLst>
              <a:ext uri="{FF2B5EF4-FFF2-40B4-BE49-F238E27FC236}">
                <a16:creationId xmlns:a16="http://schemas.microsoft.com/office/drawing/2014/main" id="{08DA145A-791A-2806-D356-93967CA83A89}"/>
              </a:ext>
            </a:extLst>
          </p:cNvPr>
          <p:cNvSpPr/>
          <p:nvPr userDrawn="1"/>
        </p:nvSpPr>
        <p:spPr>
          <a:xfrm>
            <a:off x="0" y="0"/>
            <a:ext cx="14630400" cy="8229600"/>
          </a:xfrm>
          <a:prstGeom prst="rect">
            <a:avLst/>
          </a:prstGeom>
          <a:solidFill>
            <a:srgbClr val="000000"/>
          </a:solidFill>
          <a:ln/>
        </p:spPr>
        <p:txBody>
          <a:bodyPr/>
          <a:lstStyle/>
          <a:p>
            <a:endParaRPr lang="en-GB"/>
          </a:p>
        </p:txBody>
      </p:sp>
      <p:pic>
        <p:nvPicPr>
          <p:cNvPr id="2" name="Picture 1">
            <a:extLst>
              <a:ext uri="{FF2B5EF4-FFF2-40B4-BE49-F238E27FC236}">
                <a16:creationId xmlns:a16="http://schemas.microsoft.com/office/drawing/2014/main" id="{0A844F80-058A-85A7-547A-B9F51B9570CD}"/>
              </a:ext>
            </a:extLst>
          </p:cNvPr>
          <p:cNvPicPr>
            <a:picLocks noChangeAspect="1"/>
          </p:cNvPicPr>
          <p:nvPr userDrawn="1"/>
        </p:nvPicPr>
        <p:blipFill>
          <a:blip r:embed="rId36"/>
          <a:stretch>
            <a:fillRect/>
          </a:stretch>
        </p:blipFill>
        <p:spPr>
          <a:xfrm>
            <a:off x="128174" y="85725"/>
            <a:ext cx="2087657" cy="514350"/>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 id="2147483677" r:id="rId28"/>
    <p:sldLayoutId id="2147483678" r:id="rId29"/>
    <p:sldLayoutId id="2147483679" r:id="rId30"/>
    <p:sldLayoutId id="2147483680" r:id="rId31"/>
    <p:sldLayoutId id="2147483681" r:id="rId32"/>
    <p:sldLayoutId id="2147483682" r:id="rId33"/>
    <p:sldLayoutId id="2147483683" r:id="rId34"/>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6.xml"/><Relationship Id="rId6" Type="http://schemas.openxmlformats.org/officeDocument/2006/relationships/image" Target="../media/image27.sv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32.xml"/><Relationship Id="rId4" Type="http://schemas.openxmlformats.org/officeDocument/2006/relationships/image" Target="../media/image42.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3.xml"/></Relationships>
</file>

<file path=ppt/slides/_rels/slide34.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34.xml"/><Relationship Id="rId1" Type="http://schemas.openxmlformats.org/officeDocument/2006/relationships/slideLayout" Target="../slideLayouts/slideLayout34.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 Id="rId9" Type="http://schemas.openxmlformats.org/officeDocument/2006/relationships/image" Target="../media/image49.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3" name="Text 0"/>
          <p:cNvSpPr/>
          <p:nvPr/>
        </p:nvSpPr>
        <p:spPr>
          <a:xfrm>
            <a:off x="793790" y="2495074"/>
            <a:ext cx="7556421" cy="1860233"/>
          </a:xfrm>
          <a:prstGeom prst="rect">
            <a:avLst/>
          </a:prstGeom>
          <a:noFill/>
          <a:ln/>
        </p:spPr>
        <p:txBody>
          <a:bodyPr wrap="square" lIns="0" tIns="0" rIns="0" bIns="0" rtlCol="0" anchor="t"/>
          <a:lstStyle/>
          <a:p>
            <a:pPr marL="0" indent="0" algn="l">
              <a:lnSpc>
                <a:spcPts val="4850"/>
              </a:lnSpc>
              <a:buNone/>
            </a:pPr>
            <a:r>
              <a:rPr lang="en-US" sz="3900" b="1" dirty="0">
                <a:solidFill>
                  <a:srgbClr val="FEC013"/>
                </a:solidFill>
                <a:latin typeface="PT Sans Bold" pitchFamily="34" charset="0"/>
                <a:ea typeface="PT Sans Bold" pitchFamily="34" charset="-122"/>
                <a:cs typeface="PT Sans Bold" pitchFamily="34" charset="-120"/>
              </a:rPr>
              <a:t>120-Minute Leadership Workshop: Creating Alignment of Vision and Objectives</a:t>
            </a:r>
            <a:endParaRPr lang="en-US" sz="3900" dirty="0"/>
          </a:p>
        </p:txBody>
      </p:sp>
      <p:sp>
        <p:nvSpPr>
          <p:cNvPr id="4" name="Text 1"/>
          <p:cNvSpPr/>
          <p:nvPr/>
        </p:nvSpPr>
        <p:spPr>
          <a:xfrm>
            <a:off x="1091446" y="4876205"/>
            <a:ext cx="7258764" cy="635079"/>
          </a:xfrm>
          <a:prstGeom prst="rect">
            <a:avLst/>
          </a:prstGeom>
          <a:noFill/>
          <a:ln/>
        </p:spPr>
        <p:txBody>
          <a:bodyPr wrap="squar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"A team without shared vision moves quickly, but rarely in the same direction—today we change that."</a:t>
            </a:r>
            <a:endParaRPr lang="en-US" sz="1550" dirty="0"/>
          </a:p>
        </p:txBody>
      </p:sp>
      <p:sp>
        <p:nvSpPr>
          <p:cNvPr id="5" name="Shape 2"/>
          <p:cNvSpPr/>
          <p:nvPr/>
        </p:nvSpPr>
        <p:spPr>
          <a:xfrm>
            <a:off x="793790" y="4652963"/>
            <a:ext cx="22860" cy="1081564"/>
          </a:xfrm>
          <a:prstGeom prst="rect">
            <a:avLst/>
          </a:prstGeom>
          <a:solidFill>
            <a:srgbClr val="FEC013"/>
          </a:solidFill>
          <a:ln/>
        </p:spPr>
        <p:txBody>
          <a:bodyPr/>
          <a:lstStyle/>
          <a:p>
            <a:endParaRPr lang="en-GB"/>
          </a:p>
        </p:txBody>
      </p:sp>
      <p:pic>
        <p:nvPicPr>
          <p:cNvPr id="7" name="Picture 6">
            <a:extLst>
              <a:ext uri="{FF2B5EF4-FFF2-40B4-BE49-F238E27FC236}">
                <a16:creationId xmlns:a16="http://schemas.microsoft.com/office/drawing/2014/main" id="{53C7539D-3B9F-706D-30AA-09B6AB8519B0}"/>
              </a:ext>
            </a:extLst>
          </p:cNvPr>
          <p:cNvPicPr>
            <a:picLocks noChangeAspect="1"/>
          </p:cNvPicPr>
          <p:nvPr/>
        </p:nvPicPr>
        <p:blipFill>
          <a:blip r:embed="rId3"/>
          <a:stretch>
            <a:fillRect/>
          </a:stretch>
        </p:blipFill>
        <p:spPr>
          <a:xfrm>
            <a:off x="9134061" y="0"/>
            <a:ext cx="5496339" cy="8229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93790" y="1675209"/>
            <a:ext cx="8115300" cy="620078"/>
          </a:xfrm>
          <a:prstGeom prst="rect">
            <a:avLst/>
          </a:prstGeom>
          <a:noFill/>
          <a:ln/>
        </p:spPr>
        <p:txBody>
          <a:bodyPr wrap="none" lIns="0" tIns="0" rIns="0" bIns="0" rtlCol="0" anchor="t"/>
          <a:lstStyle/>
          <a:p>
            <a:pPr marL="0" indent="0" algn="l">
              <a:lnSpc>
                <a:spcPts val="4850"/>
              </a:lnSpc>
              <a:buNone/>
            </a:pPr>
            <a:r>
              <a:rPr lang="en-US" sz="3900" b="1" dirty="0">
                <a:solidFill>
                  <a:srgbClr val="FEC013"/>
                </a:solidFill>
                <a:latin typeface="PT Sans Bold" pitchFamily="34" charset="0"/>
                <a:ea typeface="PT Sans Bold" pitchFamily="34" charset="-122"/>
                <a:cs typeface="PT Sans Bold" pitchFamily="34" charset="-120"/>
              </a:rPr>
              <a:t>Interactive Activity: Vision Co-Creation</a:t>
            </a:r>
            <a:endParaRPr lang="en-US" sz="3900" dirty="0"/>
          </a:p>
        </p:txBody>
      </p:sp>
      <p:pic>
        <p:nvPicPr>
          <p:cNvPr id="3" name="Image 0" descr="preencoded.png"/>
          <p:cNvPicPr>
            <a:picLocks noChangeAspect="1"/>
          </p:cNvPicPr>
          <p:nvPr/>
        </p:nvPicPr>
        <p:blipFill>
          <a:blip r:embed="rId3"/>
          <a:stretch>
            <a:fillRect/>
          </a:stretch>
        </p:blipFill>
        <p:spPr>
          <a:xfrm>
            <a:off x="793790" y="3287435"/>
            <a:ext cx="4215289" cy="1143000"/>
          </a:xfrm>
          <a:prstGeom prst="rect">
            <a:avLst/>
          </a:prstGeom>
        </p:spPr>
      </p:pic>
      <p:sp>
        <p:nvSpPr>
          <p:cNvPr id="4" name="Text 1"/>
          <p:cNvSpPr/>
          <p:nvPr/>
        </p:nvSpPr>
        <p:spPr>
          <a:xfrm>
            <a:off x="992148" y="4081105"/>
            <a:ext cx="3465909" cy="310158"/>
          </a:xfrm>
          <a:prstGeom prst="rect">
            <a:avLst/>
          </a:prstGeom>
          <a:noFill/>
          <a:ln/>
        </p:spPr>
        <p:txBody>
          <a:bodyPr wrap="none" lIns="0" tIns="0" rIns="0" bIns="0" rtlCol="0" anchor="t"/>
          <a:lstStyle/>
          <a:p>
            <a:pPr marL="0" indent="0" algn="l">
              <a:lnSpc>
                <a:spcPts val="2400"/>
              </a:lnSpc>
              <a:buNone/>
            </a:pPr>
            <a:r>
              <a:rPr lang="en-US" sz="1950" b="1" dirty="0">
                <a:solidFill>
                  <a:srgbClr val="FFFFFF"/>
                </a:solidFill>
                <a:latin typeface="PT Sans Bold" pitchFamily="34" charset="0"/>
                <a:ea typeface="PT Sans Bold" pitchFamily="34" charset="-122"/>
                <a:cs typeface="PT Sans Bold" pitchFamily="34" charset="-120"/>
              </a:rPr>
              <a:t>Individual Reflection (2 minutes)</a:t>
            </a:r>
            <a:endParaRPr lang="en-US" sz="1950" dirty="0"/>
          </a:p>
        </p:txBody>
      </p:sp>
      <p:sp>
        <p:nvSpPr>
          <p:cNvPr id="5" name="Text 2"/>
          <p:cNvSpPr/>
          <p:nvPr/>
        </p:nvSpPr>
        <p:spPr>
          <a:xfrm>
            <a:off x="992148" y="4510326"/>
            <a:ext cx="3818573" cy="317540"/>
          </a:xfrm>
          <a:prstGeom prst="rect">
            <a:avLst/>
          </a:prstGeom>
          <a:noFill/>
          <a:ln/>
        </p:spPr>
        <p:txBody>
          <a:bodyPr wrap="non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Write your response to three prompts:</a:t>
            </a:r>
            <a:endParaRPr lang="en-US" sz="1550" dirty="0"/>
          </a:p>
        </p:txBody>
      </p:sp>
      <p:sp>
        <p:nvSpPr>
          <p:cNvPr id="6" name="Text 3"/>
          <p:cNvSpPr/>
          <p:nvPr/>
        </p:nvSpPr>
        <p:spPr>
          <a:xfrm>
            <a:off x="992148" y="4946928"/>
            <a:ext cx="3818573"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FFFFFF"/>
                </a:solidFill>
                <a:latin typeface="PT Sans" pitchFamily="34" charset="0"/>
                <a:ea typeface="PT Sans" pitchFamily="34" charset="-122"/>
                <a:cs typeface="PT Sans" pitchFamily="34" charset="-120"/>
              </a:rPr>
              <a:t>What future are we striving to create?</a:t>
            </a:r>
            <a:endParaRPr lang="en-US" sz="1550" dirty="0"/>
          </a:p>
        </p:txBody>
      </p:sp>
      <p:sp>
        <p:nvSpPr>
          <p:cNvPr id="7" name="Text 4"/>
          <p:cNvSpPr/>
          <p:nvPr/>
        </p:nvSpPr>
        <p:spPr>
          <a:xfrm>
            <a:off x="992148" y="5333881"/>
            <a:ext cx="3818573"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FFFFFF"/>
                </a:solidFill>
                <a:latin typeface="PT Sans" pitchFamily="34" charset="0"/>
                <a:ea typeface="PT Sans" pitchFamily="34" charset="-122"/>
                <a:cs typeface="PT Sans" pitchFamily="34" charset="-120"/>
              </a:rPr>
              <a:t>What impact should we have?</a:t>
            </a:r>
            <a:endParaRPr lang="en-US" sz="1550" dirty="0"/>
          </a:p>
        </p:txBody>
      </p:sp>
      <p:sp>
        <p:nvSpPr>
          <p:cNvPr id="8" name="Text 5"/>
          <p:cNvSpPr/>
          <p:nvPr/>
        </p:nvSpPr>
        <p:spPr>
          <a:xfrm>
            <a:off x="992148" y="5720834"/>
            <a:ext cx="3818573" cy="635079"/>
          </a:xfrm>
          <a:prstGeom prst="rect">
            <a:avLst/>
          </a:prstGeom>
          <a:noFill/>
          <a:ln/>
        </p:spPr>
        <p:txBody>
          <a:bodyPr wrap="square" lIns="0" tIns="0" rIns="0" bIns="0" rtlCol="0" anchor="t"/>
          <a:lstStyle/>
          <a:p>
            <a:pPr marL="342900" indent="-342900" algn="l">
              <a:lnSpc>
                <a:spcPts val="2500"/>
              </a:lnSpc>
              <a:buSzPct val="100000"/>
              <a:buChar char="•"/>
            </a:pPr>
            <a:r>
              <a:rPr lang="en-US" sz="1550" dirty="0">
                <a:solidFill>
                  <a:srgbClr val="FFFFFF"/>
                </a:solidFill>
                <a:latin typeface="PT Sans" pitchFamily="34" charset="0"/>
                <a:ea typeface="PT Sans" pitchFamily="34" charset="-122"/>
                <a:cs typeface="PT Sans" pitchFamily="34" charset="-120"/>
              </a:rPr>
              <a:t>What will our organisation look and feel like when we get there?</a:t>
            </a:r>
            <a:endParaRPr lang="en-US" sz="1550" dirty="0"/>
          </a:p>
        </p:txBody>
      </p:sp>
      <p:pic>
        <p:nvPicPr>
          <p:cNvPr id="9" name="Image 1" descr="preencoded.png"/>
          <p:cNvPicPr>
            <a:picLocks noChangeAspect="1"/>
          </p:cNvPicPr>
          <p:nvPr/>
        </p:nvPicPr>
        <p:blipFill>
          <a:blip r:embed="rId4"/>
          <a:stretch>
            <a:fillRect/>
          </a:stretch>
        </p:blipFill>
        <p:spPr>
          <a:xfrm>
            <a:off x="5207437" y="2989778"/>
            <a:ext cx="4215408" cy="1143000"/>
          </a:xfrm>
          <a:prstGeom prst="rect">
            <a:avLst/>
          </a:prstGeom>
        </p:spPr>
      </p:pic>
      <p:sp>
        <p:nvSpPr>
          <p:cNvPr id="10" name="Text 6"/>
          <p:cNvSpPr/>
          <p:nvPr/>
        </p:nvSpPr>
        <p:spPr>
          <a:xfrm>
            <a:off x="5405795" y="3783449"/>
            <a:ext cx="2682002" cy="310158"/>
          </a:xfrm>
          <a:prstGeom prst="rect">
            <a:avLst/>
          </a:prstGeom>
          <a:noFill/>
          <a:ln/>
        </p:spPr>
        <p:txBody>
          <a:bodyPr wrap="none" lIns="0" tIns="0" rIns="0" bIns="0" rtlCol="0" anchor="t"/>
          <a:lstStyle/>
          <a:p>
            <a:pPr marL="0" indent="0" algn="l">
              <a:lnSpc>
                <a:spcPts val="2400"/>
              </a:lnSpc>
              <a:buNone/>
            </a:pPr>
            <a:r>
              <a:rPr lang="en-US" sz="1950" b="1" dirty="0">
                <a:solidFill>
                  <a:srgbClr val="FFFFFF"/>
                </a:solidFill>
                <a:latin typeface="PT Sans Bold" pitchFamily="34" charset="0"/>
                <a:ea typeface="PT Sans Bold" pitchFamily="34" charset="-122"/>
                <a:cs typeface="PT Sans Bold" pitchFamily="34" charset="-120"/>
              </a:rPr>
              <a:t>Small Groups (8 minutes)</a:t>
            </a:r>
            <a:endParaRPr lang="en-US" sz="1950" dirty="0"/>
          </a:p>
        </p:txBody>
      </p:sp>
      <p:sp>
        <p:nvSpPr>
          <p:cNvPr id="11" name="Text 7"/>
          <p:cNvSpPr/>
          <p:nvPr/>
        </p:nvSpPr>
        <p:spPr>
          <a:xfrm>
            <a:off x="5405795" y="4212669"/>
            <a:ext cx="3818692" cy="952619"/>
          </a:xfrm>
          <a:prstGeom prst="rect">
            <a:avLst/>
          </a:prstGeom>
          <a:noFill/>
          <a:ln/>
        </p:spPr>
        <p:txBody>
          <a:bodyPr wrap="squar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Combine individual ideas into a draft vision statement that captures the essence of your group's thinking.</a:t>
            </a:r>
            <a:endParaRPr lang="en-US" sz="1550" dirty="0"/>
          </a:p>
        </p:txBody>
      </p:sp>
      <p:pic>
        <p:nvPicPr>
          <p:cNvPr id="12" name="Image 2" descr="preencoded.png"/>
          <p:cNvPicPr>
            <a:picLocks noChangeAspect="1"/>
          </p:cNvPicPr>
          <p:nvPr/>
        </p:nvPicPr>
        <p:blipFill>
          <a:blip r:embed="rId3"/>
          <a:stretch>
            <a:fillRect/>
          </a:stretch>
        </p:blipFill>
        <p:spPr>
          <a:xfrm>
            <a:off x="9621203" y="2692122"/>
            <a:ext cx="4215289" cy="1143000"/>
          </a:xfrm>
          <a:prstGeom prst="rect">
            <a:avLst/>
          </a:prstGeom>
        </p:spPr>
      </p:pic>
      <p:sp>
        <p:nvSpPr>
          <p:cNvPr id="13" name="Text 8"/>
          <p:cNvSpPr/>
          <p:nvPr/>
        </p:nvSpPr>
        <p:spPr>
          <a:xfrm>
            <a:off x="9819561" y="3485793"/>
            <a:ext cx="2799040" cy="310158"/>
          </a:xfrm>
          <a:prstGeom prst="rect">
            <a:avLst/>
          </a:prstGeom>
          <a:noFill/>
          <a:ln/>
        </p:spPr>
        <p:txBody>
          <a:bodyPr wrap="none" lIns="0" tIns="0" rIns="0" bIns="0" rtlCol="0" anchor="t"/>
          <a:lstStyle/>
          <a:p>
            <a:pPr marL="0" indent="0" algn="l">
              <a:lnSpc>
                <a:spcPts val="2400"/>
              </a:lnSpc>
              <a:buNone/>
            </a:pPr>
            <a:r>
              <a:rPr lang="en-US" sz="1950" b="1" dirty="0">
                <a:solidFill>
                  <a:srgbClr val="FFFFFF"/>
                </a:solidFill>
                <a:latin typeface="PT Sans Bold" pitchFamily="34" charset="0"/>
                <a:ea typeface="PT Sans Bold" pitchFamily="34" charset="-122"/>
                <a:cs typeface="PT Sans Bold" pitchFamily="34" charset="-120"/>
              </a:rPr>
              <a:t>Whole Group (10 minutes)</a:t>
            </a:r>
            <a:endParaRPr lang="en-US" sz="1950" dirty="0"/>
          </a:p>
        </p:txBody>
      </p:sp>
      <p:sp>
        <p:nvSpPr>
          <p:cNvPr id="14" name="Text 9"/>
          <p:cNvSpPr/>
          <p:nvPr/>
        </p:nvSpPr>
        <p:spPr>
          <a:xfrm>
            <a:off x="9819561" y="3915013"/>
            <a:ext cx="3818573" cy="952619"/>
          </a:xfrm>
          <a:prstGeom prst="rect">
            <a:avLst/>
          </a:prstGeom>
          <a:noFill/>
          <a:ln/>
        </p:spPr>
        <p:txBody>
          <a:bodyPr wrap="squar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Share draft visions and refine into a single unified statement that represents the entire leadership team.</a:t>
            </a:r>
            <a:endParaRPr lang="en-US" sz="15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3" name="Text 0"/>
          <p:cNvSpPr/>
          <p:nvPr/>
        </p:nvSpPr>
        <p:spPr>
          <a:xfrm>
            <a:off x="6280190" y="708779"/>
            <a:ext cx="4961811" cy="620078"/>
          </a:xfrm>
          <a:prstGeom prst="rect">
            <a:avLst/>
          </a:prstGeom>
          <a:noFill/>
          <a:ln/>
        </p:spPr>
        <p:txBody>
          <a:bodyPr wrap="none" lIns="0" tIns="0" rIns="0" bIns="0" rtlCol="0" anchor="t"/>
          <a:lstStyle/>
          <a:p>
            <a:pPr marL="0" indent="0" algn="l">
              <a:lnSpc>
                <a:spcPts val="4850"/>
              </a:lnSpc>
              <a:buNone/>
            </a:pPr>
            <a:r>
              <a:rPr lang="en-US" sz="3900" b="1" dirty="0">
                <a:solidFill>
                  <a:srgbClr val="FEC013"/>
                </a:solidFill>
                <a:latin typeface="PT Sans Bold" pitchFamily="34" charset="0"/>
                <a:ea typeface="PT Sans Bold" pitchFamily="34" charset="-122"/>
                <a:cs typeface="PT Sans Bold" pitchFamily="34" charset="-120"/>
              </a:rPr>
              <a:t>Vision Reflection</a:t>
            </a:r>
            <a:endParaRPr lang="en-US" sz="3900" dirty="0"/>
          </a:p>
        </p:txBody>
      </p:sp>
      <p:sp>
        <p:nvSpPr>
          <p:cNvPr id="4" name="Text 1"/>
          <p:cNvSpPr/>
          <p:nvPr/>
        </p:nvSpPr>
        <p:spPr>
          <a:xfrm>
            <a:off x="6280190" y="1626513"/>
            <a:ext cx="7556421" cy="4961573"/>
          </a:xfrm>
          <a:prstGeom prst="rect">
            <a:avLst/>
          </a:prstGeom>
          <a:noFill/>
          <a:ln/>
        </p:spPr>
        <p:txBody>
          <a:bodyPr wrap="square" lIns="0" tIns="0" rIns="0" bIns="0" rtlCol="0" anchor="t"/>
          <a:lstStyle/>
          <a:p>
            <a:pPr marL="0" indent="0" algn="l">
              <a:lnSpc>
                <a:spcPts val="9750"/>
              </a:lnSpc>
              <a:buNone/>
            </a:pPr>
            <a:r>
              <a:rPr lang="en-US" sz="7800" b="1" dirty="0">
                <a:solidFill>
                  <a:srgbClr val="FEC013"/>
                </a:solidFill>
                <a:latin typeface="PT Sans Bold" pitchFamily="34" charset="0"/>
                <a:ea typeface="PT Sans Bold" pitchFamily="34" charset="-122"/>
                <a:cs typeface="PT Sans Bold" pitchFamily="34" charset="-120"/>
              </a:rPr>
              <a:t>"What feels most essential to include in our shared vision?"</a:t>
            </a:r>
            <a:endParaRPr lang="en-US" sz="7800" dirty="0"/>
          </a:p>
        </p:txBody>
      </p:sp>
      <p:sp>
        <p:nvSpPr>
          <p:cNvPr id="5" name="Text 2"/>
          <p:cNvSpPr/>
          <p:nvPr/>
        </p:nvSpPr>
        <p:spPr>
          <a:xfrm>
            <a:off x="6280190" y="6885742"/>
            <a:ext cx="7556421" cy="635079"/>
          </a:xfrm>
          <a:prstGeom prst="rect">
            <a:avLst/>
          </a:prstGeom>
          <a:noFill/>
          <a:ln/>
        </p:spPr>
        <p:txBody>
          <a:bodyPr wrap="squar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This reflection prompt helps participants identify the non-negotiable elements that must be present in the final vision statement. Take time to consider what truly matters most.</a:t>
            </a:r>
            <a:endParaRPr lang="en-US" sz="1550" dirty="0"/>
          </a:p>
        </p:txBody>
      </p:sp>
      <p:pic>
        <p:nvPicPr>
          <p:cNvPr id="7" name="Picture 6">
            <a:extLst>
              <a:ext uri="{FF2B5EF4-FFF2-40B4-BE49-F238E27FC236}">
                <a16:creationId xmlns:a16="http://schemas.microsoft.com/office/drawing/2014/main" id="{62C28FF2-CA23-BF75-5BB9-7F8CA10E8955}"/>
              </a:ext>
            </a:extLst>
          </p:cNvPr>
          <p:cNvPicPr>
            <a:picLocks noChangeAspect="1"/>
          </p:cNvPicPr>
          <p:nvPr/>
        </p:nvPicPr>
        <p:blipFill>
          <a:blip r:embed="rId3"/>
          <a:stretch>
            <a:fillRect/>
          </a:stretch>
        </p:blipFill>
        <p:spPr>
          <a:xfrm>
            <a:off x="0" y="0"/>
            <a:ext cx="5466521" cy="82296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656749" y="451485"/>
            <a:ext cx="6562487" cy="513159"/>
          </a:xfrm>
          <a:prstGeom prst="rect">
            <a:avLst/>
          </a:prstGeom>
          <a:noFill/>
          <a:ln/>
        </p:spPr>
        <p:txBody>
          <a:bodyPr wrap="none" lIns="0" tIns="0" rIns="0" bIns="0" rtlCol="0" anchor="t"/>
          <a:lstStyle/>
          <a:p>
            <a:pPr marL="0" indent="0" algn="l">
              <a:lnSpc>
                <a:spcPts val="4000"/>
              </a:lnSpc>
              <a:buNone/>
            </a:pPr>
            <a:r>
              <a:rPr lang="en-US" sz="3200" b="1" dirty="0">
                <a:solidFill>
                  <a:srgbClr val="FEC013"/>
                </a:solidFill>
                <a:latin typeface="PT Sans Bold" pitchFamily="34" charset="0"/>
                <a:ea typeface="PT Sans Bold" pitchFamily="34" charset="-122"/>
                <a:cs typeface="PT Sans Bold" pitchFamily="34" charset="-120"/>
              </a:rPr>
              <a:t>Worksheet B: Vision Builder Template</a:t>
            </a:r>
            <a:endParaRPr lang="en-US" sz="3200" dirty="0"/>
          </a:p>
        </p:txBody>
      </p:sp>
      <p:sp>
        <p:nvSpPr>
          <p:cNvPr id="3" name="Shape 1"/>
          <p:cNvSpPr/>
          <p:nvPr/>
        </p:nvSpPr>
        <p:spPr>
          <a:xfrm>
            <a:off x="656749" y="1293019"/>
            <a:ext cx="13316903" cy="991791"/>
          </a:xfrm>
          <a:prstGeom prst="roundRect">
            <a:avLst>
              <a:gd name="adj" fmla="val 6954"/>
            </a:avLst>
          </a:prstGeom>
          <a:solidFill>
            <a:srgbClr val="000000"/>
          </a:solidFill>
          <a:ln w="22860">
            <a:solidFill>
              <a:srgbClr val="98771A"/>
            </a:solidFill>
            <a:prstDash val="solid"/>
          </a:ln>
        </p:spPr>
        <p:txBody>
          <a:bodyPr/>
          <a:lstStyle/>
          <a:p>
            <a:endParaRPr lang="en-GB"/>
          </a:p>
        </p:txBody>
      </p:sp>
      <p:sp>
        <p:nvSpPr>
          <p:cNvPr id="4" name="Shape 2"/>
          <p:cNvSpPr/>
          <p:nvPr/>
        </p:nvSpPr>
        <p:spPr>
          <a:xfrm>
            <a:off x="679609" y="1315879"/>
            <a:ext cx="656749" cy="946071"/>
          </a:xfrm>
          <a:prstGeom prst="roundRect">
            <a:avLst>
              <a:gd name="adj" fmla="val 6324"/>
            </a:avLst>
          </a:prstGeom>
          <a:solidFill>
            <a:srgbClr val="7F5E01"/>
          </a:solidFill>
          <a:ln/>
        </p:spPr>
        <p:txBody>
          <a:bodyPr/>
          <a:lstStyle/>
          <a:p>
            <a:endParaRPr lang="en-GB"/>
          </a:p>
        </p:txBody>
      </p:sp>
      <p:sp>
        <p:nvSpPr>
          <p:cNvPr id="5" name="Text 3"/>
          <p:cNvSpPr/>
          <p:nvPr/>
        </p:nvSpPr>
        <p:spPr>
          <a:xfrm>
            <a:off x="881063" y="1634966"/>
            <a:ext cx="246221" cy="307777"/>
          </a:xfrm>
          <a:prstGeom prst="rect">
            <a:avLst/>
          </a:prstGeom>
          <a:noFill/>
          <a:ln/>
        </p:spPr>
        <p:txBody>
          <a:bodyPr wrap="none" lIns="0" tIns="0" rIns="0" bIns="0" rtlCol="0" anchor="t"/>
          <a:lstStyle/>
          <a:p>
            <a:pPr marL="0" indent="0" algn="l">
              <a:lnSpc>
                <a:spcPts val="1900"/>
              </a:lnSpc>
              <a:buNone/>
            </a:pPr>
            <a:r>
              <a:rPr lang="en-US" sz="1900" b="1" dirty="0">
                <a:solidFill>
                  <a:srgbClr val="FFFFFF"/>
                </a:solidFill>
                <a:latin typeface="PT Sans Bold" pitchFamily="34" charset="0"/>
                <a:ea typeface="PT Sans Bold" pitchFamily="34" charset="-122"/>
                <a:cs typeface="PT Sans Bold" pitchFamily="34" charset="-120"/>
              </a:rPr>
              <a:t>1</a:t>
            </a:r>
            <a:endParaRPr lang="en-US" sz="1900" dirty="0"/>
          </a:p>
        </p:txBody>
      </p:sp>
      <p:sp>
        <p:nvSpPr>
          <p:cNvPr id="6" name="Text 4"/>
          <p:cNvSpPr/>
          <p:nvPr/>
        </p:nvSpPr>
        <p:spPr>
          <a:xfrm>
            <a:off x="1500545" y="1480066"/>
            <a:ext cx="2052518" cy="256580"/>
          </a:xfrm>
          <a:prstGeom prst="rect">
            <a:avLst/>
          </a:prstGeom>
          <a:noFill/>
          <a:ln/>
        </p:spPr>
        <p:txBody>
          <a:bodyPr wrap="none" lIns="0" tIns="0" rIns="0" bIns="0" rtlCol="0" anchor="t"/>
          <a:lstStyle/>
          <a:p>
            <a:pPr marL="0" indent="0" algn="l">
              <a:lnSpc>
                <a:spcPts val="2000"/>
              </a:lnSpc>
              <a:buNone/>
            </a:pPr>
            <a:r>
              <a:rPr lang="en-US" sz="1600" b="1" dirty="0">
                <a:solidFill>
                  <a:srgbClr val="FFFFFF"/>
                </a:solidFill>
                <a:latin typeface="PT Sans Bold" pitchFamily="34" charset="0"/>
                <a:ea typeface="PT Sans Bold" pitchFamily="34" charset="-122"/>
                <a:cs typeface="PT Sans Bold" pitchFamily="34" charset="-120"/>
              </a:rPr>
              <a:t>Purpose</a:t>
            </a:r>
            <a:endParaRPr lang="en-US" sz="1600" dirty="0"/>
          </a:p>
        </p:txBody>
      </p:sp>
      <p:sp>
        <p:nvSpPr>
          <p:cNvPr id="7" name="Text 5"/>
          <p:cNvSpPr/>
          <p:nvPr/>
        </p:nvSpPr>
        <p:spPr>
          <a:xfrm>
            <a:off x="1500545" y="1835110"/>
            <a:ext cx="12286059" cy="262652"/>
          </a:xfrm>
          <a:prstGeom prst="rect">
            <a:avLst/>
          </a:prstGeom>
          <a:noFill/>
          <a:ln/>
        </p:spPr>
        <p:txBody>
          <a:bodyPr wrap="none" lIns="0" tIns="0" rIns="0" bIns="0" rtlCol="0" anchor="t"/>
          <a:lstStyle/>
          <a:p>
            <a:pPr marL="0" indent="0" algn="l">
              <a:lnSpc>
                <a:spcPts val="2050"/>
              </a:lnSpc>
              <a:buNone/>
            </a:pPr>
            <a:r>
              <a:rPr lang="en-US" sz="1250" dirty="0">
                <a:solidFill>
                  <a:srgbClr val="FFFFFF"/>
                </a:solidFill>
                <a:latin typeface="PT Sans" pitchFamily="34" charset="0"/>
                <a:ea typeface="PT Sans" pitchFamily="34" charset="-122"/>
                <a:cs typeface="PT Sans" pitchFamily="34" charset="-120"/>
              </a:rPr>
              <a:t>Define why the organization exists and what drives us</a:t>
            </a:r>
            <a:endParaRPr lang="en-US" sz="1250" dirty="0"/>
          </a:p>
        </p:txBody>
      </p:sp>
      <p:sp>
        <p:nvSpPr>
          <p:cNvPr id="8" name="Shape 6"/>
          <p:cNvSpPr/>
          <p:nvPr/>
        </p:nvSpPr>
        <p:spPr>
          <a:xfrm>
            <a:off x="656749" y="2448997"/>
            <a:ext cx="13316903" cy="991791"/>
          </a:xfrm>
          <a:prstGeom prst="roundRect">
            <a:avLst>
              <a:gd name="adj" fmla="val 6954"/>
            </a:avLst>
          </a:prstGeom>
          <a:solidFill>
            <a:srgbClr val="000000"/>
          </a:solidFill>
          <a:ln w="22860">
            <a:solidFill>
              <a:srgbClr val="98771A"/>
            </a:solidFill>
            <a:prstDash val="solid"/>
          </a:ln>
        </p:spPr>
        <p:txBody>
          <a:bodyPr/>
          <a:lstStyle/>
          <a:p>
            <a:endParaRPr lang="en-GB"/>
          </a:p>
        </p:txBody>
      </p:sp>
      <p:sp>
        <p:nvSpPr>
          <p:cNvPr id="9" name="Shape 7"/>
          <p:cNvSpPr/>
          <p:nvPr/>
        </p:nvSpPr>
        <p:spPr>
          <a:xfrm>
            <a:off x="679609" y="2471857"/>
            <a:ext cx="656749" cy="946071"/>
          </a:xfrm>
          <a:prstGeom prst="roundRect">
            <a:avLst>
              <a:gd name="adj" fmla="val 6324"/>
            </a:avLst>
          </a:prstGeom>
          <a:solidFill>
            <a:srgbClr val="7F5E01"/>
          </a:solidFill>
          <a:ln/>
        </p:spPr>
        <p:txBody>
          <a:bodyPr/>
          <a:lstStyle/>
          <a:p>
            <a:endParaRPr lang="en-GB"/>
          </a:p>
        </p:txBody>
      </p:sp>
      <p:sp>
        <p:nvSpPr>
          <p:cNvPr id="10" name="Text 8"/>
          <p:cNvSpPr/>
          <p:nvPr/>
        </p:nvSpPr>
        <p:spPr>
          <a:xfrm>
            <a:off x="881063" y="2790944"/>
            <a:ext cx="246221" cy="307777"/>
          </a:xfrm>
          <a:prstGeom prst="rect">
            <a:avLst/>
          </a:prstGeom>
          <a:noFill/>
          <a:ln/>
        </p:spPr>
        <p:txBody>
          <a:bodyPr wrap="none" lIns="0" tIns="0" rIns="0" bIns="0" rtlCol="0" anchor="t"/>
          <a:lstStyle/>
          <a:p>
            <a:pPr marL="0" indent="0" algn="l">
              <a:lnSpc>
                <a:spcPts val="1900"/>
              </a:lnSpc>
              <a:buNone/>
            </a:pPr>
            <a:r>
              <a:rPr lang="en-US" sz="1900" b="1" dirty="0">
                <a:solidFill>
                  <a:srgbClr val="FFFFFF"/>
                </a:solidFill>
                <a:latin typeface="PT Sans Bold" pitchFamily="34" charset="0"/>
                <a:ea typeface="PT Sans Bold" pitchFamily="34" charset="-122"/>
                <a:cs typeface="PT Sans Bold" pitchFamily="34" charset="-120"/>
              </a:rPr>
              <a:t>2</a:t>
            </a:r>
            <a:endParaRPr lang="en-US" sz="1900" dirty="0"/>
          </a:p>
        </p:txBody>
      </p:sp>
      <p:sp>
        <p:nvSpPr>
          <p:cNvPr id="11" name="Text 9"/>
          <p:cNvSpPr/>
          <p:nvPr/>
        </p:nvSpPr>
        <p:spPr>
          <a:xfrm>
            <a:off x="1500545" y="2636044"/>
            <a:ext cx="2052518" cy="256580"/>
          </a:xfrm>
          <a:prstGeom prst="rect">
            <a:avLst/>
          </a:prstGeom>
          <a:noFill/>
          <a:ln/>
        </p:spPr>
        <p:txBody>
          <a:bodyPr wrap="none" lIns="0" tIns="0" rIns="0" bIns="0" rtlCol="0" anchor="t"/>
          <a:lstStyle/>
          <a:p>
            <a:pPr marL="0" indent="0" algn="l">
              <a:lnSpc>
                <a:spcPts val="2000"/>
              </a:lnSpc>
              <a:buNone/>
            </a:pPr>
            <a:r>
              <a:rPr lang="en-US" sz="1600" b="1" dirty="0">
                <a:solidFill>
                  <a:srgbClr val="FFFFFF"/>
                </a:solidFill>
                <a:latin typeface="PT Sans Bold" pitchFamily="34" charset="0"/>
                <a:ea typeface="PT Sans Bold" pitchFamily="34" charset="-122"/>
                <a:cs typeface="PT Sans Bold" pitchFamily="34" charset="-120"/>
              </a:rPr>
              <a:t>Desired Future State</a:t>
            </a:r>
            <a:endParaRPr lang="en-US" sz="1600" dirty="0"/>
          </a:p>
        </p:txBody>
      </p:sp>
      <p:sp>
        <p:nvSpPr>
          <p:cNvPr id="12" name="Text 10"/>
          <p:cNvSpPr/>
          <p:nvPr/>
        </p:nvSpPr>
        <p:spPr>
          <a:xfrm>
            <a:off x="1500545" y="2991088"/>
            <a:ext cx="12286059" cy="262652"/>
          </a:xfrm>
          <a:prstGeom prst="rect">
            <a:avLst/>
          </a:prstGeom>
          <a:noFill/>
          <a:ln/>
        </p:spPr>
        <p:txBody>
          <a:bodyPr wrap="none" lIns="0" tIns="0" rIns="0" bIns="0" rtlCol="0" anchor="t"/>
          <a:lstStyle/>
          <a:p>
            <a:pPr marL="0" indent="0" algn="l">
              <a:lnSpc>
                <a:spcPts val="2050"/>
              </a:lnSpc>
              <a:buNone/>
            </a:pPr>
            <a:r>
              <a:rPr lang="en-US" sz="1250" dirty="0">
                <a:solidFill>
                  <a:srgbClr val="FFFFFF"/>
                </a:solidFill>
                <a:latin typeface="PT Sans" pitchFamily="34" charset="0"/>
                <a:ea typeface="PT Sans" pitchFamily="34" charset="-122"/>
                <a:cs typeface="PT Sans" pitchFamily="34" charset="-120"/>
              </a:rPr>
              <a:t>Describe what success looks like in concrete terms</a:t>
            </a:r>
            <a:endParaRPr lang="en-US" sz="1250" dirty="0"/>
          </a:p>
        </p:txBody>
      </p:sp>
      <p:sp>
        <p:nvSpPr>
          <p:cNvPr id="13" name="Shape 11"/>
          <p:cNvSpPr/>
          <p:nvPr/>
        </p:nvSpPr>
        <p:spPr>
          <a:xfrm>
            <a:off x="656749" y="3604974"/>
            <a:ext cx="13316903" cy="991791"/>
          </a:xfrm>
          <a:prstGeom prst="roundRect">
            <a:avLst>
              <a:gd name="adj" fmla="val 6954"/>
            </a:avLst>
          </a:prstGeom>
          <a:solidFill>
            <a:srgbClr val="000000"/>
          </a:solidFill>
          <a:ln w="22860">
            <a:solidFill>
              <a:srgbClr val="98771A"/>
            </a:solidFill>
            <a:prstDash val="solid"/>
          </a:ln>
        </p:spPr>
        <p:txBody>
          <a:bodyPr/>
          <a:lstStyle/>
          <a:p>
            <a:endParaRPr lang="en-GB"/>
          </a:p>
        </p:txBody>
      </p:sp>
      <p:sp>
        <p:nvSpPr>
          <p:cNvPr id="14" name="Shape 12"/>
          <p:cNvSpPr/>
          <p:nvPr/>
        </p:nvSpPr>
        <p:spPr>
          <a:xfrm>
            <a:off x="679609" y="3627834"/>
            <a:ext cx="656749" cy="946071"/>
          </a:xfrm>
          <a:prstGeom prst="roundRect">
            <a:avLst>
              <a:gd name="adj" fmla="val 6324"/>
            </a:avLst>
          </a:prstGeom>
          <a:solidFill>
            <a:srgbClr val="7F5E01"/>
          </a:solidFill>
          <a:ln/>
        </p:spPr>
        <p:txBody>
          <a:bodyPr/>
          <a:lstStyle/>
          <a:p>
            <a:endParaRPr lang="en-GB"/>
          </a:p>
        </p:txBody>
      </p:sp>
      <p:sp>
        <p:nvSpPr>
          <p:cNvPr id="15" name="Text 13"/>
          <p:cNvSpPr/>
          <p:nvPr/>
        </p:nvSpPr>
        <p:spPr>
          <a:xfrm>
            <a:off x="881063" y="3946922"/>
            <a:ext cx="246221" cy="307777"/>
          </a:xfrm>
          <a:prstGeom prst="rect">
            <a:avLst/>
          </a:prstGeom>
          <a:noFill/>
          <a:ln/>
        </p:spPr>
        <p:txBody>
          <a:bodyPr wrap="none" lIns="0" tIns="0" rIns="0" bIns="0" rtlCol="0" anchor="t"/>
          <a:lstStyle/>
          <a:p>
            <a:pPr marL="0" indent="0" algn="l">
              <a:lnSpc>
                <a:spcPts val="1900"/>
              </a:lnSpc>
              <a:buNone/>
            </a:pPr>
            <a:r>
              <a:rPr lang="en-US" sz="1900" b="1" dirty="0">
                <a:solidFill>
                  <a:srgbClr val="FFFFFF"/>
                </a:solidFill>
                <a:latin typeface="PT Sans Bold" pitchFamily="34" charset="0"/>
                <a:ea typeface="PT Sans Bold" pitchFamily="34" charset="-122"/>
                <a:cs typeface="PT Sans Bold" pitchFamily="34" charset="-120"/>
              </a:rPr>
              <a:t>3</a:t>
            </a:r>
            <a:endParaRPr lang="en-US" sz="1900" dirty="0"/>
          </a:p>
        </p:txBody>
      </p:sp>
      <p:sp>
        <p:nvSpPr>
          <p:cNvPr id="16" name="Text 14"/>
          <p:cNvSpPr/>
          <p:nvPr/>
        </p:nvSpPr>
        <p:spPr>
          <a:xfrm>
            <a:off x="1500545" y="3792022"/>
            <a:ext cx="2052518" cy="256580"/>
          </a:xfrm>
          <a:prstGeom prst="rect">
            <a:avLst/>
          </a:prstGeom>
          <a:noFill/>
          <a:ln/>
        </p:spPr>
        <p:txBody>
          <a:bodyPr wrap="none" lIns="0" tIns="0" rIns="0" bIns="0" rtlCol="0" anchor="t"/>
          <a:lstStyle/>
          <a:p>
            <a:pPr marL="0" indent="0" algn="l">
              <a:lnSpc>
                <a:spcPts val="2000"/>
              </a:lnSpc>
              <a:buNone/>
            </a:pPr>
            <a:r>
              <a:rPr lang="en-US" sz="1600" b="1" dirty="0">
                <a:solidFill>
                  <a:srgbClr val="FFFFFF"/>
                </a:solidFill>
                <a:latin typeface="PT Sans Bold" pitchFamily="34" charset="0"/>
                <a:ea typeface="PT Sans Bold" pitchFamily="34" charset="-122"/>
                <a:cs typeface="PT Sans Bold" pitchFamily="34" charset="-120"/>
              </a:rPr>
              <a:t>Impact</a:t>
            </a:r>
            <a:endParaRPr lang="en-US" sz="1600" dirty="0"/>
          </a:p>
        </p:txBody>
      </p:sp>
      <p:sp>
        <p:nvSpPr>
          <p:cNvPr id="17" name="Text 15"/>
          <p:cNvSpPr/>
          <p:nvPr/>
        </p:nvSpPr>
        <p:spPr>
          <a:xfrm>
            <a:off x="1500545" y="4147066"/>
            <a:ext cx="12286059" cy="262652"/>
          </a:xfrm>
          <a:prstGeom prst="rect">
            <a:avLst/>
          </a:prstGeom>
          <a:noFill/>
          <a:ln/>
        </p:spPr>
        <p:txBody>
          <a:bodyPr wrap="none" lIns="0" tIns="0" rIns="0" bIns="0" rtlCol="0" anchor="t"/>
          <a:lstStyle/>
          <a:p>
            <a:pPr marL="0" indent="0" algn="l">
              <a:lnSpc>
                <a:spcPts val="2050"/>
              </a:lnSpc>
              <a:buNone/>
            </a:pPr>
            <a:r>
              <a:rPr lang="en-US" sz="1250" dirty="0">
                <a:solidFill>
                  <a:srgbClr val="FFFFFF"/>
                </a:solidFill>
                <a:latin typeface="PT Sans" pitchFamily="34" charset="0"/>
                <a:ea typeface="PT Sans" pitchFamily="34" charset="-122"/>
                <a:cs typeface="PT Sans" pitchFamily="34" charset="-120"/>
              </a:rPr>
              <a:t>Articulate the difference we want to make</a:t>
            </a:r>
            <a:endParaRPr lang="en-US" sz="1250" dirty="0"/>
          </a:p>
        </p:txBody>
      </p:sp>
      <p:sp>
        <p:nvSpPr>
          <p:cNvPr id="18" name="Shape 16"/>
          <p:cNvSpPr/>
          <p:nvPr/>
        </p:nvSpPr>
        <p:spPr>
          <a:xfrm>
            <a:off x="656749" y="4760952"/>
            <a:ext cx="13316903" cy="991791"/>
          </a:xfrm>
          <a:prstGeom prst="roundRect">
            <a:avLst>
              <a:gd name="adj" fmla="val 6954"/>
            </a:avLst>
          </a:prstGeom>
          <a:solidFill>
            <a:srgbClr val="000000"/>
          </a:solidFill>
          <a:ln w="22860">
            <a:solidFill>
              <a:srgbClr val="98771A"/>
            </a:solidFill>
            <a:prstDash val="solid"/>
          </a:ln>
        </p:spPr>
        <p:txBody>
          <a:bodyPr/>
          <a:lstStyle/>
          <a:p>
            <a:endParaRPr lang="en-GB"/>
          </a:p>
        </p:txBody>
      </p:sp>
      <p:sp>
        <p:nvSpPr>
          <p:cNvPr id="19" name="Shape 17"/>
          <p:cNvSpPr/>
          <p:nvPr/>
        </p:nvSpPr>
        <p:spPr>
          <a:xfrm>
            <a:off x="679609" y="4783812"/>
            <a:ext cx="656749" cy="946071"/>
          </a:xfrm>
          <a:prstGeom prst="roundRect">
            <a:avLst>
              <a:gd name="adj" fmla="val 6324"/>
            </a:avLst>
          </a:prstGeom>
          <a:solidFill>
            <a:srgbClr val="7F5E01"/>
          </a:solidFill>
          <a:ln/>
        </p:spPr>
        <p:txBody>
          <a:bodyPr/>
          <a:lstStyle/>
          <a:p>
            <a:endParaRPr lang="en-GB"/>
          </a:p>
        </p:txBody>
      </p:sp>
      <p:sp>
        <p:nvSpPr>
          <p:cNvPr id="20" name="Text 18"/>
          <p:cNvSpPr/>
          <p:nvPr/>
        </p:nvSpPr>
        <p:spPr>
          <a:xfrm>
            <a:off x="881063" y="5102900"/>
            <a:ext cx="246221" cy="307777"/>
          </a:xfrm>
          <a:prstGeom prst="rect">
            <a:avLst/>
          </a:prstGeom>
          <a:noFill/>
          <a:ln/>
        </p:spPr>
        <p:txBody>
          <a:bodyPr wrap="none" lIns="0" tIns="0" rIns="0" bIns="0" rtlCol="0" anchor="t"/>
          <a:lstStyle/>
          <a:p>
            <a:pPr marL="0" indent="0" algn="l">
              <a:lnSpc>
                <a:spcPts val="1900"/>
              </a:lnSpc>
              <a:buNone/>
            </a:pPr>
            <a:r>
              <a:rPr lang="en-US" sz="1900" b="1" dirty="0">
                <a:solidFill>
                  <a:srgbClr val="FFFFFF"/>
                </a:solidFill>
                <a:latin typeface="PT Sans Bold" pitchFamily="34" charset="0"/>
                <a:ea typeface="PT Sans Bold" pitchFamily="34" charset="-122"/>
                <a:cs typeface="PT Sans Bold" pitchFamily="34" charset="-120"/>
              </a:rPr>
              <a:t>4</a:t>
            </a:r>
            <a:endParaRPr lang="en-US" sz="1900" dirty="0"/>
          </a:p>
        </p:txBody>
      </p:sp>
      <p:sp>
        <p:nvSpPr>
          <p:cNvPr id="21" name="Text 19"/>
          <p:cNvSpPr/>
          <p:nvPr/>
        </p:nvSpPr>
        <p:spPr>
          <a:xfrm>
            <a:off x="1500545" y="4947999"/>
            <a:ext cx="2052518" cy="256580"/>
          </a:xfrm>
          <a:prstGeom prst="rect">
            <a:avLst/>
          </a:prstGeom>
          <a:noFill/>
          <a:ln/>
        </p:spPr>
        <p:txBody>
          <a:bodyPr wrap="none" lIns="0" tIns="0" rIns="0" bIns="0" rtlCol="0" anchor="t"/>
          <a:lstStyle/>
          <a:p>
            <a:pPr marL="0" indent="0" algn="l">
              <a:lnSpc>
                <a:spcPts val="2000"/>
              </a:lnSpc>
              <a:buNone/>
            </a:pPr>
            <a:r>
              <a:rPr lang="en-US" sz="1600" b="1" dirty="0">
                <a:solidFill>
                  <a:srgbClr val="FFFFFF"/>
                </a:solidFill>
                <a:latin typeface="PT Sans Bold" pitchFamily="34" charset="0"/>
                <a:ea typeface="PT Sans Bold" pitchFamily="34" charset="-122"/>
                <a:cs typeface="PT Sans Bold" pitchFamily="34" charset="-120"/>
              </a:rPr>
              <a:t>Draft Statement</a:t>
            </a:r>
            <a:endParaRPr lang="en-US" sz="1600" dirty="0"/>
          </a:p>
        </p:txBody>
      </p:sp>
      <p:sp>
        <p:nvSpPr>
          <p:cNvPr id="22" name="Text 20"/>
          <p:cNvSpPr/>
          <p:nvPr/>
        </p:nvSpPr>
        <p:spPr>
          <a:xfrm>
            <a:off x="1500545" y="5303044"/>
            <a:ext cx="12286059" cy="262652"/>
          </a:xfrm>
          <a:prstGeom prst="rect">
            <a:avLst/>
          </a:prstGeom>
          <a:noFill/>
          <a:ln/>
        </p:spPr>
        <p:txBody>
          <a:bodyPr wrap="none" lIns="0" tIns="0" rIns="0" bIns="0" rtlCol="0" anchor="t"/>
          <a:lstStyle/>
          <a:p>
            <a:pPr marL="0" indent="0" algn="l">
              <a:lnSpc>
                <a:spcPts val="2050"/>
              </a:lnSpc>
              <a:buNone/>
            </a:pPr>
            <a:r>
              <a:rPr lang="en-US" sz="1250" dirty="0">
                <a:solidFill>
                  <a:srgbClr val="FFFFFF"/>
                </a:solidFill>
                <a:latin typeface="PT Sans" pitchFamily="34" charset="0"/>
                <a:ea typeface="PT Sans" pitchFamily="34" charset="-122"/>
                <a:cs typeface="PT Sans" pitchFamily="34" charset="-120"/>
              </a:rPr>
              <a:t>Combine elements into a compelling vision statement</a:t>
            </a:r>
            <a:endParaRPr lang="en-US" sz="1250" dirty="0"/>
          </a:p>
        </p:txBody>
      </p:sp>
      <p:sp>
        <p:nvSpPr>
          <p:cNvPr id="23" name="Shape 21"/>
          <p:cNvSpPr/>
          <p:nvPr/>
        </p:nvSpPr>
        <p:spPr>
          <a:xfrm>
            <a:off x="656749" y="5916930"/>
            <a:ext cx="13316903" cy="991791"/>
          </a:xfrm>
          <a:prstGeom prst="roundRect">
            <a:avLst>
              <a:gd name="adj" fmla="val 6954"/>
            </a:avLst>
          </a:prstGeom>
          <a:solidFill>
            <a:srgbClr val="000000"/>
          </a:solidFill>
          <a:ln w="22860">
            <a:solidFill>
              <a:srgbClr val="98771A"/>
            </a:solidFill>
            <a:prstDash val="solid"/>
          </a:ln>
        </p:spPr>
        <p:txBody>
          <a:bodyPr/>
          <a:lstStyle/>
          <a:p>
            <a:endParaRPr lang="en-GB"/>
          </a:p>
        </p:txBody>
      </p:sp>
      <p:sp>
        <p:nvSpPr>
          <p:cNvPr id="24" name="Shape 22"/>
          <p:cNvSpPr/>
          <p:nvPr/>
        </p:nvSpPr>
        <p:spPr>
          <a:xfrm>
            <a:off x="679609" y="5939790"/>
            <a:ext cx="656749" cy="946071"/>
          </a:xfrm>
          <a:prstGeom prst="roundRect">
            <a:avLst>
              <a:gd name="adj" fmla="val 6324"/>
            </a:avLst>
          </a:prstGeom>
          <a:solidFill>
            <a:srgbClr val="7F5E01"/>
          </a:solidFill>
          <a:ln/>
        </p:spPr>
        <p:txBody>
          <a:bodyPr/>
          <a:lstStyle/>
          <a:p>
            <a:endParaRPr lang="en-GB"/>
          </a:p>
        </p:txBody>
      </p:sp>
      <p:sp>
        <p:nvSpPr>
          <p:cNvPr id="25" name="Text 23"/>
          <p:cNvSpPr/>
          <p:nvPr/>
        </p:nvSpPr>
        <p:spPr>
          <a:xfrm>
            <a:off x="881063" y="6258878"/>
            <a:ext cx="246221" cy="307777"/>
          </a:xfrm>
          <a:prstGeom prst="rect">
            <a:avLst/>
          </a:prstGeom>
          <a:noFill/>
          <a:ln/>
        </p:spPr>
        <p:txBody>
          <a:bodyPr wrap="none" lIns="0" tIns="0" rIns="0" bIns="0" rtlCol="0" anchor="t"/>
          <a:lstStyle/>
          <a:p>
            <a:pPr marL="0" indent="0" algn="l">
              <a:lnSpc>
                <a:spcPts val="1900"/>
              </a:lnSpc>
              <a:buNone/>
            </a:pPr>
            <a:r>
              <a:rPr lang="en-US" sz="1900" b="1" dirty="0">
                <a:solidFill>
                  <a:srgbClr val="FFFFFF"/>
                </a:solidFill>
                <a:latin typeface="PT Sans Bold" pitchFamily="34" charset="0"/>
                <a:ea typeface="PT Sans Bold" pitchFamily="34" charset="-122"/>
                <a:cs typeface="PT Sans Bold" pitchFamily="34" charset="-120"/>
              </a:rPr>
              <a:t>5</a:t>
            </a:r>
            <a:endParaRPr lang="en-US" sz="1900" dirty="0"/>
          </a:p>
        </p:txBody>
      </p:sp>
      <p:sp>
        <p:nvSpPr>
          <p:cNvPr id="26" name="Text 24"/>
          <p:cNvSpPr/>
          <p:nvPr/>
        </p:nvSpPr>
        <p:spPr>
          <a:xfrm>
            <a:off x="1500545" y="6103977"/>
            <a:ext cx="2052518" cy="256580"/>
          </a:xfrm>
          <a:prstGeom prst="rect">
            <a:avLst/>
          </a:prstGeom>
          <a:noFill/>
          <a:ln/>
        </p:spPr>
        <p:txBody>
          <a:bodyPr wrap="none" lIns="0" tIns="0" rIns="0" bIns="0" rtlCol="0" anchor="t"/>
          <a:lstStyle/>
          <a:p>
            <a:pPr marL="0" indent="0" algn="l">
              <a:lnSpc>
                <a:spcPts val="2000"/>
              </a:lnSpc>
              <a:buNone/>
            </a:pPr>
            <a:r>
              <a:rPr lang="en-US" sz="1600" b="1" dirty="0">
                <a:solidFill>
                  <a:srgbClr val="FFFFFF"/>
                </a:solidFill>
                <a:latin typeface="PT Sans Bold" pitchFamily="34" charset="0"/>
                <a:ea typeface="PT Sans Bold" pitchFamily="34" charset="-122"/>
                <a:cs typeface="PT Sans Bold" pitchFamily="34" charset="-120"/>
              </a:rPr>
              <a:t>Evidence of Success</a:t>
            </a:r>
            <a:endParaRPr lang="en-US" sz="1600" dirty="0"/>
          </a:p>
        </p:txBody>
      </p:sp>
      <p:sp>
        <p:nvSpPr>
          <p:cNvPr id="27" name="Text 25"/>
          <p:cNvSpPr/>
          <p:nvPr/>
        </p:nvSpPr>
        <p:spPr>
          <a:xfrm>
            <a:off x="1500545" y="6459022"/>
            <a:ext cx="12286059" cy="262652"/>
          </a:xfrm>
          <a:prstGeom prst="rect">
            <a:avLst/>
          </a:prstGeom>
          <a:noFill/>
          <a:ln/>
        </p:spPr>
        <p:txBody>
          <a:bodyPr wrap="none" lIns="0" tIns="0" rIns="0" bIns="0" rtlCol="0" anchor="t"/>
          <a:lstStyle/>
          <a:p>
            <a:pPr marL="0" indent="0" algn="l">
              <a:lnSpc>
                <a:spcPts val="2050"/>
              </a:lnSpc>
              <a:buNone/>
            </a:pPr>
            <a:r>
              <a:rPr lang="en-US" sz="1250" dirty="0">
                <a:solidFill>
                  <a:srgbClr val="FFFFFF"/>
                </a:solidFill>
                <a:latin typeface="PT Sans" pitchFamily="34" charset="0"/>
                <a:ea typeface="PT Sans" pitchFamily="34" charset="-122"/>
                <a:cs typeface="PT Sans" pitchFamily="34" charset="-120"/>
              </a:rPr>
              <a:t>Identify how we'll know when we've achieved the vision</a:t>
            </a:r>
            <a:endParaRPr lang="en-US" sz="1250" dirty="0"/>
          </a:p>
        </p:txBody>
      </p:sp>
      <p:sp>
        <p:nvSpPr>
          <p:cNvPr id="28" name="Shape 26"/>
          <p:cNvSpPr/>
          <p:nvPr/>
        </p:nvSpPr>
        <p:spPr>
          <a:xfrm>
            <a:off x="656749" y="7093387"/>
            <a:ext cx="13316903" cy="697587"/>
          </a:xfrm>
          <a:prstGeom prst="roundRect">
            <a:avLst>
              <a:gd name="adj" fmla="val 9886"/>
            </a:avLst>
          </a:prstGeom>
          <a:solidFill>
            <a:srgbClr val="4C3800"/>
          </a:solidFill>
          <a:ln/>
        </p:spPr>
        <p:txBody>
          <a:bodyPr/>
          <a:lstStyle/>
          <a:p>
            <a:endParaRPr lang="en-GB"/>
          </a:p>
        </p:txBody>
      </p:sp>
      <p:pic>
        <p:nvPicPr>
          <p:cNvPr id="29" name="Image 0" descr="preencoded.png"/>
          <p:cNvPicPr>
            <a:picLocks noChangeAspect="1"/>
          </p:cNvPicPr>
          <p:nvPr/>
        </p:nvPicPr>
        <p:blipFill>
          <a:blip r:embed="rId3"/>
          <a:stretch>
            <a:fillRect/>
          </a:stretch>
        </p:blipFill>
        <p:spPr>
          <a:xfrm>
            <a:off x="820936" y="7345323"/>
            <a:ext cx="205145" cy="164187"/>
          </a:xfrm>
          <a:prstGeom prst="rect">
            <a:avLst/>
          </a:prstGeom>
        </p:spPr>
      </p:pic>
      <p:sp>
        <p:nvSpPr>
          <p:cNvPr id="30" name="Text 27"/>
          <p:cNvSpPr/>
          <p:nvPr/>
        </p:nvSpPr>
        <p:spPr>
          <a:xfrm>
            <a:off x="1190268" y="7298531"/>
            <a:ext cx="12619196" cy="262652"/>
          </a:xfrm>
          <a:prstGeom prst="rect">
            <a:avLst/>
          </a:prstGeom>
          <a:noFill/>
          <a:ln/>
        </p:spPr>
        <p:txBody>
          <a:bodyPr wrap="none" lIns="0" tIns="0" rIns="0" bIns="0" rtlCol="0" anchor="t"/>
          <a:lstStyle/>
          <a:p>
            <a:pPr marL="0" indent="0" algn="l">
              <a:lnSpc>
                <a:spcPts val="2050"/>
              </a:lnSpc>
              <a:buNone/>
            </a:pPr>
            <a:r>
              <a:rPr lang="en-US" sz="1250" b="1" dirty="0">
                <a:solidFill>
                  <a:srgbClr val="FFFFFF"/>
                </a:solidFill>
                <a:latin typeface="PT Sans" pitchFamily="34" charset="0"/>
                <a:ea typeface="PT Sans" pitchFamily="34" charset="-122"/>
                <a:cs typeface="PT Sans" pitchFamily="34" charset="-120"/>
              </a:rPr>
              <a:t>Hybrid Tips:</a:t>
            </a:r>
            <a:r>
              <a:rPr lang="en-US" sz="1250" dirty="0">
                <a:solidFill>
                  <a:srgbClr val="FFFFFF"/>
                </a:solidFill>
                <a:latin typeface="PT Sans" pitchFamily="34" charset="0"/>
                <a:ea typeface="PT Sans" pitchFamily="34" charset="-122"/>
                <a:cs typeface="PT Sans" pitchFamily="34" charset="-120"/>
              </a:rPr>
              <a:t> Use a central shared document for drafting. Assign a digital scribe for each breakout group.</a:t>
            </a:r>
            <a:endParaRPr lang="en-US" sz="12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643890" y="442674"/>
            <a:ext cx="8157686" cy="503158"/>
          </a:xfrm>
          <a:prstGeom prst="rect">
            <a:avLst/>
          </a:prstGeom>
          <a:noFill/>
          <a:ln/>
        </p:spPr>
        <p:txBody>
          <a:bodyPr wrap="none" lIns="0" tIns="0" rIns="0" bIns="0" rtlCol="0" anchor="t"/>
          <a:lstStyle/>
          <a:p>
            <a:pPr marL="0" indent="0" algn="l">
              <a:lnSpc>
                <a:spcPts val="3950"/>
              </a:lnSpc>
              <a:buNone/>
            </a:pPr>
            <a:r>
              <a:rPr lang="en-US" sz="3150" b="1" dirty="0">
                <a:solidFill>
                  <a:srgbClr val="FEC013"/>
                </a:solidFill>
                <a:latin typeface="PT Sans Bold" pitchFamily="34" charset="0"/>
                <a:ea typeface="PT Sans Bold" pitchFamily="34" charset="-122"/>
                <a:cs typeface="PT Sans Bold" pitchFamily="34" charset="-120"/>
              </a:rPr>
              <a:t>Topic 3: Turning Vision into Strategic Objectives</a:t>
            </a:r>
            <a:endParaRPr lang="en-US" sz="3150" dirty="0"/>
          </a:p>
        </p:txBody>
      </p:sp>
      <p:sp>
        <p:nvSpPr>
          <p:cNvPr id="3" name="Text 1"/>
          <p:cNvSpPr/>
          <p:nvPr/>
        </p:nvSpPr>
        <p:spPr>
          <a:xfrm>
            <a:off x="643890" y="1348264"/>
            <a:ext cx="2414945" cy="301823"/>
          </a:xfrm>
          <a:prstGeom prst="rect">
            <a:avLst/>
          </a:prstGeom>
          <a:noFill/>
          <a:ln/>
        </p:spPr>
        <p:txBody>
          <a:bodyPr wrap="none" lIns="0" tIns="0" rIns="0" bIns="0" rtlCol="0" anchor="t"/>
          <a:lstStyle/>
          <a:p>
            <a:pPr marL="0" indent="0" algn="l">
              <a:lnSpc>
                <a:spcPts val="2350"/>
              </a:lnSpc>
              <a:buNone/>
            </a:pPr>
            <a:r>
              <a:rPr lang="en-US" sz="1900" b="1" dirty="0">
                <a:solidFill>
                  <a:srgbClr val="FEC013"/>
                </a:solidFill>
                <a:latin typeface="PT Sans Bold" pitchFamily="34" charset="0"/>
                <a:ea typeface="PT Sans Bold" pitchFamily="34" charset="-122"/>
                <a:cs typeface="PT Sans Bold" pitchFamily="34" charset="-120"/>
              </a:rPr>
              <a:t>Context</a:t>
            </a:r>
            <a:endParaRPr lang="en-US" sz="1900" dirty="0"/>
          </a:p>
        </p:txBody>
      </p:sp>
      <p:sp>
        <p:nvSpPr>
          <p:cNvPr id="4" name="Text 2"/>
          <p:cNvSpPr/>
          <p:nvPr/>
        </p:nvSpPr>
        <p:spPr>
          <a:xfrm>
            <a:off x="643890" y="1811060"/>
            <a:ext cx="5788104" cy="515064"/>
          </a:xfrm>
          <a:prstGeom prst="rect">
            <a:avLst/>
          </a:prstGeom>
          <a:noFill/>
          <a:ln/>
        </p:spPr>
        <p:txBody>
          <a:bodyPr wrap="square" lIns="0" tIns="0" rIns="0" bIns="0" rtlCol="0" anchor="t"/>
          <a:lstStyle/>
          <a:p>
            <a:pPr marL="0" indent="0" algn="l">
              <a:lnSpc>
                <a:spcPts val="2000"/>
              </a:lnSpc>
              <a:buNone/>
            </a:pPr>
            <a:r>
              <a:rPr lang="en-US" sz="1250" dirty="0">
                <a:solidFill>
                  <a:srgbClr val="FFFFFF"/>
                </a:solidFill>
                <a:latin typeface="PT Sans" pitchFamily="34" charset="0"/>
                <a:ea typeface="PT Sans" pitchFamily="34" charset="-122"/>
                <a:cs typeface="PT Sans" pitchFamily="34" charset="-120"/>
              </a:rPr>
              <a:t>Vision is inspirational; objectives make it actionable. We'll use the SMARTER criteria to ensure our objectives are effective and achievable.</a:t>
            </a:r>
            <a:endParaRPr lang="en-US" sz="1250" dirty="0"/>
          </a:p>
        </p:txBody>
      </p:sp>
      <p:sp>
        <p:nvSpPr>
          <p:cNvPr id="5" name="Text 3"/>
          <p:cNvSpPr/>
          <p:nvPr/>
        </p:nvSpPr>
        <p:spPr>
          <a:xfrm>
            <a:off x="643890" y="2487097"/>
            <a:ext cx="2012394" cy="251460"/>
          </a:xfrm>
          <a:prstGeom prst="rect">
            <a:avLst/>
          </a:prstGeom>
          <a:noFill/>
          <a:ln/>
        </p:spPr>
        <p:txBody>
          <a:bodyPr wrap="none" lIns="0" tIns="0" rIns="0" bIns="0" rtlCol="0" anchor="t"/>
          <a:lstStyle/>
          <a:p>
            <a:pPr marL="0" indent="0" algn="l">
              <a:lnSpc>
                <a:spcPts val="1950"/>
              </a:lnSpc>
              <a:buNone/>
            </a:pPr>
            <a:r>
              <a:rPr lang="en-US" sz="1550" b="1" dirty="0">
                <a:solidFill>
                  <a:srgbClr val="FEC013"/>
                </a:solidFill>
                <a:latin typeface="PT Sans Bold" pitchFamily="34" charset="0"/>
                <a:ea typeface="PT Sans Bold" pitchFamily="34" charset="-122"/>
                <a:cs typeface="PT Sans Bold" pitchFamily="34" charset="-120"/>
              </a:rPr>
              <a:t>SMARTER Criteria</a:t>
            </a:r>
            <a:endParaRPr lang="en-US" sz="1550" dirty="0"/>
          </a:p>
        </p:txBody>
      </p:sp>
      <p:sp>
        <p:nvSpPr>
          <p:cNvPr id="6" name="Text 4"/>
          <p:cNvSpPr/>
          <p:nvPr/>
        </p:nvSpPr>
        <p:spPr>
          <a:xfrm>
            <a:off x="643890" y="2899529"/>
            <a:ext cx="5788104" cy="257532"/>
          </a:xfrm>
          <a:prstGeom prst="rect">
            <a:avLst/>
          </a:prstGeom>
          <a:noFill/>
          <a:ln/>
        </p:spPr>
        <p:txBody>
          <a:bodyPr wrap="none" lIns="0" tIns="0" rIns="0" bIns="0" rtlCol="0" anchor="t"/>
          <a:lstStyle/>
          <a:p>
            <a:pPr marL="342900" indent="-342900" algn="l">
              <a:lnSpc>
                <a:spcPts val="2000"/>
              </a:lnSpc>
              <a:buSzPct val="100000"/>
              <a:buChar char="•"/>
            </a:pPr>
            <a:r>
              <a:rPr lang="en-US" sz="1250" b="1" dirty="0">
                <a:solidFill>
                  <a:srgbClr val="FFFFFF"/>
                </a:solidFill>
                <a:latin typeface="PT Sans" pitchFamily="34" charset="0"/>
                <a:ea typeface="PT Sans" pitchFamily="34" charset="-122"/>
                <a:cs typeface="PT Sans" pitchFamily="34" charset="-120"/>
              </a:rPr>
              <a:t>S</a:t>
            </a:r>
            <a:r>
              <a:rPr lang="en-US" sz="1250" dirty="0">
                <a:solidFill>
                  <a:srgbClr val="FFFFFF"/>
                </a:solidFill>
                <a:latin typeface="PT Sans" pitchFamily="34" charset="0"/>
                <a:ea typeface="PT Sans" pitchFamily="34" charset="-122"/>
                <a:cs typeface="PT Sans" pitchFamily="34" charset="-120"/>
              </a:rPr>
              <a:t>pecific</a:t>
            </a:r>
            <a:endParaRPr lang="en-US" sz="1250" dirty="0"/>
          </a:p>
        </p:txBody>
      </p:sp>
      <p:sp>
        <p:nvSpPr>
          <p:cNvPr id="7" name="Text 5"/>
          <p:cNvSpPr/>
          <p:nvPr/>
        </p:nvSpPr>
        <p:spPr>
          <a:xfrm>
            <a:off x="643890" y="3213378"/>
            <a:ext cx="5788104" cy="257532"/>
          </a:xfrm>
          <a:prstGeom prst="rect">
            <a:avLst/>
          </a:prstGeom>
          <a:noFill/>
          <a:ln/>
        </p:spPr>
        <p:txBody>
          <a:bodyPr wrap="none" lIns="0" tIns="0" rIns="0" bIns="0" rtlCol="0" anchor="t"/>
          <a:lstStyle/>
          <a:p>
            <a:pPr marL="342900" indent="-342900" algn="l">
              <a:lnSpc>
                <a:spcPts val="2000"/>
              </a:lnSpc>
              <a:buSzPct val="100000"/>
              <a:buChar char="•"/>
            </a:pPr>
            <a:r>
              <a:rPr lang="en-US" sz="1250" b="1" dirty="0">
                <a:solidFill>
                  <a:srgbClr val="FFFFFF"/>
                </a:solidFill>
                <a:latin typeface="PT Sans" pitchFamily="34" charset="0"/>
                <a:ea typeface="PT Sans" pitchFamily="34" charset="-122"/>
                <a:cs typeface="PT Sans" pitchFamily="34" charset="-120"/>
              </a:rPr>
              <a:t>M</a:t>
            </a:r>
            <a:r>
              <a:rPr lang="en-US" sz="1250" dirty="0">
                <a:solidFill>
                  <a:srgbClr val="FFFFFF"/>
                </a:solidFill>
                <a:latin typeface="PT Sans" pitchFamily="34" charset="0"/>
                <a:ea typeface="PT Sans" pitchFamily="34" charset="-122"/>
                <a:cs typeface="PT Sans" pitchFamily="34" charset="-120"/>
              </a:rPr>
              <a:t>easurable</a:t>
            </a:r>
            <a:endParaRPr lang="en-US" sz="1250" dirty="0"/>
          </a:p>
        </p:txBody>
      </p:sp>
      <p:sp>
        <p:nvSpPr>
          <p:cNvPr id="8" name="Text 6"/>
          <p:cNvSpPr/>
          <p:nvPr/>
        </p:nvSpPr>
        <p:spPr>
          <a:xfrm>
            <a:off x="643890" y="3527227"/>
            <a:ext cx="5788104" cy="257532"/>
          </a:xfrm>
          <a:prstGeom prst="rect">
            <a:avLst/>
          </a:prstGeom>
          <a:noFill/>
          <a:ln/>
        </p:spPr>
        <p:txBody>
          <a:bodyPr wrap="none" lIns="0" tIns="0" rIns="0" bIns="0" rtlCol="0" anchor="t"/>
          <a:lstStyle/>
          <a:p>
            <a:pPr marL="342900" indent="-342900" algn="l">
              <a:lnSpc>
                <a:spcPts val="2000"/>
              </a:lnSpc>
              <a:buSzPct val="100000"/>
              <a:buChar char="•"/>
            </a:pPr>
            <a:r>
              <a:rPr lang="en-US" sz="1250" b="1" dirty="0">
                <a:solidFill>
                  <a:srgbClr val="FFFFFF"/>
                </a:solidFill>
                <a:latin typeface="PT Sans" pitchFamily="34" charset="0"/>
                <a:ea typeface="PT Sans" pitchFamily="34" charset="-122"/>
                <a:cs typeface="PT Sans" pitchFamily="34" charset="-120"/>
              </a:rPr>
              <a:t>A</a:t>
            </a:r>
            <a:r>
              <a:rPr lang="en-US" sz="1250" dirty="0">
                <a:solidFill>
                  <a:srgbClr val="FFFFFF"/>
                </a:solidFill>
                <a:latin typeface="PT Sans" pitchFamily="34" charset="0"/>
                <a:ea typeface="PT Sans" pitchFamily="34" charset="-122"/>
                <a:cs typeface="PT Sans" pitchFamily="34" charset="-120"/>
              </a:rPr>
              <a:t>chievable</a:t>
            </a:r>
            <a:endParaRPr lang="en-US" sz="1250" dirty="0"/>
          </a:p>
        </p:txBody>
      </p:sp>
      <p:sp>
        <p:nvSpPr>
          <p:cNvPr id="9" name="Text 7"/>
          <p:cNvSpPr/>
          <p:nvPr/>
        </p:nvSpPr>
        <p:spPr>
          <a:xfrm>
            <a:off x="643890" y="3841075"/>
            <a:ext cx="5788104" cy="257532"/>
          </a:xfrm>
          <a:prstGeom prst="rect">
            <a:avLst/>
          </a:prstGeom>
          <a:noFill/>
          <a:ln/>
        </p:spPr>
        <p:txBody>
          <a:bodyPr wrap="none" lIns="0" tIns="0" rIns="0" bIns="0" rtlCol="0" anchor="t"/>
          <a:lstStyle/>
          <a:p>
            <a:pPr marL="342900" indent="-342900" algn="l">
              <a:lnSpc>
                <a:spcPts val="2000"/>
              </a:lnSpc>
              <a:buSzPct val="100000"/>
              <a:buChar char="•"/>
            </a:pPr>
            <a:r>
              <a:rPr lang="en-US" sz="1250" b="1" dirty="0">
                <a:solidFill>
                  <a:srgbClr val="FFFFFF"/>
                </a:solidFill>
                <a:latin typeface="PT Sans" pitchFamily="34" charset="0"/>
                <a:ea typeface="PT Sans" pitchFamily="34" charset="-122"/>
                <a:cs typeface="PT Sans" pitchFamily="34" charset="-120"/>
              </a:rPr>
              <a:t>R</a:t>
            </a:r>
            <a:r>
              <a:rPr lang="en-US" sz="1250" dirty="0">
                <a:solidFill>
                  <a:srgbClr val="FFFFFF"/>
                </a:solidFill>
                <a:latin typeface="PT Sans" pitchFamily="34" charset="0"/>
                <a:ea typeface="PT Sans" pitchFamily="34" charset="-122"/>
                <a:cs typeface="PT Sans" pitchFamily="34" charset="-120"/>
              </a:rPr>
              <a:t>elevant</a:t>
            </a:r>
            <a:endParaRPr lang="en-US" sz="1250" dirty="0"/>
          </a:p>
        </p:txBody>
      </p:sp>
      <p:sp>
        <p:nvSpPr>
          <p:cNvPr id="10" name="Text 8"/>
          <p:cNvSpPr/>
          <p:nvPr/>
        </p:nvSpPr>
        <p:spPr>
          <a:xfrm>
            <a:off x="643890" y="4154924"/>
            <a:ext cx="5788104" cy="257532"/>
          </a:xfrm>
          <a:prstGeom prst="rect">
            <a:avLst/>
          </a:prstGeom>
          <a:noFill/>
          <a:ln/>
        </p:spPr>
        <p:txBody>
          <a:bodyPr wrap="none" lIns="0" tIns="0" rIns="0" bIns="0" rtlCol="0" anchor="t"/>
          <a:lstStyle/>
          <a:p>
            <a:pPr marL="342900" indent="-342900" algn="l">
              <a:lnSpc>
                <a:spcPts val="2000"/>
              </a:lnSpc>
              <a:buSzPct val="100000"/>
              <a:buChar char="•"/>
            </a:pPr>
            <a:r>
              <a:rPr lang="en-US" sz="1250" b="1" dirty="0">
                <a:solidFill>
                  <a:srgbClr val="FFFFFF"/>
                </a:solidFill>
                <a:latin typeface="PT Sans" pitchFamily="34" charset="0"/>
                <a:ea typeface="PT Sans" pitchFamily="34" charset="-122"/>
                <a:cs typeface="PT Sans" pitchFamily="34" charset="-120"/>
              </a:rPr>
              <a:t>T</a:t>
            </a:r>
            <a:r>
              <a:rPr lang="en-US" sz="1250" dirty="0">
                <a:solidFill>
                  <a:srgbClr val="FFFFFF"/>
                </a:solidFill>
                <a:latin typeface="PT Sans" pitchFamily="34" charset="0"/>
                <a:ea typeface="PT Sans" pitchFamily="34" charset="-122"/>
                <a:cs typeface="PT Sans" pitchFamily="34" charset="-120"/>
              </a:rPr>
              <a:t>ime-bound</a:t>
            </a:r>
            <a:endParaRPr lang="en-US" sz="1250" dirty="0"/>
          </a:p>
        </p:txBody>
      </p:sp>
      <p:sp>
        <p:nvSpPr>
          <p:cNvPr id="11" name="Text 9"/>
          <p:cNvSpPr/>
          <p:nvPr/>
        </p:nvSpPr>
        <p:spPr>
          <a:xfrm>
            <a:off x="643890" y="4468773"/>
            <a:ext cx="5788104" cy="257532"/>
          </a:xfrm>
          <a:prstGeom prst="rect">
            <a:avLst/>
          </a:prstGeom>
          <a:noFill/>
          <a:ln/>
        </p:spPr>
        <p:txBody>
          <a:bodyPr wrap="none" lIns="0" tIns="0" rIns="0" bIns="0" rtlCol="0" anchor="t"/>
          <a:lstStyle/>
          <a:p>
            <a:pPr marL="342900" indent="-342900" algn="l">
              <a:lnSpc>
                <a:spcPts val="2000"/>
              </a:lnSpc>
              <a:buSzPct val="100000"/>
              <a:buChar char="•"/>
            </a:pPr>
            <a:r>
              <a:rPr lang="en-US" sz="1250" b="1" dirty="0">
                <a:solidFill>
                  <a:srgbClr val="FFFFFF"/>
                </a:solidFill>
                <a:latin typeface="PT Sans" pitchFamily="34" charset="0"/>
                <a:ea typeface="PT Sans" pitchFamily="34" charset="-122"/>
                <a:cs typeface="PT Sans" pitchFamily="34" charset="-120"/>
              </a:rPr>
              <a:t>E</a:t>
            </a:r>
            <a:r>
              <a:rPr lang="en-US" sz="1250" dirty="0">
                <a:solidFill>
                  <a:srgbClr val="FFFFFF"/>
                </a:solidFill>
                <a:latin typeface="PT Sans" pitchFamily="34" charset="0"/>
                <a:ea typeface="PT Sans" pitchFamily="34" charset="-122"/>
                <a:cs typeface="PT Sans" pitchFamily="34" charset="-120"/>
              </a:rPr>
              <a:t>valuated</a:t>
            </a:r>
            <a:endParaRPr lang="en-US" sz="1250" dirty="0"/>
          </a:p>
        </p:txBody>
      </p:sp>
      <p:sp>
        <p:nvSpPr>
          <p:cNvPr id="12" name="Text 10"/>
          <p:cNvSpPr/>
          <p:nvPr/>
        </p:nvSpPr>
        <p:spPr>
          <a:xfrm>
            <a:off x="643890" y="4782622"/>
            <a:ext cx="5788104" cy="257532"/>
          </a:xfrm>
          <a:prstGeom prst="rect">
            <a:avLst/>
          </a:prstGeom>
          <a:noFill/>
          <a:ln/>
        </p:spPr>
        <p:txBody>
          <a:bodyPr wrap="none" lIns="0" tIns="0" rIns="0" bIns="0" rtlCol="0" anchor="t"/>
          <a:lstStyle/>
          <a:p>
            <a:pPr marL="342900" indent="-342900" algn="l">
              <a:lnSpc>
                <a:spcPts val="2000"/>
              </a:lnSpc>
              <a:buSzPct val="100000"/>
              <a:buChar char="•"/>
            </a:pPr>
            <a:r>
              <a:rPr lang="en-US" sz="1250" b="1" dirty="0">
                <a:solidFill>
                  <a:srgbClr val="FFFFFF"/>
                </a:solidFill>
                <a:latin typeface="PT Sans" pitchFamily="34" charset="0"/>
                <a:ea typeface="PT Sans" pitchFamily="34" charset="-122"/>
                <a:cs typeface="PT Sans" pitchFamily="34" charset="-120"/>
              </a:rPr>
              <a:t>R</a:t>
            </a:r>
            <a:r>
              <a:rPr lang="en-US" sz="1250" dirty="0">
                <a:solidFill>
                  <a:srgbClr val="FFFFFF"/>
                </a:solidFill>
                <a:latin typeface="PT Sans" pitchFamily="34" charset="0"/>
                <a:ea typeface="PT Sans" pitchFamily="34" charset="-122"/>
                <a:cs typeface="PT Sans" pitchFamily="34" charset="-120"/>
              </a:rPr>
              <a:t>eviewed</a:t>
            </a:r>
            <a:endParaRPr lang="en-US" sz="1250" dirty="0"/>
          </a:p>
        </p:txBody>
      </p:sp>
      <p:pic>
        <p:nvPicPr>
          <p:cNvPr id="15" name="Picture 14">
            <a:extLst>
              <a:ext uri="{FF2B5EF4-FFF2-40B4-BE49-F238E27FC236}">
                <a16:creationId xmlns:a16="http://schemas.microsoft.com/office/drawing/2014/main" id="{ACE4BD55-73BB-B042-0954-821124F2D4BC}"/>
              </a:ext>
            </a:extLst>
          </p:cNvPr>
          <p:cNvPicPr>
            <a:picLocks noChangeAspect="1"/>
          </p:cNvPicPr>
          <p:nvPr/>
        </p:nvPicPr>
        <p:blipFill>
          <a:blip r:embed="rId3"/>
          <a:stretch>
            <a:fillRect/>
          </a:stretch>
        </p:blipFill>
        <p:spPr>
          <a:xfrm>
            <a:off x="7682660" y="959161"/>
            <a:ext cx="7097115" cy="690658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793790" y="1211104"/>
            <a:ext cx="6151126" cy="620078"/>
          </a:xfrm>
          <a:prstGeom prst="rect">
            <a:avLst/>
          </a:prstGeom>
          <a:noFill/>
          <a:ln/>
        </p:spPr>
        <p:txBody>
          <a:bodyPr wrap="none" lIns="0" tIns="0" rIns="0" bIns="0" rtlCol="0" anchor="t"/>
          <a:lstStyle/>
          <a:p>
            <a:pPr marL="0" indent="0" algn="l">
              <a:lnSpc>
                <a:spcPts val="4850"/>
              </a:lnSpc>
              <a:buNone/>
            </a:pPr>
            <a:r>
              <a:rPr lang="en-US" sz="3900" b="1" dirty="0">
                <a:solidFill>
                  <a:srgbClr val="FEC013"/>
                </a:solidFill>
                <a:latin typeface="PT Sans Bold" pitchFamily="34" charset="0"/>
                <a:ea typeface="PT Sans Bold" pitchFamily="34" charset="-122"/>
                <a:cs typeface="PT Sans Bold" pitchFamily="34" charset="-120"/>
              </a:rPr>
              <a:t>Example Strategic Objectives</a:t>
            </a:r>
            <a:endParaRPr lang="en-US" sz="3900" dirty="0"/>
          </a:p>
        </p:txBody>
      </p:sp>
      <p:sp>
        <p:nvSpPr>
          <p:cNvPr id="3" name="Shape 1"/>
          <p:cNvSpPr/>
          <p:nvPr/>
        </p:nvSpPr>
        <p:spPr>
          <a:xfrm>
            <a:off x="793790" y="2228017"/>
            <a:ext cx="4215289" cy="2580084"/>
          </a:xfrm>
          <a:prstGeom prst="roundRect">
            <a:avLst>
              <a:gd name="adj" fmla="val 3231"/>
            </a:avLst>
          </a:prstGeom>
          <a:solidFill>
            <a:srgbClr val="7F5E01"/>
          </a:solidFill>
          <a:ln w="7620">
            <a:solidFill>
              <a:srgbClr val="98771A"/>
            </a:solidFill>
            <a:prstDash val="solid"/>
          </a:ln>
        </p:spPr>
        <p:txBody>
          <a:bodyPr/>
          <a:lstStyle/>
          <a:p>
            <a:endParaRPr lang="en-GB"/>
          </a:p>
        </p:txBody>
      </p:sp>
      <p:sp>
        <p:nvSpPr>
          <p:cNvPr id="4" name="Shape 2"/>
          <p:cNvSpPr/>
          <p:nvPr/>
        </p:nvSpPr>
        <p:spPr>
          <a:xfrm>
            <a:off x="999768" y="2433995"/>
            <a:ext cx="595313" cy="595313"/>
          </a:xfrm>
          <a:prstGeom prst="roundRect">
            <a:avLst>
              <a:gd name="adj" fmla="val 15358451"/>
            </a:avLst>
          </a:prstGeom>
          <a:solidFill>
            <a:srgbClr val="FEC013"/>
          </a:solidFill>
          <a:ln/>
        </p:spPr>
        <p:txBody>
          <a:bodyPr/>
          <a:lstStyle/>
          <a:p>
            <a:endParaRPr lang="en-GB"/>
          </a:p>
        </p:txBody>
      </p:sp>
      <p:pic>
        <p:nvPicPr>
          <p:cNvPr id="5"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63479" y="2597587"/>
            <a:ext cx="267891" cy="267891"/>
          </a:xfrm>
          <a:prstGeom prst="rect">
            <a:avLst/>
          </a:prstGeom>
        </p:spPr>
      </p:pic>
      <p:sp>
        <p:nvSpPr>
          <p:cNvPr id="6" name="Text 3"/>
          <p:cNvSpPr/>
          <p:nvPr/>
        </p:nvSpPr>
        <p:spPr>
          <a:xfrm>
            <a:off x="999768" y="3227665"/>
            <a:ext cx="3803333" cy="620316"/>
          </a:xfrm>
          <a:prstGeom prst="rect">
            <a:avLst/>
          </a:prstGeom>
          <a:noFill/>
          <a:ln/>
        </p:spPr>
        <p:txBody>
          <a:bodyPr wrap="square" lIns="0" tIns="0" rIns="0" bIns="0" rtlCol="0" anchor="t"/>
          <a:lstStyle/>
          <a:p>
            <a:pPr marL="0" indent="0" algn="l">
              <a:lnSpc>
                <a:spcPts val="2400"/>
              </a:lnSpc>
              <a:buNone/>
            </a:pPr>
            <a:r>
              <a:rPr lang="en-US" sz="1950" b="1" dirty="0">
                <a:solidFill>
                  <a:srgbClr val="FFFFFF"/>
                </a:solidFill>
                <a:latin typeface="PT Sans Bold" pitchFamily="34" charset="0"/>
                <a:ea typeface="PT Sans Bold" pitchFamily="34" charset="-122"/>
                <a:cs typeface="PT Sans Bold" pitchFamily="34" charset="-120"/>
              </a:rPr>
              <a:t>Strengthen Cross-Functional Collaboration</a:t>
            </a:r>
            <a:endParaRPr lang="en-US" sz="1950" dirty="0"/>
          </a:p>
        </p:txBody>
      </p:sp>
      <p:sp>
        <p:nvSpPr>
          <p:cNvPr id="7" name="Text 4"/>
          <p:cNvSpPr/>
          <p:nvPr/>
        </p:nvSpPr>
        <p:spPr>
          <a:xfrm>
            <a:off x="999768" y="3967043"/>
            <a:ext cx="3803333" cy="635079"/>
          </a:xfrm>
          <a:prstGeom prst="rect">
            <a:avLst/>
          </a:prstGeom>
          <a:noFill/>
          <a:ln/>
        </p:spPr>
        <p:txBody>
          <a:bodyPr wrap="squar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Break down silos and create seamless teamwork across departments and functions</a:t>
            </a:r>
            <a:endParaRPr lang="en-US" sz="1550" dirty="0"/>
          </a:p>
        </p:txBody>
      </p:sp>
      <p:sp>
        <p:nvSpPr>
          <p:cNvPr id="8" name="Shape 5"/>
          <p:cNvSpPr/>
          <p:nvPr/>
        </p:nvSpPr>
        <p:spPr>
          <a:xfrm>
            <a:off x="5207437" y="2228017"/>
            <a:ext cx="4215408" cy="2580084"/>
          </a:xfrm>
          <a:prstGeom prst="roundRect">
            <a:avLst>
              <a:gd name="adj" fmla="val 3231"/>
            </a:avLst>
          </a:prstGeom>
          <a:solidFill>
            <a:srgbClr val="7F5E01"/>
          </a:solidFill>
          <a:ln w="7620">
            <a:solidFill>
              <a:srgbClr val="98771A"/>
            </a:solidFill>
            <a:prstDash val="solid"/>
          </a:ln>
        </p:spPr>
        <p:txBody>
          <a:bodyPr/>
          <a:lstStyle/>
          <a:p>
            <a:endParaRPr lang="en-GB"/>
          </a:p>
        </p:txBody>
      </p:sp>
      <p:sp>
        <p:nvSpPr>
          <p:cNvPr id="9" name="Shape 6"/>
          <p:cNvSpPr/>
          <p:nvPr/>
        </p:nvSpPr>
        <p:spPr>
          <a:xfrm>
            <a:off x="5413415" y="2433995"/>
            <a:ext cx="595313" cy="595313"/>
          </a:xfrm>
          <a:prstGeom prst="roundRect">
            <a:avLst>
              <a:gd name="adj" fmla="val 15358451"/>
            </a:avLst>
          </a:prstGeom>
          <a:solidFill>
            <a:srgbClr val="FEC013"/>
          </a:solidFill>
          <a:ln/>
        </p:spPr>
        <p:txBody>
          <a:bodyPr/>
          <a:lstStyle/>
          <a:p>
            <a:endParaRPr lang="en-GB"/>
          </a:p>
        </p:txBody>
      </p:sp>
      <p:pic>
        <p:nvPicPr>
          <p:cNvPr id="10" name="Image 1"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77126" y="2597587"/>
            <a:ext cx="267891" cy="267891"/>
          </a:xfrm>
          <a:prstGeom prst="rect">
            <a:avLst/>
          </a:prstGeom>
        </p:spPr>
      </p:pic>
      <p:sp>
        <p:nvSpPr>
          <p:cNvPr id="11" name="Text 7"/>
          <p:cNvSpPr/>
          <p:nvPr/>
        </p:nvSpPr>
        <p:spPr>
          <a:xfrm>
            <a:off x="5413415" y="3227665"/>
            <a:ext cx="3803452" cy="620316"/>
          </a:xfrm>
          <a:prstGeom prst="rect">
            <a:avLst/>
          </a:prstGeom>
          <a:noFill/>
          <a:ln/>
        </p:spPr>
        <p:txBody>
          <a:bodyPr wrap="square" lIns="0" tIns="0" rIns="0" bIns="0" rtlCol="0" anchor="t"/>
          <a:lstStyle/>
          <a:p>
            <a:pPr marL="0" indent="0" algn="l">
              <a:lnSpc>
                <a:spcPts val="2400"/>
              </a:lnSpc>
              <a:buNone/>
            </a:pPr>
            <a:r>
              <a:rPr lang="en-US" sz="1950" b="1" dirty="0">
                <a:solidFill>
                  <a:srgbClr val="FFFFFF"/>
                </a:solidFill>
                <a:latin typeface="PT Sans Bold" pitchFamily="34" charset="0"/>
                <a:ea typeface="PT Sans Bold" pitchFamily="34" charset="-122"/>
                <a:cs typeface="PT Sans Bold" pitchFamily="34" charset="-120"/>
              </a:rPr>
              <a:t>Improve Customer Satisfaction Scores</a:t>
            </a:r>
            <a:endParaRPr lang="en-US" sz="1950" dirty="0"/>
          </a:p>
        </p:txBody>
      </p:sp>
      <p:sp>
        <p:nvSpPr>
          <p:cNvPr id="12" name="Text 8"/>
          <p:cNvSpPr/>
          <p:nvPr/>
        </p:nvSpPr>
        <p:spPr>
          <a:xfrm>
            <a:off x="5413415" y="3967043"/>
            <a:ext cx="3803452" cy="635079"/>
          </a:xfrm>
          <a:prstGeom prst="rect">
            <a:avLst/>
          </a:prstGeom>
          <a:noFill/>
          <a:ln/>
        </p:spPr>
        <p:txBody>
          <a:bodyPr wrap="squar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Enhance customer experience and increase satisfaction ratings by measurable targets</a:t>
            </a:r>
            <a:endParaRPr lang="en-US" sz="1550" dirty="0"/>
          </a:p>
        </p:txBody>
      </p:sp>
      <p:sp>
        <p:nvSpPr>
          <p:cNvPr id="13" name="Shape 9"/>
          <p:cNvSpPr/>
          <p:nvPr/>
        </p:nvSpPr>
        <p:spPr>
          <a:xfrm>
            <a:off x="9621203" y="2228017"/>
            <a:ext cx="4215289" cy="2580084"/>
          </a:xfrm>
          <a:prstGeom prst="roundRect">
            <a:avLst>
              <a:gd name="adj" fmla="val 3231"/>
            </a:avLst>
          </a:prstGeom>
          <a:solidFill>
            <a:srgbClr val="7F5E01"/>
          </a:solidFill>
          <a:ln w="7620">
            <a:solidFill>
              <a:srgbClr val="98771A"/>
            </a:solidFill>
            <a:prstDash val="solid"/>
          </a:ln>
        </p:spPr>
        <p:txBody>
          <a:bodyPr/>
          <a:lstStyle/>
          <a:p>
            <a:endParaRPr lang="en-GB"/>
          </a:p>
        </p:txBody>
      </p:sp>
      <p:sp>
        <p:nvSpPr>
          <p:cNvPr id="14" name="Shape 10"/>
          <p:cNvSpPr/>
          <p:nvPr/>
        </p:nvSpPr>
        <p:spPr>
          <a:xfrm>
            <a:off x="9827181" y="2433995"/>
            <a:ext cx="595313" cy="595313"/>
          </a:xfrm>
          <a:prstGeom prst="roundRect">
            <a:avLst>
              <a:gd name="adj" fmla="val 15358451"/>
            </a:avLst>
          </a:prstGeom>
          <a:solidFill>
            <a:srgbClr val="FEC013"/>
          </a:solidFill>
          <a:ln/>
        </p:spPr>
        <p:txBody>
          <a:bodyPr/>
          <a:lstStyle/>
          <a:p>
            <a:endParaRPr lang="en-GB"/>
          </a:p>
        </p:txBody>
      </p:sp>
      <p:pic>
        <p:nvPicPr>
          <p:cNvPr id="15" name="Image 2"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990892" y="2597587"/>
            <a:ext cx="267891" cy="267891"/>
          </a:xfrm>
          <a:prstGeom prst="rect">
            <a:avLst/>
          </a:prstGeom>
        </p:spPr>
      </p:pic>
      <p:sp>
        <p:nvSpPr>
          <p:cNvPr id="16" name="Text 11"/>
          <p:cNvSpPr/>
          <p:nvPr/>
        </p:nvSpPr>
        <p:spPr>
          <a:xfrm>
            <a:off x="9827181" y="3227665"/>
            <a:ext cx="3531394" cy="310158"/>
          </a:xfrm>
          <a:prstGeom prst="rect">
            <a:avLst/>
          </a:prstGeom>
          <a:noFill/>
          <a:ln/>
        </p:spPr>
        <p:txBody>
          <a:bodyPr wrap="none" lIns="0" tIns="0" rIns="0" bIns="0" rtlCol="0" anchor="t"/>
          <a:lstStyle/>
          <a:p>
            <a:pPr marL="0" indent="0" algn="l">
              <a:lnSpc>
                <a:spcPts val="2400"/>
              </a:lnSpc>
              <a:buNone/>
            </a:pPr>
            <a:r>
              <a:rPr lang="en-US" sz="1950" b="1" dirty="0">
                <a:solidFill>
                  <a:srgbClr val="FFFFFF"/>
                </a:solidFill>
                <a:latin typeface="PT Sans Bold" pitchFamily="34" charset="0"/>
                <a:ea typeface="PT Sans Bold" pitchFamily="34" charset="-122"/>
                <a:cs typeface="PT Sans Bold" pitchFamily="34" charset="-120"/>
              </a:rPr>
              <a:t>Accelerate Digital Transformation</a:t>
            </a:r>
            <a:endParaRPr lang="en-US" sz="1950" dirty="0"/>
          </a:p>
        </p:txBody>
      </p:sp>
      <p:sp>
        <p:nvSpPr>
          <p:cNvPr id="17" name="Text 12"/>
          <p:cNvSpPr/>
          <p:nvPr/>
        </p:nvSpPr>
        <p:spPr>
          <a:xfrm>
            <a:off x="9827181" y="3656886"/>
            <a:ext cx="3803333" cy="635079"/>
          </a:xfrm>
          <a:prstGeom prst="rect">
            <a:avLst/>
          </a:prstGeom>
          <a:noFill/>
          <a:ln/>
        </p:spPr>
        <p:txBody>
          <a:bodyPr wrap="squar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Modernize systems and processes to increase efficiency and innovation</a:t>
            </a:r>
            <a:endParaRPr lang="en-US" sz="1550" dirty="0"/>
          </a:p>
        </p:txBody>
      </p:sp>
      <p:sp>
        <p:nvSpPr>
          <p:cNvPr id="18" name="Text 13"/>
          <p:cNvSpPr/>
          <p:nvPr/>
        </p:nvSpPr>
        <p:spPr>
          <a:xfrm>
            <a:off x="793790" y="5031343"/>
            <a:ext cx="13042821" cy="317540"/>
          </a:xfrm>
          <a:prstGeom prst="rect">
            <a:avLst/>
          </a:prstGeom>
          <a:noFill/>
          <a:ln/>
        </p:spPr>
        <p:txBody>
          <a:bodyPr wrap="non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In groups, generate 3–5 strategic objectives that support the agreed vision. Each team writes each objective on a separate sticky note or digital card.</a:t>
            </a:r>
            <a:endParaRPr lang="en-US" sz="1550" dirty="0"/>
          </a:p>
        </p:txBody>
      </p:sp>
      <p:sp>
        <p:nvSpPr>
          <p:cNvPr id="19" name="Text 14"/>
          <p:cNvSpPr/>
          <p:nvPr/>
        </p:nvSpPr>
        <p:spPr>
          <a:xfrm>
            <a:off x="1091446" y="5869781"/>
            <a:ext cx="2480905" cy="310158"/>
          </a:xfrm>
          <a:prstGeom prst="rect">
            <a:avLst/>
          </a:prstGeom>
          <a:noFill/>
          <a:ln/>
        </p:spPr>
        <p:txBody>
          <a:bodyPr wrap="none" lIns="0" tIns="0" rIns="0" bIns="0" rtlCol="0" anchor="t"/>
          <a:lstStyle/>
          <a:p>
            <a:pPr marL="0" indent="0" algn="l">
              <a:lnSpc>
                <a:spcPts val="2400"/>
              </a:lnSpc>
              <a:buNone/>
            </a:pPr>
            <a:r>
              <a:rPr lang="en-US" sz="1950" b="1" dirty="0">
                <a:solidFill>
                  <a:srgbClr val="FEC013"/>
                </a:solidFill>
                <a:latin typeface="PT Sans Bold" pitchFamily="34" charset="0"/>
                <a:ea typeface="PT Sans Bold" pitchFamily="34" charset="-122"/>
                <a:cs typeface="PT Sans Bold" pitchFamily="34" charset="-120"/>
              </a:rPr>
              <a:t>Reflection Prompt</a:t>
            </a:r>
            <a:endParaRPr lang="en-US" sz="1950" dirty="0"/>
          </a:p>
        </p:txBody>
      </p:sp>
      <p:sp>
        <p:nvSpPr>
          <p:cNvPr id="20" name="Text 15"/>
          <p:cNvSpPr/>
          <p:nvPr/>
        </p:nvSpPr>
        <p:spPr>
          <a:xfrm>
            <a:off x="1091446" y="6477595"/>
            <a:ext cx="12745164" cy="317540"/>
          </a:xfrm>
          <a:prstGeom prst="rect">
            <a:avLst/>
          </a:prstGeom>
          <a:noFill/>
          <a:ln/>
        </p:spPr>
        <p:txBody>
          <a:bodyPr wrap="non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"What objectives will have the greatest impact on realising our vision?"</a:t>
            </a:r>
            <a:endParaRPr lang="en-US" sz="1550" dirty="0"/>
          </a:p>
        </p:txBody>
      </p:sp>
      <p:sp>
        <p:nvSpPr>
          <p:cNvPr id="21" name="Shape 16"/>
          <p:cNvSpPr/>
          <p:nvPr/>
        </p:nvSpPr>
        <p:spPr>
          <a:xfrm>
            <a:off x="793790" y="5572125"/>
            <a:ext cx="22860" cy="1446252"/>
          </a:xfrm>
          <a:prstGeom prst="rect">
            <a:avLst/>
          </a:prstGeom>
          <a:solidFill>
            <a:srgbClr val="FEC013"/>
          </a:solidFill>
          <a:ln/>
        </p:spPr>
        <p:txBody>
          <a:bodyPr/>
          <a:lstStyle/>
          <a:p>
            <a:endParaRPr lang="en-GB"/>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Text 0"/>
          <p:cNvSpPr/>
          <p:nvPr/>
        </p:nvSpPr>
        <p:spPr>
          <a:xfrm>
            <a:off x="793790" y="1352788"/>
            <a:ext cx="9001958" cy="620078"/>
          </a:xfrm>
          <a:prstGeom prst="rect">
            <a:avLst/>
          </a:prstGeom>
          <a:noFill/>
          <a:ln/>
        </p:spPr>
        <p:txBody>
          <a:bodyPr wrap="none" lIns="0" tIns="0" rIns="0" bIns="0" rtlCol="0" anchor="t"/>
          <a:lstStyle/>
          <a:p>
            <a:pPr marL="0" indent="0" algn="l">
              <a:lnSpc>
                <a:spcPts val="4850"/>
              </a:lnSpc>
              <a:buNone/>
            </a:pPr>
            <a:r>
              <a:rPr lang="en-US" sz="3900" b="1" dirty="0">
                <a:solidFill>
                  <a:srgbClr val="FEC013"/>
                </a:solidFill>
                <a:latin typeface="PT Sans Bold" pitchFamily="34" charset="0"/>
                <a:ea typeface="PT Sans Bold" pitchFamily="34" charset="-122"/>
                <a:cs typeface="PT Sans Bold" pitchFamily="34" charset="-120"/>
              </a:rPr>
              <a:t>Worksheet C: Objectives Alignment Canvas</a:t>
            </a:r>
            <a:endParaRPr lang="en-US" sz="3900" dirty="0"/>
          </a:p>
        </p:txBody>
      </p:sp>
      <p:sp>
        <p:nvSpPr>
          <p:cNvPr id="3" name="Shape 1"/>
          <p:cNvSpPr/>
          <p:nvPr/>
        </p:nvSpPr>
        <p:spPr>
          <a:xfrm>
            <a:off x="793790" y="2369701"/>
            <a:ext cx="13042821" cy="3440668"/>
          </a:xfrm>
          <a:prstGeom prst="roundRect">
            <a:avLst>
              <a:gd name="adj" fmla="val 2423"/>
            </a:avLst>
          </a:prstGeom>
          <a:noFill/>
          <a:ln w="7620">
            <a:solidFill>
              <a:srgbClr val="FFFFFF">
                <a:alpha val="24000"/>
              </a:srgbClr>
            </a:solidFill>
            <a:prstDash val="solid"/>
          </a:ln>
        </p:spPr>
        <p:txBody>
          <a:bodyPr/>
          <a:lstStyle/>
          <a:p>
            <a:endParaRPr lang="en-GB"/>
          </a:p>
        </p:txBody>
      </p:sp>
      <p:sp>
        <p:nvSpPr>
          <p:cNvPr id="4" name="Shape 2"/>
          <p:cNvSpPr/>
          <p:nvPr/>
        </p:nvSpPr>
        <p:spPr>
          <a:xfrm>
            <a:off x="801410" y="2377321"/>
            <a:ext cx="13027581" cy="570905"/>
          </a:xfrm>
          <a:prstGeom prst="rect">
            <a:avLst/>
          </a:prstGeom>
          <a:solidFill>
            <a:srgbClr val="FFFFFF">
              <a:alpha val="4000"/>
            </a:srgbClr>
          </a:solidFill>
          <a:ln/>
        </p:spPr>
        <p:txBody>
          <a:bodyPr/>
          <a:lstStyle/>
          <a:p>
            <a:endParaRPr lang="en-GB"/>
          </a:p>
        </p:txBody>
      </p:sp>
      <p:sp>
        <p:nvSpPr>
          <p:cNvPr id="5" name="Text 3"/>
          <p:cNvSpPr/>
          <p:nvPr/>
        </p:nvSpPr>
        <p:spPr>
          <a:xfrm>
            <a:off x="999887" y="2504003"/>
            <a:ext cx="2204918" cy="317540"/>
          </a:xfrm>
          <a:prstGeom prst="rect">
            <a:avLst/>
          </a:prstGeom>
          <a:noFill/>
          <a:ln/>
        </p:spPr>
        <p:txBody>
          <a:bodyPr wrap="none" lIns="0" tIns="0" rIns="0" bIns="0" rtlCol="0" anchor="t"/>
          <a:lstStyle/>
          <a:p>
            <a:pPr marL="0" indent="0" algn="l">
              <a:lnSpc>
                <a:spcPts val="2500"/>
              </a:lnSpc>
              <a:buNone/>
            </a:pPr>
            <a:r>
              <a:rPr lang="en-US" sz="1550" b="1" dirty="0">
                <a:solidFill>
                  <a:srgbClr val="FFFFFF"/>
                </a:solidFill>
                <a:latin typeface="PT Sans" pitchFamily="34" charset="0"/>
                <a:ea typeface="PT Sans" pitchFamily="34" charset="-122"/>
                <a:cs typeface="PT Sans" pitchFamily="34" charset="-120"/>
              </a:rPr>
              <a:t>Vision</a:t>
            </a:r>
            <a:endParaRPr lang="en-US" sz="1550" dirty="0"/>
          </a:p>
        </p:txBody>
      </p:sp>
      <p:sp>
        <p:nvSpPr>
          <p:cNvPr id="6" name="Text 4"/>
          <p:cNvSpPr/>
          <p:nvPr/>
        </p:nvSpPr>
        <p:spPr>
          <a:xfrm>
            <a:off x="3609142" y="2504003"/>
            <a:ext cx="10021491" cy="317540"/>
          </a:xfrm>
          <a:prstGeom prst="rect">
            <a:avLst/>
          </a:prstGeom>
          <a:noFill/>
          <a:ln/>
        </p:spPr>
        <p:txBody>
          <a:bodyPr wrap="non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Connect objective back to the shared vision</a:t>
            </a:r>
            <a:endParaRPr lang="en-US" sz="1550" dirty="0"/>
          </a:p>
        </p:txBody>
      </p:sp>
      <p:sp>
        <p:nvSpPr>
          <p:cNvPr id="7" name="Shape 5"/>
          <p:cNvSpPr/>
          <p:nvPr/>
        </p:nvSpPr>
        <p:spPr>
          <a:xfrm>
            <a:off x="801410" y="2948226"/>
            <a:ext cx="13027581" cy="570905"/>
          </a:xfrm>
          <a:prstGeom prst="rect">
            <a:avLst/>
          </a:prstGeom>
          <a:solidFill>
            <a:srgbClr val="000000">
              <a:alpha val="4000"/>
            </a:srgbClr>
          </a:solidFill>
          <a:ln/>
        </p:spPr>
        <p:txBody>
          <a:bodyPr/>
          <a:lstStyle/>
          <a:p>
            <a:endParaRPr lang="en-GB"/>
          </a:p>
        </p:txBody>
      </p:sp>
      <p:sp>
        <p:nvSpPr>
          <p:cNvPr id="8" name="Text 6"/>
          <p:cNvSpPr/>
          <p:nvPr/>
        </p:nvSpPr>
        <p:spPr>
          <a:xfrm>
            <a:off x="999887" y="3074908"/>
            <a:ext cx="2204918" cy="317540"/>
          </a:xfrm>
          <a:prstGeom prst="rect">
            <a:avLst/>
          </a:prstGeom>
          <a:noFill/>
          <a:ln/>
        </p:spPr>
        <p:txBody>
          <a:bodyPr wrap="none" lIns="0" tIns="0" rIns="0" bIns="0" rtlCol="0" anchor="t"/>
          <a:lstStyle/>
          <a:p>
            <a:pPr marL="0" indent="0" algn="l">
              <a:lnSpc>
                <a:spcPts val="2500"/>
              </a:lnSpc>
              <a:buNone/>
            </a:pPr>
            <a:r>
              <a:rPr lang="en-US" sz="1550" b="1" dirty="0">
                <a:solidFill>
                  <a:srgbClr val="FFFFFF"/>
                </a:solidFill>
                <a:latin typeface="PT Sans" pitchFamily="34" charset="0"/>
                <a:ea typeface="PT Sans" pitchFamily="34" charset="-122"/>
                <a:cs typeface="PT Sans" pitchFamily="34" charset="-120"/>
              </a:rPr>
              <a:t>Objective</a:t>
            </a:r>
            <a:endParaRPr lang="en-US" sz="1550" dirty="0"/>
          </a:p>
        </p:txBody>
      </p:sp>
      <p:sp>
        <p:nvSpPr>
          <p:cNvPr id="9" name="Text 7"/>
          <p:cNvSpPr/>
          <p:nvPr/>
        </p:nvSpPr>
        <p:spPr>
          <a:xfrm>
            <a:off x="3609142" y="3074908"/>
            <a:ext cx="10021491" cy="317540"/>
          </a:xfrm>
          <a:prstGeom prst="rect">
            <a:avLst/>
          </a:prstGeom>
          <a:noFill/>
          <a:ln/>
        </p:spPr>
        <p:txBody>
          <a:bodyPr wrap="non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State the specific objective clearly</a:t>
            </a:r>
            <a:endParaRPr lang="en-US" sz="1550" dirty="0"/>
          </a:p>
        </p:txBody>
      </p:sp>
      <p:sp>
        <p:nvSpPr>
          <p:cNvPr id="10" name="Shape 8"/>
          <p:cNvSpPr/>
          <p:nvPr/>
        </p:nvSpPr>
        <p:spPr>
          <a:xfrm>
            <a:off x="801410" y="3519130"/>
            <a:ext cx="13027581" cy="570905"/>
          </a:xfrm>
          <a:prstGeom prst="rect">
            <a:avLst/>
          </a:prstGeom>
          <a:solidFill>
            <a:srgbClr val="FFFFFF">
              <a:alpha val="4000"/>
            </a:srgbClr>
          </a:solidFill>
          <a:ln/>
        </p:spPr>
        <p:txBody>
          <a:bodyPr/>
          <a:lstStyle/>
          <a:p>
            <a:endParaRPr lang="en-GB"/>
          </a:p>
        </p:txBody>
      </p:sp>
      <p:sp>
        <p:nvSpPr>
          <p:cNvPr id="11" name="Text 9"/>
          <p:cNvSpPr/>
          <p:nvPr/>
        </p:nvSpPr>
        <p:spPr>
          <a:xfrm>
            <a:off x="999887" y="3645813"/>
            <a:ext cx="2204918" cy="317540"/>
          </a:xfrm>
          <a:prstGeom prst="rect">
            <a:avLst/>
          </a:prstGeom>
          <a:noFill/>
          <a:ln/>
        </p:spPr>
        <p:txBody>
          <a:bodyPr wrap="none" lIns="0" tIns="0" rIns="0" bIns="0" rtlCol="0" anchor="t"/>
          <a:lstStyle/>
          <a:p>
            <a:pPr marL="0" indent="0" algn="l">
              <a:lnSpc>
                <a:spcPts val="2500"/>
              </a:lnSpc>
              <a:buNone/>
            </a:pPr>
            <a:r>
              <a:rPr lang="en-US" sz="1550" b="1" dirty="0">
                <a:solidFill>
                  <a:srgbClr val="FFFFFF"/>
                </a:solidFill>
                <a:latin typeface="PT Sans" pitchFamily="34" charset="0"/>
                <a:ea typeface="PT Sans" pitchFamily="34" charset="-122"/>
                <a:cs typeface="PT Sans" pitchFamily="34" charset="-120"/>
              </a:rPr>
              <a:t>Why It Matters</a:t>
            </a:r>
            <a:endParaRPr lang="en-US" sz="1550" dirty="0"/>
          </a:p>
        </p:txBody>
      </p:sp>
      <p:sp>
        <p:nvSpPr>
          <p:cNvPr id="12" name="Text 10"/>
          <p:cNvSpPr/>
          <p:nvPr/>
        </p:nvSpPr>
        <p:spPr>
          <a:xfrm>
            <a:off x="3609142" y="3645813"/>
            <a:ext cx="10021491" cy="317540"/>
          </a:xfrm>
          <a:prstGeom prst="rect">
            <a:avLst/>
          </a:prstGeom>
          <a:noFill/>
          <a:ln/>
        </p:spPr>
        <p:txBody>
          <a:bodyPr wrap="non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Explain the importance and rationale</a:t>
            </a:r>
            <a:endParaRPr lang="en-US" sz="1550" dirty="0"/>
          </a:p>
        </p:txBody>
      </p:sp>
      <p:sp>
        <p:nvSpPr>
          <p:cNvPr id="13" name="Shape 11"/>
          <p:cNvSpPr/>
          <p:nvPr/>
        </p:nvSpPr>
        <p:spPr>
          <a:xfrm>
            <a:off x="801410" y="4090035"/>
            <a:ext cx="13027581" cy="570905"/>
          </a:xfrm>
          <a:prstGeom prst="rect">
            <a:avLst/>
          </a:prstGeom>
          <a:solidFill>
            <a:srgbClr val="000000">
              <a:alpha val="4000"/>
            </a:srgbClr>
          </a:solidFill>
          <a:ln/>
        </p:spPr>
        <p:txBody>
          <a:bodyPr/>
          <a:lstStyle/>
          <a:p>
            <a:endParaRPr lang="en-GB"/>
          </a:p>
        </p:txBody>
      </p:sp>
      <p:sp>
        <p:nvSpPr>
          <p:cNvPr id="14" name="Text 12"/>
          <p:cNvSpPr/>
          <p:nvPr/>
        </p:nvSpPr>
        <p:spPr>
          <a:xfrm>
            <a:off x="999887" y="4216718"/>
            <a:ext cx="2204918" cy="317540"/>
          </a:xfrm>
          <a:prstGeom prst="rect">
            <a:avLst/>
          </a:prstGeom>
          <a:noFill/>
          <a:ln/>
        </p:spPr>
        <p:txBody>
          <a:bodyPr wrap="none" lIns="0" tIns="0" rIns="0" bIns="0" rtlCol="0" anchor="t"/>
          <a:lstStyle/>
          <a:p>
            <a:pPr marL="0" indent="0" algn="l">
              <a:lnSpc>
                <a:spcPts val="2500"/>
              </a:lnSpc>
              <a:buNone/>
            </a:pPr>
            <a:r>
              <a:rPr lang="en-US" sz="1550" b="1" dirty="0">
                <a:solidFill>
                  <a:srgbClr val="FFFFFF"/>
                </a:solidFill>
                <a:latin typeface="PT Sans" pitchFamily="34" charset="0"/>
                <a:ea typeface="PT Sans" pitchFamily="34" charset="-122"/>
                <a:cs typeface="PT Sans" pitchFamily="34" charset="-120"/>
              </a:rPr>
              <a:t>Key Activities</a:t>
            </a:r>
            <a:endParaRPr lang="en-US" sz="1550" dirty="0"/>
          </a:p>
        </p:txBody>
      </p:sp>
      <p:sp>
        <p:nvSpPr>
          <p:cNvPr id="15" name="Text 13"/>
          <p:cNvSpPr/>
          <p:nvPr/>
        </p:nvSpPr>
        <p:spPr>
          <a:xfrm>
            <a:off x="3609142" y="4216718"/>
            <a:ext cx="10021491" cy="317540"/>
          </a:xfrm>
          <a:prstGeom prst="rect">
            <a:avLst/>
          </a:prstGeom>
          <a:noFill/>
          <a:ln/>
        </p:spPr>
        <p:txBody>
          <a:bodyPr wrap="non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List the main actions required</a:t>
            </a:r>
            <a:endParaRPr lang="en-US" sz="1550" dirty="0"/>
          </a:p>
        </p:txBody>
      </p:sp>
      <p:sp>
        <p:nvSpPr>
          <p:cNvPr id="16" name="Shape 14"/>
          <p:cNvSpPr/>
          <p:nvPr/>
        </p:nvSpPr>
        <p:spPr>
          <a:xfrm>
            <a:off x="801410" y="4660940"/>
            <a:ext cx="13027581" cy="570905"/>
          </a:xfrm>
          <a:prstGeom prst="rect">
            <a:avLst/>
          </a:prstGeom>
          <a:solidFill>
            <a:srgbClr val="FFFFFF">
              <a:alpha val="4000"/>
            </a:srgbClr>
          </a:solidFill>
          <a:ln/>
        </p:spPr>
        <p:txBody>
          <a:bodyPr/>
          <a:lstStyle/>
          <a:p>
            <a:endParaRPr lang="en-GB"/>
          </a:p>
        </p:txBody>
      </p:sp>
      <p:sp>
        <p:nvSpPr>
          <p:cNvPr id="17" name="Text 15"/>
          <p:cNvSpPr/>
          <p:nvPr/>
        </p:nvSpPr>
        <p:spPr>
          <a:xfrm>
            <a:off x="999887" y="4787622"/>
            <a:ext cx="2204918" cy="317540"/>
          </a:xfrm>
          <a:prstGeom prst="rect">
            <a:avLst/>
          </a:prstGeom>
          <a:noFill/>
          <a:ln/>
        </p:spPr>
        <p:txBody>
          <a:bodyPr wrap="none" lIns="0" tIns="0" rIns="0" bIns="0" rtlCol="0" anchor="t"/>
          <a:lstStyle/>
          <a:p>
            <a:pPr marL="0" indent="0" algn="l">
              <a:lnSpc>
                <a:spcPts val="2500"/>
              </a:lnSpc>
              <a:buNone/>
            </a:pPr>
            <a:r>
              <a:rPr lang="en-US" sz="1550" b="1" dirty="0">
                <a:solidFill>
                  <a:srgbClr val="FFFFFF"/>
                </a:solidFill>
                <a:latin typeface="PT Sans" pitchFamily="34" charset="0"/>
                <a:ea typeface="PT Sans" pitchFamily="34" charset="-122"/>
                <a:cs typeface="PT Sans" pitchFamily="34" charset="-120"/>
              </a:rPr>
              <a:t>Measures of Success</a:t>
            </a:r>
            <a:endParaRPr lang="en-US" sz="1550" dirty="0"/>
          </a:p>
        </p:txBody>
      </p:sp>
      <p:sp>
        <p:nvSpPr>
          <p:cNvPr id="18" name="Text 16"/>
          <p:cNvSpPr/>
          <p:nvPr/>
        </p:nvSpPr>
        <p:spPr>
          <a:xfrm>
            <a:off x="3609142" y="4787622"/>
            <a:ext cx="10021491" cy="317540"/>
          </a:xfrm>
          <a:prstGeom prst="rect">
            <a:avLst/>
          </a:prstGeom>
          <a:noFill/>
          <a:ln/>
        </p:spPr>
        <p:txBody>
          <a:bodyPr wrap="non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Define how success will be measured</a:t>
            </a:r>
            <a:endParaRPr lang="en-US" sz="1550" dirty="0"/>
          </a:p>
        </p:txBody>
      </p:sp>
      <p:sp>
        <p:nvSpPr>
          <p:cNvPr id="19" name="Shape 17"/>
          <p:cNvSpPr/>
          <p:nvPr/>
        </p:nvSpPr>
        <p:spPr>
          <a:xfrm>
            <a:off x="801410" y="5231844"/>
            <a:ext cx="13027581" cy="570905"/>
          </a:xfrm>
          <a:prstGeom prst="rect">
            <a:avLst/>
          </a:prstGeom>
          <a:solidFill>
            <a:srgbClr val="000000">
              <a:alpha val="4000"/>
            </a:srgbClr>
          </a:solidFill>
          <a:ln/>
        </p:spPr>
        <p:txBody>
          <a:bodyPr/>
          <a:lstStyle/>
          <a:p>
            <a:endParaRPr lang="en-GB"/>
          </a:p>
        </p:txBody>
      </p:sp>
      <p:sp>
        <p:nvSpPr>
          <p:cNvPr id="20" name="Text 18"/>
          <p:cNvSpPr/>
          <p:nvPr/>
        </p:nvSpPr>
        <p:spPr>
          <a:xfrm>
            <a:off x="999887" y="5358527"/>
            <a:ext cx="2204918" cy="317540"/>
          </a:xfrm>
          <a:prstGeom prst="rect">
            <a:avLst/>
          </a:prstGeom>
          <a:noFill/>
          <a:ln/>
        </p:spPr>
        <p:txBody>
          <a:bodyPr wrap="none" lIns="0" tIns="0" rIns="0" bIns="0" rtlCol="0" anchor="t"/>
          <a:lstStyle/>
          <a:p>
            <a:pPr marL="0" indent="0" algn="l">
              <a:lnSpc>
                <a:spcPts val="2500"/>
              </a:lnSpc>
              <a:buNone/>
            </a:pPr>
            <a:r>
              <a:rPr lang="en-US" sz="1550" b="1" dirty="0">
                <a:solidFill>
                  <a:srgbClr val="FFFFFF"/>
                </a:solidFill>
                <a:latin typeface="PT Sans" pitchFamily="34" charset="0"/>
                <a:ea typeface="PT Sans" pitchFamily="34" charset="-122"/>
                <a:cs typeface="PT Sans" pitchFamily="34" charset="-120"/>
              </a:rPr>
              <a:t>Dependencies</a:t>
            </a:r>
            <a:endParaRPr lang="en-US" sz="1550" dirty="0"/>
          </a:p>
        </p:txBody>
      </p:sp>
      <p:sp>
        <p:nvSpPr>
          <p:cNvPr id="21" name="Text 19"/>
          <p:cNvSpPr/>
          <p:nvPr/>
        </p:nvSpPr>
        <p:spPr>
          <a:xfrm>
            <a:off x="3609142" y="5358527"/>
            <a:ext cx="10021491" cy="317540"/>
          </a:xfrm>
          <a:prstGeom prst="rect">
            <a:avLst/>
          </a:prstGeom>
          <a:noFill/>
          <a:ln/>
        </p:spPr>
        <p:txBody>
          <a:bodyPr wrap="non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Identify what else must happen for success</a:t>
            </a:r>
            <a:endParaRPr lang="en-US" sz="1550" dirty="0"/>
          </a:p>
        </p:txBody>
      </p:sp>
      <p:sp>
        <p:nvSpPr>
          <p:cNvPr id="22" name="Shape 20"/>
          <p:cNvSpPr/>
          <p:nvPr/>
        </p:nvSpPr>
        <p:spPr>
          <a:xfrm>
            <a:off x="793790" y="6033611"/>
            <a:ext cx="13042821" cy="843201"/>
          </a:xfrm>
          <a:prstGeom prst="roundRect">
            <a:avLst>
              <a:gd name="adj" fmla="val 9886"/>
            </a:avLst>
          </a:prstGeom>
          <a:solidFill>
            <a:srgbClr val="4C3800"/>
          </a:solidFill>
          <a:ln/>
        </p:spPr>
        <p:txBody>
          <a:bodyPr/>
          <a:lstStyle/>
          <a:p>
            <a:endParaRPr lang="en-GB"/>
          </a:p>
        </p:txBody>
      </p:sp>
      <p:pic>
        <p:nvPicPr>
          <p:cNvPr id="23" name="Image 0" descr="preencoded.png"/>
          <p:cNvPicPr>
            <a:picLocks noChangeAspect="1"/>
          </p:cNvPicPr>
          <p:nvPr/>
        </p:nvPicPr>
        <p:blipFill>
          <a:blip r:embed="rId3"/>
          <a:stretch>
            <a:fillRect/>
          </a:stretch>
        </p:blipFill>
        <p:spPr>
          <a:xfrm>
            <a:off x="992148" y="6336506"/>
            <a:ext cx="248007" cy="198358"/>
          </a:xfrm>
          <a:prstGeom prst="rect">
            <a:avLst/>
          </a:prstGeom>
        </p:spPr>
      </p:pic>
      <p:sp>
        <p:nvSpPr>
          <p:cNvPr id="24" name="Text 21"/>
          <p:cNvSpPr/>
          <p:nvPr/>
        </p:nvSpPr>
        <p:spPr>
          <a:xfrm>
            <a:off x="1438513" y="6281499"/>
            <a:ext cx="12199739" cy="317540"/>
          </a:xfrm>
          <a:prstGeom prst="rect">
            <a:avLst/>
          </a:prstGeom>
          <a:noFill/>
          <a:ln/>
        </p:spPr>
        <p:txBody>
          <a:bodyPr wrap="none" lIns="0" tIns="0" rIns="0" bIns="0" rtlCol="0" anchor="t"/>
          <a:lstStyle/>
          <a:p>
            <a:pPr marL="0" indent="0" algn="l">
              <a:lnSpc>
                <a:spcPts val="2500"/>
              </a:lnSpc>
              <a:buNone/>
            </a:pPr>
            <a:r>
              <a:rPr lang="en-US" sz="1550" b="1" dirty="0">
                <a:solidFill>
                  <a:srgbClr val="FFFFFF"/>
                </a:solidFill>
                <a:latin typeface="PT Sans" pitchFamily="34" charset="0"/>
                <a:ea typeface="PT Sans" pitchFamily="34" charset="-122"/>
                <a:cs typeface="PT Sans" pitchFamily="34" charset="-120"/>
              </a:rPr>
              <a:t>Hybrid Tips:</a:t>
            </a:r>
            <a:r>
              <a:rPr lang="en-US" sz="1550" dirty="0">
                <a:solidFill>
                  <a:srgbClr val="FFFFFF"/>
                </a:solidFill>
                <a:latin typeface="PT Sans" pitchFamily="34" charset="0"/>
                <a:ea typeface="PT Sans" pitchFamily="34" charset="-122"/>
                <a:cs typeface="PT Sans" pitchFamily="34" charset="-120"/>
              </a:rPr>
              <a:t> Use an online whiteboard with shared editing. Rotate speaking responsibilities to ensure equal contribution.</a:t>
            </a:r>
            <a:endParaRPr lang="en-US" sz="155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sp>
        <p:nvSpPr>
          <p:cNvPr id="2" name="Text 0"/>
          <p:cNvSpPr/>
          <p:nvPr/>
        </p:nvSpPr>
        <p:spPr>
          <a:xfrm>
            <a:off x="793790" y="1229916"/>
            <a:ext cx="10721578" cy="620078"/>
          </a:xfrm>
          <a:prstGeom prst="rect">
            <a:avLst/>
          </a:prstGeom>
          <a:noFill/>
          <a:ln/>
        </p:spPr>
        <p:txBody>
          <a:bodyPr wrap="none" lIns="0" tIns="0" rIns="0" bIns="0" rtlCol="0" anchor="t"/>
          <a:lstStyle/>
          <a:p>
            <a:pPr marL="0" indent="0" algn="l">
              <a:lnSpc>
                <a:spcPts val="4850"/>
              </a:lnSpc>
              <a:buNone/>
            </a:pPr>
            <a:r>
              <a:rPr lang="en-US" sz="3900" b="1" dirty="0">
                <a:solidFill>
                  <a:srgbClr val="FEC013"/>
                </a:solidFill>
                <a:latin typeface="PT Sans Bold" pitchFamily="34" charset="0"/>
                <a:ea typeface="PT Sans Bold" pitchFamily="34" charset="-122"/>
                <a:cs typeface="PT Sans Bold" pitchFamily="34" charset="-120"/>
              </a:rPr>
              <a:t>Topic 4: Alignment Behaviors and Decision-Making</a:t>
            </a:r>
            <a:endParaRPr lang="en-US" sz="3900" dirty="0"/>
          </a:p>
        </p:txBody>
      </p:sp>
      <p:sp>
        <p:nvSpPr>
          <p:cNvPr id="3" name="Text 1"/>
          <p:cNvSpPr/>
          <p:nvPr/>
        </p:nvSpPr>
        <p:spPr>
          <a:xfrm>
            <a:off x="793790" y="2246828"/>
            <a:ext cx="13042821" cy="635079"/>
          </a:xfrm>
          <a:prstGeom prst="rect">
            <a:avLst/>
          </a:prstGeom>
          <a:noFill/>
          <a:ln/>
        </p:spPr>
        <p:txBody>
          <a:bodyPr wrap="squar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Alignment is demonstrated through consistent actions. We must define the specific behaviors that will show our commitment to the shared vision and objectives.</a:t>
            </a:r>
            <a:endParaRPr lang="en-US" sz="1550" dirty="0"/>
          </a:p>
        </p:txBody>
      </p:sp>
      <p:pic>
        <p:nvPicPr>
          <p:cNvPr id="4"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3790" y="3105150"/>
            <a:ext cx="595313" cy="595313"/>
          </a:xfrm>
          <a:prstGeom prst="rect">
            <a:avLst/>
          </a:prstGeom>
        </p:spPr>
      </p:pic>
      <p:sp>
        <p:nvSpPr>
          <p:cNvPr id="5" name="Text 2"/>
          <p:cNvSpPr/>
          <p:nvPr/>
        </p:nvSpPr>
        <p:spPr>
          <a:xfrm>
            <a:off x="793790" y="3948470"/>
            <a:ext cx="2480905" cy="310158"/>
          </a:xfrm>
          <a:prstGeom prst="rect">
            <a:avLst/>
          </a:prstGeom>
          <a:noFill/>
          <a:ln/>
        </p:spPr>
        <p:txBody>
          <a:bodyPr wrap="none" lIns="0" tIns="0" rIns="0" bIns="0" rtlCol="0" anchor="t"/>
          <a:lstStyle/>
          <a:p>
            <a:pPr marL="0" indent="0" algn="l">
              <a:lnSpc>
                <a:spcPts val="2400"/>
              </a:lnSpc>
              <a:buNone/>
            </a:pPr>
            <a:r>
              <a:rPr lang="en-US" sz="1950" b="1" dirty="0">
                <a:solidFill>
                  <a:srgbClr val="FFFFFF"/>
                </a:solidFill>
                <a:latin typeface="PT Sans Bold" pitchFamily="34" charset="0"/>
                <a:ea typeface="PT Sans Bold" pitchFamily="34" charset="-122"/>
                <a:cs typeface="PT Sans Bold" pitchFamily="34" charset="-120"/>
              </a:rPr>
              <a:t>Consistent Messaging</a:t>
            </a:r>
            <a:endParaRPr lang="en-US" sz="1950" dirty="0"/>
          </a:p>
        </p:txBody>
      </p:sp>
      <p:sp>
        <p:nvSpPr>
          <p:cNvPr id="6" name="Text 3"/>
          <p:cNvSpPr/>
          <p:nvPr/>
        </p:nvSpPr>
        <p:spPr>
          <a:xfrm>
            <a:off x="793790" y="4377690"/>
            <a:ext cx="6397347" cy="635079"/>
          </a:xfrm>
          <a:prstGeom prst="rect">
            <a:avLst/>
          </a:prstGeom>
          <a:noFill/>
          <a:ln/>
        </p:spPr>
        <p:txBody>
          <a:bodyPr wrap="squar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Communicate the same priorities and direction across all channels and stakeholders</a:t>
            </a:r>
            <a:endParaRPr lang="en-US" sz="1550" dirty="0"/>
          </a:p>
        </p:txBody>
      </p:sp>
      <p:pic>
        <p:nvPicPr>
          <p:cNvPr id="7" name="Image 1"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439144" y="3105150"/>
            <a:ext cx="595313" cy="595313"/>
          </a:xfrm>
          <a:prstGeom prst="rect">
            <a:avLst/>
          </a:prstGeom>
        </p:spPr>
      </p:pic>
      <p:sp>
        <p:nvSpPr>
          <p:cNvPr id="8" name="Text 4"/>
          <p:cNvSpPr/>
          <p:nvPr/>
        </p:nvSpPr>
        <p:spPr>
          <a:xfrm>
            <a:off x="7439144" y="3948470"/>
            <a:ext cx="3085505" cy="310158"/>
          </a:xfrm>
          <a:prstGeom prst="rect">
            <a:avLst/>
          </a:prstGeom>
          <a:noFill/>
          <a:ln/>
        </p:spPr>
        <p:txBody>
          <a:bodyPr wrap="none" lIns="0" tIns="0" rIns="0" bIns="0" rtlCol="0" anchor="t"/>
          <a:lstStyle/>
          <a:p>
            <a:pPr marL="0" indent="0" algn="l">
              <a:lnSpc>
                <a:spcPts val="2400"/>
              </a:lnSpc>
              <a:buNone/>
            </a:pPr>
            <a:r>
              <a:rPr lang="en-US" sz="1950" b="1" dirty="0">
                <a:solidFill>
                  <a:srgbClr val="FFFFFF"/>
                </a:solidFill>
                <a:latin typeface="PT Sans Bold" pitchFamily="34" charset="0"/>
                <a:ea typeface="PT Sans Bold" pitchFamily="34" charset="-122"/>
                <a:cs typeface="PT Sans Bold" pitchFamily="34" charset="-120"/>
              </a:rPr>
              <a:t>Transparent Decision-Making</a:t>
            </a:r>
            <a:endParaRPr lang="en-US" sz="1950" dirty="0"/>
          </a:p>
        </p:txBody>
      </p:sp>
      <p:sp>
        <p:nvSpPr>
          <p:cNvPr id="9" name="Text 5"/>
          <p:cNvSpPr/>
          <p:nvPr/>
        </p:nvSpPr>
        <p:spPr>
          <a:xfrm>
            <a:off x="7439144" y="4377690"/>
            <a:ext cx="6397466" cy="317540"/>
          </a:xfrm>
          <a:prstGeom prst="rect">
            <a:avLst/>
          </a:prstGeom>
          <a:noFill/>
          <a:ln/>
        </p:spPr>
        <p:txBody>
          <a:bodyPr wrap="non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Make decisions openly with clear rationale that connects to our objectives</a:t>
            </a:r>
            <a:endParaRPr lang="en-US" sz="1550" dirty="0"/>
          </a:p>
        </p:txBody>
      </p:sp>
      <p:pic>
        <p:nvPicPr>
          <p:cNvPr id="10" name="Image 2"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93790" y="5409605"/>
            <a:ext cx="595313" cy="595313"/>
          </a:xfrm>
          <a:prstGeom prst="rect">
            <a:avLst/>
          </a:prstGeom>
        </p:spPr>
      </p:pic>
      <p:sp>
        <p:nvSpPr>
          <p:cNvPr id="11" name="Text 6"/>
          <p:cNvSpPr/>
          <p:nvPr/>
        </p:nvSpPr>
        <p:spPr>
          <a:xfrm>
            <a:off x="793790" y="6252924"/>
            <a:ext cx="2480905" cy="310158"/>
          </a:xfrm>
          <a:prstGeom prst="rect">
            <a:avLst/>
          </a:prstGeom>
          <a:noFill/>
          <a:ln/>
        </p:spPr>
        <p:txBody>
          <a:bodyPr wrap="none" lIns="0" tIns="0" rIns="0" bIns="0" rtlCol="0" anchor="t"/>
          <a:lstStyle/>
          <a:p>
            <a:pPr marL="0" indent="0" algn="l">
              <a:lnSpc>
                <a:spcPts val="2400"/>
              </a:lnSpc>
              <a:buNone/>
            </a:pPr>
            <a:r>
              <a:rPr lang="en-US" sz="1950" b="1" dirty="0">
                <a:solidFill>
                  <a:srgbClr val="FFFFFF"/>
                </a:solidFill>
                <a:latin typeface="PT Sans Bold" pitchFamily="34" charset="0"/>
                <a:ea typeface="PT Sans Bold" pitchFamily="34" charset="-122"/>
                <a:cs typeface="PT Sans Bold" pitchFamily="34" charset="-120"/>
              </a:rPr>
              <a:t>Aligned Prioritization</a:t>
            </a:r>
            <a:endParaRPr lang="en-US" sz="1950" dirty="0"/>
          </a:p>
        </p:txBody>
      </p:sp>
      <p:sp>
        <p:nvSpPr>
          <p:cNvPr id="12" name="Text 7"/>
          <p:cNvSpPr/>
          <p:nvPr/>
        </p:nvSpPr>
        <p:spPr>
          <a:xfrm>
            <a:off x="793790" y="6682145"/>
            <a:ext cx="6397347" cy="317540"/>
          </a:xfrm>
          <a:prstGeom prst="rect">
            <a:avLst/>
          </a:prstGeom>
          <a:noFill/>
          <a:ln/>
        </p:spPr>
        <p:txBody>
          <a:bodyPr wrap="non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Ensure priorities reflect and support our shared strategic objectives</a:t>
            </a:r>
            <a:endParaRPr lang="en-US" sz="1550" dirty="0"/>
          </a:p>
        </p:txBody>
      </p:sp>
      <p:pic>
        <p:nvPicPr>
          <p:cNvPr id="13" name="Image 3" descr="preencoded.png"/>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439144" y="5409605"/>
            <a:ext cx="595313" cy="595313"/>
          </a:xfrm>
          <a:prstGeom prst="rect">
            <a:avLst/>
          </a:prstGeom>
        </p:spPr>
      </p:pic>
      <p:sp>
        <p:nvSpPr>
          <p:cNvPr id="14" name="Text 8"/>
          <p:cNvSpPr/>
          <p:nvPr/>
        </p:nvSpPr>
        <p:spPr>
          <a:xfrm>
            <a:off x="7439144" y="6252924"/>
            <a:ext cx="2480905" cy="310158"/>
          </a:xfrm>
          <a:prstGeom prst="rect">
            <a:avLst/>
          </a:prstGeom>
          <a:noFill/>
          <a:ln/>
        </p:spPr>
        <p:txBody>
          <a:bodyPr wrap="none" lIns="0" tIns="0" rIns="0" bIns="0" rtlCol="0" anchor="t"/>
          <a:lstStyle/>
          <a:p>
            <a:pPr marL="0" indent="0" algn="l">
              <a:lnSpc>
                <a:spcPts val="2400"/>
              </a:lnSpc>
              <a:buNone/>
            </a:pPr>
            <a:r>
              <a:rPr lang="en-US" sz="1950" b="1" dirty="0">
                <a:solidFill>
                  <a:srgbClr val="FFFFFF"/>
                </a:solidFill>
                <a:latin typeface="PT Sans Bold" pitchFamily="34" charset="0"/>
                <a:ea typeface="PT Sans Bold" pitchFamily="34" charset="-122"/>
                <a:cs typeface="PT Sans Bold" pitchFamily="34" charset="-120"/>
              </a:rPr>
              <a:t>Mutual Accountability</a:t>
            </a:r>
            <a:endParaRPr lang="en-US" sz="1950" dirty="0"/>
          </a:p>
        </p:txBody>
      </p:sp>
      <p:sp>
        <p:nvSpPr>
          <p:cNvPr id="15" name="Text 9"/>
          <p:cNvSpPr/>
          <p:nvPr/>
        </p:nvSpPr>
        <p:spPr>
          <a:xfrm>
            <a:off x="7439144" y="6682145"/>
            <a:ext cx="6397466" cy="317540"/>
          </a:xfrm>
          <a:prstGeom prst="rect">
            <a:avLst/>
          </a:prstGeom>
          <a:noFill/>
          <a:ln/>
        </p:spPr>
        <p:txBody>
          <a:bodyPr wrap="non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Hold ourselves and each other accountable to our commitments</a:t>
            </a:r>
            <a:endParaRPr lang="en-US" sz="155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sp>
        <p:nvSpPr>
          <p:cNvPr id="3" name="Text 0"/>
          <p:cNvSpPr/>
          <p:nvPr/>
        </p:nvSpPr>
        <p:spPr>
          <a:xfrm>
            <a:off x="6280190" y="2374225"/>
            <a:ext cx="7556421" cy="1240155"/>
          </a:xfrm>
          <a:prstGeom prst="rect">
            <a:avLst/>
          </a:prstGeom>
          <a:noFill/>
          <a:ln/>
        </p:spPr>
        <p:txBody>
          <a:bodyPr wrap="square" lIns="0" tIns="0" rIns="0" bIns="0" rtlCol="0" anchor="t"/>
          <a:lstStyle/>
          <a:p>
            <a:pPr marL="0" indent="0" algn="l">
              <a:lnSpc>
                <a:spcPts val="4850"/>
              </a:lnSpc>
              <a:buNone/>
            </a:pPr>
            <a:r>
              <a:rPr lang="en-US" sz="3900" b="1" dirty="0">
                <a:solidFill>
                  <a:srgbClr val="FEC013"/>
                </a:solidFill>
                <a:latin typeface="PT Sans Bold" pitchFamily="34" charset="0"/>
                <a:ea typeface="PT Sans Bold" pitchFamily="34" charset="-122"/>
                <a:cs typeface="PT Sans Bold" pitchFamily="34" charset="-120"/>
              </a:rPr>
              <a:t>Interactive Activity: Defining Alignment Behaviors</a:t>
            </a:r>
            <a:endParaRPr lang="en-US" sz="3900" dirty="0"/>
          </a:p>
        </p:txBody>
      </p:sp>
      <p:sp>
        <p:nvSpPr>
          <p:cNvPr id="4" name="Shape 1"/>
          <p:cNvSpPr/>
          <p:nvPr/>
        </p:nvSpPr>
        <p:spPr>
          <a:xfrm>
            <a:off x="6280190" y="3912037"/>
            <a:ext cx="7556421" cy="1943338"/>
          </a:xfrm>
          <a:prstGeom prst="roundRect">
            <a:avLst>
              <a:gd name="adj" fmla="val 4289"/>
            </a:avLst>
          </a:prstGeom>
          <a:solidFill>
            <a:srgbClr val="000000"/>
          </a:solidFill>
          <a:ln w="22860">
            <a:solidFill>
              <a:srgbClr val="98771A"/>
            </a:solidFill>
            <a:prstDash val="solid"/>
          </a:ln>
        </p:spPr>
        <p:txBody>
          <a:bodyPr/>
          <a:lstStyle/>
          <a:p>
            <a:endParaRPr lang="en-GB"/>
          </a:p>
        </p:txBody>
      </p:sp>
      <p:sp>
        <p:nvSpPr>
          <p:cNvPr id="5" name="Text 2"/>
          <p:cNvSpPr/>
          <p:nvPr/>
        </p:nvSpPr>
        <p:spPr>
          <a:xfrm>
            <a:off x="6501408" y="4133255"/>
            <a:ext cx="2480905" cy="310158"/>
          </a:xfrm>
          <a:prstGeom prst="rect">
            <a:avLst/>
          </a:prstGeom>
          <a:noFill/>
          <a:ln/>
        </p:spPr>
        <p:txBody>
          <a:bodyPr wrap="none" lIns="0" tIns="0" rIns="0" bIns="0" rtlCol="0" anchor="t"/>
          <a:lstStyle/>
          <a:p>
            <a:pPr marL="0" indent="0" algn="l">
              <a:lnSpc>
                <a:spcPts val="2400"/>
              </a:lnSpc>
              <a:buNone/>
            </a:pPr>
            <a:r>
              <a:rPr lang="en-US" sz="1950" b="1" dirty="0">
                <a:solidFill>
                  <a:srgbClr val="FFFFFF"/>
                </a:solidFill>
                <a:latin typeface="PT Sans Bold" pitchFamily="34" charset="0"/>
                <a:ea typeface="PT Sans Bold" pitchFamily="34" charset="-122"/>
                <a:cs typeface="PT Sans Bold" pitchFamily="34" charset="-120"/>
              </a:rPr>
              <a:t>Activity Prompt</a:t>
            </a:r>
            <a:endParaRPr lang="en-US" sz="1950" dirty="0"/>
          </a:p>
        </p:txBody>
      </p:sp>
      <p:sp>
        <p:nvSpPr>
          <p:cNvPr id="6" name="Text 3"/>
          <p:cNvSpPr/>
          <p:nvPr/>
        </p:nvSpPr>
        <p:spPr>
          <a:xfrm>
            <a:off x="6501408" y="4562475"/>
            <a:ext cx="7113984" cy="317540"/>
          </a:xfrm>
          <a:prstGeom prst="rect">
            <a:avLst/>
          </a:prstGeom>
          <a:noFill/>
          <a:ln/>
        </p:spPr>
        <p:txBody>
          <a:bodyPr wrap="non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"What behaviors will we commit to as a leadership team to maintain alignment?"</a:t>
            </a:r>
            <a:endParaRPr lang="en-US" sz="1550" dirty="0"/>
          </a:p>
        </p:txBody>
      </p:sp>
      <p:sp>
        <p:nvSpPr>
          <p:cNvPr id="7" name="Text 4"/>
          <p:cNvSpPr/>
          <p:nvPr/>
        </p:nvSpPr>
        <p:spPr>
          <a:xfrm>
            <a:off x="6501408" y="4999077"/>
            <a:ext cx="7113984" cy="635079"/>
          </a:xfrm>
          <a:prstGeom prst="rect">
            <a:avLst/>
          </a:prstGeom>
          <a:noFill/>
          <a:ln/>
        </p:spPr>
        <p:txBody>
          <a:bodyPr wrap="squar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Generate a shared list of specific, observable behaviors that demonstrate alignment in action. Focus on what we will do, not just what we believe.</a:t>
            </a:r>
            <a:endParaRPr lang="en-US" sz="1550" dirty="0"/>
          </a:p>
        </p:txBody>
      </p:sp>
      <p:pic>
        <p:nvPicPr>
          <p:cNvPr id="9" name="Picture 8">
            <a:extLst>
              <a:ext uri="{FF2B5EF4-FFF2-40B4-BE49-F238E27FC236}">
                <a16:creationId xmlns:a16="http://schemas.microsoft.com/office/drawing/2014/main" id="{79E6D867-5BAA-930F-AF8B-E0AD82F972C1}"/>
              </a:ext>
            </a:extLst>
          </p:cNvPr>
          <p:cNvPicPr>
            <a:picLocks noChangeAspect="1"/>
          </p:cNvPicPr>
          <p:nvPr/>
        </p:nvPicPr>
        <p:blipFill>
          <a:blip r:embed="rId3"/>
          <a:stretch>
            <a:fillRect/>
          </a:stretch>
        </p:blipFill>
        <p:spPr>
          <a:xfrm>
            <a:off x="0" y="0"/>
            <a:ext cx="5499637" cy="82296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sp>
        <p:nvSpPr>
          <p:cNvPr id="3" name="Text 0"/>
          <p:cNvSpPr/>
          <p:nvPr/>
        </p:nvSpPr>
        <p:spPr>
          <a:xfrm>
            <a:off x="793790" y="708779"/>
            <a:ext cx="4961811" cy="620078"/>
          </a:xfrm>
          <a:prstGeom prst="rect">
            <a:avLst/>
          </a:prstGeom>
          <a:noFill/>
          <a:ln/>
        </p:spPr>
        <p:txBody>
          <a:bodyPr wrap="none" lIns="0" tIns="0" rIns="0" bIns="0" rtlCol="0" anchor="t"/>
          <a:lstStyle/>
          <a:p>
            <a:pPr marL="0" indent="0" algn="l">
              <a:lnSpc>
                <a:spcPts val="4850"/>
              </a:lnSpc>
              <a:buNone/>
            </a:pPr>
            <a:r>
              <a:rPr lang="en-US" sz="3900" b="1" dirty="0">
                <a:solidFill>
                  <a:srgbClr val="FEC013"/>
                </a:solidFill>
                <a:latin typeface="PT Sans Bold" pitchFamily="34" charset="0"/>
                <a:ea typeface="PT Sans Bold" pitchFamily="34" charset="-122"/>
                <a:cs typeface="PT Sans Bold" pitchFamily="34" charset="-120"/>
              </a:rPr>
              <a:t>Critical Reflection</a:t>
            </a:r>
            <a:endParaRPr lang="en-US" sz="3900" dirty="0"/>
          </a:p>
        </p:txBody>
      </p:sp>
      <p:sp>
        <p:nvSpPr>
          <p:cNvPr id="4" name="Text 1"/>
          <p:cNvSpPr/>
          <p:nvPr/>
        </p:nvSpPr>
        <p:spPr>
          <a:xfrm>
            <a:off x="793790" y="1626513"/>
            <a:ext cx="7556421" cy="4961573"/>
          </a:xfrm>
          <a:prstGeom prst="rect">
            <a:avLst/>
          </a:prstGeom>
          <a:noFill/>
          <a:ln/>
        </p:spPr>
        <p:txBody>
          <a:bodyPr wrap="square" lIns="0" tIns="0" rIns="0" bIns="0" rtlCol="0" anchor="t"/>
          <a:lstStyle/>
          <a:p>
            <a:pPr marL="0" indent="0" algn="l">
              <a:lnSpc>
                <a:spcPts val="9750"/>
              </a:lnSpc>
              <a:buNone/>
            </a:pPr>
            <a:r>
              <a:rPr lang="en-US" sz="7800" b="1" dirty="0">
                <a:solidFill>
                  <a:srgbClr val="FEC013"/>
                </a:solidFill>
                <a:latin typeface="PT Sans Bold" pitchFamily="34" charset="0"/>
                <a:ea typeface="PT Sans Bold" pitchFamily="34" charset="-122"/>
                <a:cs typeface="PT Sans Bold" pitchFamily="34" charset="-120"/>
              </a:rPr>
              <a:t>"What behaviors will matter most in moments of pressure?"</a:t>
            </a:r>
            <a:endParaRPr lang="en-US" sz="7800" dirty="0"/>
          </a:p>
        </p:txBody>
      </p:sp>
      <p:sp>
        <p:nvSpPr>
          <p:cNvPr id="5" name="Text 2"/>
          <p:cNvSpPr/>
          <p:nvPr/>
        </p:nvSpPr>
        <p:spPr>
          <a:xfrm>
            <a:off x="793790" y="6885742"/>
            <a:ext cx="7556421" cy="635079"/>
          </a:xfrm>
          <a:prstGeom prst="rect">
            <a:avLst/>
          </a:prstGeom>
          <a:noFill/>
          <a:ln/>
        </p:spPr>
        <p:txBody>
          <a:bodyPr wrap="squar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This question helps identify the behaviors that will be most challenging to maintain but most critical for sustaining alignment when stakes are high and stress is elevated.</a:t>
            </a:r>
            <a:endParaRPr lang="en-US" sz="1550" dirty="0"/>
          </a:p>
        </p:txBody>
      </p:sp>
      <p:pic>
        <p:nvPicPr>
          <p:cNvPr id="7" name="Picture 6">
            <a:extLst>
              <a:ext uri="{FF2B5EF4-FFF2-40B4-BE49-F238E27FC236}">
                <a16:creationId xmlns:a16="http://schemas.microsoft.com/office/drawing/2014/main" id="{D9EE2F22-E99F-958B-5C06-E60020017BE6}"/>
              </a:ext>
            </a:extLst>
          </p:cNvPr>
          <p:cNvPicPr>
            <a:picLocks noChangeAspect="1"/>
          </p:cNvPicPr>
          <p:nvPr/>
        </p:nvPicPr>
        <p:blipFill>
          <a:blip r:embed="rId3"/>
          <a:stretch>
            <a:fillRect/>
          </a:stretch>
        </p:blipFill>
        <p:spPr>
          <a:xfrm>
            <a:off x="9144000" y="-1"/>
            <a:ext cx="5486400" cy="8199783"/>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sp>
        <p:nvSpPr>
          <p:cNvPr id="2" name="Text 0"/>
          <p:cNvSpPr/>
          <p:nvPr/>
        </p:nvSpPr>
        <p:spPr>
          <a:xfrm>
            <a:off x="793790" y="1467207"/>
            <a:ext cx="9776936" cy="620078"/>
          </a:xfrm>
          <a:prstGeom prst="rect">
            <a:avLst/>
          </a:prstGeom>
          <a:noFill/>
          <a:ln/>
        </p:spPr>
        <p:txBody>
          <a:bodyPr wrap="none" lIns="0" tIns="0" rIns="0" bIns="0" rtlCol="0" anchor="t"/>
          <a:lstStyle/>
          <a:p>
            <a:pPr marL="0" indent="0" algn="l">
              <a:lnSpc>
                <a:spcPts val="4850"/>
              </a:lnSpc>
              <a:buNone/>
            </a:pPr>
            <a:r>
              <a:rPr lang="en-US" sz="3900" b="1" dirty="0">
                <a:solidFill>
                  <a:srgbClr val="FEC013"/>
                </a:solidFill>
                <a:latin typeface="PT Sans Bold" pitchFamily="34" charset="0"/>
                <a:ea typeface="PT Sans Bold" pitchFamily="34" charset="-122"/>
                <a:cs typeface="PT Sans Bold" pitchFamily="34" charset="-120"/>
              </a:rPr>
              <a:t>Worksheet D: Alignment Behaviors Agreement</a:t>
            </a:r>
            <a:endParaRPr lang="en-US" sz="3900" dirty="0"/>
          </a:p>
        </p:txBody>
      </p:sp>
      <p:sp>
        <p:nvSpPr>
          <p:cNvPr id="3" name="Shape 1"/>
          <p:cNvSpPr/>
          <p:nvPr/>
        </p:nvSpPr>
        <p:spPr>
          <a:xfrm>
            <a:off x="793790" y="2484120"/>
            <a:ext cx="4215289" cy="1506736"/>
          </a:xfrm>
          <a:prstGeom prst="roundRect">
            <a:avLst>
              <a:gd name="adj" fmla="val 7282"/>
            </a:avLst>
          </a:prstGeom>
          <a:solidFill>
            <a:srgbClr val="000000"/>
          </a:solidFill>
          <a:ln w="22860">
            <a:solidFill>
              <a:srgbClr val="98771A"/>
            </a:solidFill>
            <a:prstDash val="solid"/>
          </a:ln>
        </p:spPr>
        <p:txBody>
          <a:bodyPr/>
          <a:lstStyle/>
          <a:p>
            <a:endParaRPr lang="en-GB"/>
          </a:p>
        </p:txBody>
      </p:sp>
      <p:sp>
        <p:nvSpPr>
          <p:cNvPr id="4" name="Shape 2"/>
          <p:cNvSpPr/>
          <p:nvPr/>
        </p:nvSpPr>
        <p:spPr>
          <a:xfrm>
            <a:off x="770930" y="2484120"/>
            <a:ext cx="91440" cy="1506736"/>
          </a:xfrm>
          <a:prstGeom prst="roundRect">
            <a:avLst>
              <a:gd name="adj" fmla="val 91163"/>
            </a:avLst>
          </a:prstGeom>
          <a:solidFill>
            <a:srgbClr val="FEC013"/>
          </a:solidFill>
          <a:ln/>
        </p:spPr>
        <p:txBody>
          <a:bodyPr/>
          <a:lstStyle/>
          <a:p>
            <a:endParaRPr lang="en-GB"/>
          </a:p>
        </p:txBody>
      </p:sp>
      <p:sp>
        <p:nvSpPr>
          <p:cNvPr id="5" name="Text 3"/>
          <p:cNvSpPr/>
          <p:nvPr/>
        </p:nvSpPr>
        <p:spPr>
          <a:xfrm>
            <a:off x="1083588" y="2705338"/>
            <a:ext cx="2752963" cy="310158"/>
          </a:xfrm>
          <a:prstGeom prst="rect">
            <a:avLst/>
          </a:prstGeom>
          <a:noFill/>
          <a:ln/>
        </p:spPr>
        <p:txBody>
          <a:bodyPr wrap="none" lIns="0" tIns="0" rIns="0" bIns="0" rtlCol="0" anchor="t"/>
          <a:lstStyle/>
          <a:p>
            <a:pPr marL="0" indent="0" algn="l">
              <a:lnSpc>
                <a:spcPts val="2400"/>
              </a:lnSpc>
              <a:buNone/>
            </a:pPr>
            <a:r>
              <a:rPr lang="en-US" sz="1950" b="1" dirty="0">
                <a:solidFill>
                  <a:srgbClr val="FFFFFF"/>
                </a:solidFill>
                <a:latin typeface="PT Sans Bold" pitchFamily="34" charset="0"/>
                <a:ea typeface="PT Sans Bold" pitchFamily="34" charset="-122"/>
                <a:cs typeface="PT Sans Bold" pitchFamily="34" charset="-120"/>
              </a:rPr>
              <a:t>Communication Behaviors</a:t>
            </a:r>
            <a:endParaRPr lang="en-US" sz="1950" dirty="0"/>
          </a:p>
        </p:txBody>
      </p:sp>
      <p:sp>
        <p:nvSpPr>
          <p:cNvPr id="6" name="Text 4"/>
          <p:cNvSpPr/>
          <p:nvPr/>
        </p:nvSpPr>
        <p:spPr>
          <a:xfrm>
            <a:off x="1083588" y="3134558"/>
            <a:ext cx="3704273" cy="635079"/>
          </a:xfrm>
          <a:prstGeom prst="rect">
            <a:avLst/>
          </a:prstGeom>
          <a:noFill/>
          <a:ln/>
        </p:spPr>
        <p:txBody>
          <a:bodyPr wrap="squar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How we will communicate to maintain alignment</a:t>
            </a:r>
            <a:endParaRPr lang="en-US" sz="1550" dirty="0"/>
          </a:p>
        </p:txBody>
      </p:sp>
      <p:sp>
        <p:nvSpPr>
          <p:cNvPr id="7" name="Shape 5"/>
          <p:cNvSpPr/>
          <p:nvPr/>
        </p:nvSpPr>
        <p:spPr>
          <a:xfrm>
            <a:off x="5207437" y="2484120"/>
            <a:ext cx="4215408" cy="1506736"/>
          </a:xfrm>
          <a:prstGeom prst="roundRect">
            <a:avLst>
              <a:gd name="adj" fmla="val 7282"/>
            </a:avLst>
          </a:prstGeom>
          <a:solidFill>
            <a:srgbClr val="000000"/>
          </a:solidFill>
          <a:ln w="22860">
            <a:solidFill>
              <a:srgbClr val="98771A"/>
            </a:solidFill>
            <a:prstDash val="solid"/>
          </a:ln>
        </p:spPr>
        <p:txBody>
          <a:bodyPr/>
          <a:lstStyle/>
          <a:p>
            <a:endParaRPr lang="en-GB"/>
          </a:p>
        </p:txBody>
      </p:sp>
      <p:sp>
        <p:nvSpPr>
          <p:cNvPr id="8" name="Shape 6"/>
          <p:cNvSpPr/>
          <p:nvPr/>
        </p:nvSpPr>
        <p:spPr>
          <a:xfrm>
            <a:off x="5184577" y="2484120"/>
            <a:ext cx="91440" cy="1506736"/>
          </a:xfrm>
          <a:prstGeom prst="roundRect">
            <a:avLst>
              <a:gd name="adj" fmla="val 91163"/>
            </a:avLst>
          </a:prstGeom>
          <a:solidFill>
            <a:srgbClr val="FEC013"/>
          </a:solidFill>
          <a:ln/>
        </p:spPr>
        <p:txBody>
          <a:bodyPr/>
          <a:lstStyle/>
          <a:p>
            <a:endParaRPr lang="en-GB"/>
          </a:p>
        </p:txBody>
      </p:sp>
      <p:sp>
        <p:nvSpPr>
          <p:cNvPr id="9" name="Text 7"/>
          <p:cNvSpPr/>
          <p:nvPr/>
        </p:nvSpPr>
        <p:spPr>
          <a:xfrm>
            <a:off x="5497235" y="2705338"/>
            <a:ext cx="2869763" cy="310158"/>
          </a:xfrm>
          <a:prstGeom prst="rect">
            <a:avLst/>
          </a:prstGeom>
          <a:noFill/>
          <a:ln/>
        </p:spPr>
        <p:txBody>
          <a:bodyPr wrap="none" lIns="0" tIns="0" rIns="0" bIns="0" rtlCol="0" anchor="t"/>
          <a:lstStyle/>
          <a:p>
            <a:pPr marL="0" indent="0" algn="l">
              <a:lnSpc>
                <a:spcPts val="2400"/>
              </a:lnSpc>
              <a:buNone/>
            </a:pPr>
            <a:r>
              <a:rPr lang="en-US" sz="1950" b="1" dirty="0">
                <a:solidFill>
                  <a:srgbClr val="FFFFFF"/>
                </a:solidFill>
                <a:latin typeface="PT Sans Bold" pitchFamily="34" charset="0"/>
                <a:ea typeface="PT Sans Bold" pitchFamily="34" charset="-122"/>
                <a:cs typeface="PT Sans Bold" pitchFamily="34" charset="-120"/>
              </a:rPr>
              <a:t>Decision-Making Behaviors</a:t>
            </a:r>
            <a:endParaRPr lang="en-US" sz="1950" dirty="0"/>
          </a:p>
        </p:txBody>
      </p:sp>
      <p:sp>
        <p:nvSpPr>
          <p:cNvPr id="10" name="Text 8"/>
          <p:cNvSpPr/>
          <p:nvPr/>
        </p:nvSpPr>
        <p:spPr>
          <a:xfrm>
            <a:off x="5497235" y="3134558"/>
            <a:ext cx="3704392" cy="635079"/>
          </a:xfrm>
          <a:prstGeom prst="rect">
            <a:avLst/>
          </a:prstGeom>
          <a:noFill/>
          <a:ln/>
        </p:spPr>
        <p:txBody>
          <a:bodyPr wrap="squar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How we will make decisions that reflect our shared vision</a:t>
            </a:r>
            <a:endParaRPr lang="en-US" sz="1550" dirty="0"/>
          </a:p>
        </p:txBody>
      </p:sp>
      <p:sp>
        <p:nvSpPr>
          <p:cNvPr id="11" name="Shape 9"/>
          <p:cNvSpPr/>
          <p:nvPr/>
        </p:nvSpPr>
        <p:spPr>
          <a:xfrm>
            <a:off x="9621203" y="2484120"/>
            <a:ext cx="4215289" cy="1506736"/>
          </a:xfrm>
          <a:prstGeom prst="roundRect">
            <a:avLst>
              <a:gd name="adj" fmla="val 7282"/>
            </a:avLst>
          </a:prstGeom>
          <a:solidFill>
            <a:srgbClr val="000000"/>
          </a:solidFill>
          <a:ln w="22860">
            <a:solidFill>
              <a:srgbClr val="98771A"/>
            </a:solidFill>
            <a:prstDash val="solid"/>
          </a:ln>
        </p:spPr>
        <p:txBody>
          <a:bodyPr/>
          <a:lstStyle/>
          <a:p>
            <a:endParaRPr lang="en-GB"/>
          </a:p>
        </p:txBody>
      </p:sp>
      <p:sp>
        <p:nvSpPr>
          <p:cNvPr id="12" name="Shape 10"/>
          <p:cNvSpPr/>
          <p:nvPr/>
        </p:nvSpPr>
        <p:spPr>
          <a:xfrm>
            <a:off x="9598343" y="2484120"/>
            <a:ext cx="91440" cy="1506736"/>
          </a:xfrm>
          <a:prstGeom prst="roundRect">
            <a:avLst>
              <a:gd name="adj" fmla="val 91163"/>
            </a:avLst>
          </a:prstGeom>
          <a:solidFill>
            <a:srgbClr val="FEC013"/>
          </a:solidFill>
          <a:ln/>
        </p:spPr>
        <p:txBody>
          <a:bodyPr/>
          <a:lstStyle/>
          <a:p>
            <a:endParaRPr lang="en-GB"/>
          </a:p>
        </p:txBody>
      </p:sp>
      <p:sp>
        <p:nvSpPr>
          <p:cNvPr id="13" name="Text 11"/>
          <p:cNvSpPr/>
          <p:nvPr/>
        </p:nvSpPr>
        <p:spPr>
          <a:xfrm>
            <a:off x="9911001" y="2705338"/>
            <a:ext cx="2490311" cy="310158"/>
          </a:xfrm>
          <a:prstGeom prst="rect">
            <a:avLst/>
          </a:prstGeom>
          <a:noFill/>
          <a:ln/>
        </p:spPr>
        <p:txBody>
          <a:bodyPr wrap="none" lIns="0" tIns="0" rIns="0" bIns="0" rtlCol="0" anchor="t"/>
          <a:lstStyle/>
          <a:p>
            <a:pPr marL="0" indent="0" algn="l">
              <a:lnSpc>
                <a:spcPts val="2400"/>
              </a:lnSpc>
              <a:buNone/>
            </a:pPr>
            <a:r>
              <a:rPr lang="en-US" sz="1950" b="1" dirty="0">
                <a:solidFill>
                  <a:srgbClr val="FFFFFF"/>
                </a:solidFill>
                <a:latin typeface="PT Sans Bold" pitchFamily="34" charset="0"/>
                <a:ea typeface="PT Sans Bold" pitchFamily="34" charset="-122"/>
                <a:cs typeface="PT Sans Bold" pitchFamily="34" charset="-120"/>
              </a:rPr>
              <a:t>Prioritization Behaviors</a:t>
            </a:r>
            <a:endParaRPr lang="en-US" sz="1950" dirty="0"/>
          </a:p>
        </p:txBody>
      </p:sp>
      <p:sp>
        <p:nvSpPr>
          <p:cNvPr id="14" name="Text 12"/>
          <p:cNvSpPr/>
          <p:nvPr/>
        </p:nvSpPr>
        <p:spPr>
          <a:xfrm>
            <a:off x="9911001" y="3134558"/>
            <a:ext cx="3704273" cy="317540"/>
          </a:xfrm>
          <a:prstGeom prst="rect">
            <a:avLst/>
          </a:prstGeom>
          <a:noFill/>
          <a:ln/>
        </p:spPr>
        <p:txBody>
          <a:bodyPr wrap="non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How we will prioritize work and resources</a:t>
            </a:r>
            <a:endParaRPr lang="en-US" sz="1550" dirty="0"/>
          </a:p>
        </p:txBody>
      </p:sp>
      <p:sp>
        <p:nvSpPr>
          <p:cNvPr id="15" name="Shape 13"/>
          <p:cNvSpPr/>
          <p:nvPr/>
        </p:nvSpPr>
        <p:spPr>
          <a:xfrm>
            <a:off x="793790" y="4189214"/>
            <a:ext cx="4215289" cy="1506736"/>
          </a:xfrm>
          <a:prstGeom prst="roundRect">
            <a:avLst>
              <a:gd name="adj" fmla="val 7282"/>
            </a:avLst>
          </a:prstGeom>
          <a:solidFill>
            <a:srgbClr val="000000"/>
          </a:solidFill>
          <a:ln w="22860">
            <a:solidFill>
              <a:srgbClr val="98771A"/>
            </a:solidFill>
            <a:prstDash val="solid"/>
          </a:ln>
        </p:spPr>
        <p:txBody>
          <a:bodyPr/>
          <a:lstStyle/>
          <a:p>
            <a:endParaRPr lang="en-GB"/>
          </a:p>
        </p:txBody>
      </p:sp>
      <p:sp>
        <p:nvSpPr>
          <p:cNvPr id="16" name="Shape 14"/>
          <p:cNvSpPr/>
          <p:nvPr/>
        </p:nvSpPr>
        <p:spPr>
          <a:xfrm>
            <a:off x="770930" y="4189214"/>
            <a:ext cx="91440" cy="1506736"/>
          </a:xfrm>
          <a:prstGeom prst="roundRect">
            <a:avLst>
              <a:gd name="adj" fmla="val 91163"/>
            </a:avLst>
          </a:prstGeom>
          <a:solidFill>
            <a:srgbClr val="FEC013"/>
          </a:solidFill>
          <a:ln/>
        </p:spPr>
        <p:txBody>
          <a:bodyPr/>
          <a:lstStyle/>
          <a:p>
            <a:endParaRPr lang="en-GB"/>
          </a:p>
        </p:txBody>
      </p:sp>
      <p:sp>
        <p:nvSpPr>
          <p:cNvPr id="17" name="Text 15"/>
          <p:cNvSpPr/>
          <p:nvPr/>
        </p:nvSpPr>
        <p:spPr>
          <a:xfrm>
            <a:off x="1083588" y="4410432"/>
            <a:ext cx="2596158" cy="310158"/>
          </a:xfrm>
          <a:prstGeom prst="rect">
            <a:avLst/>
          </a:prstGeom>
          <a:noFill/>
          <a:ln/>
        </p:spPr>
        <p:txBody>
          <a:bodyPr wrap="none" lIns="0" tIns="0" rIns="0" bIns="0" rtlCol="0" anchor="t"/>
          <a:lstStyle/>
          <a:p>
            <a:pPr marL="0" indent="0" algn="l">
              <a:lnSpc>
                <a:spcPts val="2400"/>
              </a:lnSpc>
              <a:buNone/>
            </a:pPr>
            <a:r>
              <a:rPr lang="en-US" sz="1950" b="1" dirty="0">
                <a:solidFill>
                  <a:srgbClr val="FFFFFF"/>
                </a:solidFill>
                <a:latin typeface="PT Sans Bold" pitchFamily="34" charset="0"/>
                <a:ea typeface="PT Sans Bold" pitchFamily="34" charset="-122"/>
                <a:cs typeface="PT Sans Bold" pitchFamily="34" charset="-120"/>
              </a:rPr>
              <a:t>Accountability Behaviors</a:t>
            </a:r>
            <a:endParaRPr lang="en-US" sz="1950" dirty="0"/>
          </a:p>
        </p:txBody>
      </p:sp>
      <p:sp>
        <p:nvSpPr>
          <p:cNvPr id="18" name="Text 16"/>
          <p:cNvSpPr/>
          <p:nvPr/>
        </p:nvSpPr>
        <p:spPr>
          <a:xfrm>
            <a:off x="1083588" y="4839653"/>
            <a:ext cx="3704273" cy="635079"/>
          </a:xfrm>
          <a:prstGeom prst="rect">
            <a:avLst/>
          </a:prstGeom>
          <a:noFill/>
          <a:ln/>
        </p:spPr>
        <p:txBody>
          <a:bodyPr wrap="squar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How we will hold ourselves and others accountable</a:t>
            </a:r>
            <a:endParaRPr lang="en-US" sz="1550" dirty="0"/>
          </a:p>
        </p:txBody>
      </p:sp>
      <p:sp>
        <p:nvSpPr>
          <p:cNvPr id="19" name="Shape 17"/>
          <p:cNvSpPr/>
          <p:nvPr/>
        </p:nvSpPr>
        <p:spPr>
          <a:xfrm>
            <a:off x="5207437" y="4189214"/>
            <a:ext cx="4215408" cy="1506736"/>
          </a:xfrm>
          <a:prstGeom prst="roundRect">
            <a:avLst>
              <a:gd name="adj" fmla="val 7282"/>
            </a:avLst>
          </a:prstGeom>
          <a:solidFill>
            <a:srgbClr val="000000"/>
          </a:solidFill>
          <a:ln w="22860">
            <a:solidFill>
              <a:srgbClr val="98771A"/>
            </a:solidFill>
            <a:prstDash val="solid"/>
          </a:ln>
        </p:spPr>
        <p:txBody>
          <a:bodyPr/>
          <a:lstStyle/>
          <a:p>
            <a:endParaRPr lang="en-GB"/>
          </a:p>
        </p:txBody>
      </p:sp>
      <p:sp>
        <p:nvSpPr>
          <p:cNvPr id="20" name="Shape 18"/>
          <p:cNvSpPr/>
          <p:nvPr/>
        </p:nvSpPr>
        <p:spPr>
          <a:xfrm>
            <a:off x="5184577" y="4189214"/>
            <a:ext cx="91440" cy="1506736"/>
          </a:xfrm>
          <a:prstGeom prst="roundRect">
            <a:avLst>
              <a:gd name="adj" fmla="val 91163"/>
            </a:avLst>
          </a:prstGeom>
          <a:solidFill>
            <a:srgbClr val="FEC013"/>
          </a:solidFill>
          <a:ln/>
        </p:spPr>
        <p:txBody>
          <a:bodyPr/>
          <a:lstStyle/>
          <a:p>
            <a:endParaRPr lang="en-GB"/>
          </a:p>
        </p:txBody>
      </p:sp>
      <p:sp>
        <p:nvSpPr>
          <p:cNvPr id="21" name="Text 19"/>
          <p:cNvSpPr/>
          <p:nvPr/>
        </p:nvSpPr>
        <p:spPr>
          <a:xfrm>
            <a:off x="5497235" y="4410432"/>
            <a:ext cx="3106579" cy="310158"/>
          </a:xfrm>
          <a:prstGeom prst="rect">
            <a:avLst/>
          </a:prstGeom>
          <a:noFill/>
          <a:ln/>
        </p:spPr>
        <p:txBody>
          <a:bodyPr wrap="none" lIns="0" tIns="0" rIns="0" bIns="0" rtlCol="0" anchor="t"/>
          <a:lstStyle/>
          <a:p>
            <a:pPr marL="0" indent="0" algn="l">
              <a:lnSpc>
                <a:spcPts val="2400"/>
              </a:lnSpc>
              <a:buNone/>
            </a:pPr>
            <a:r>
              <a:rPr lang="en-US" sz="1950" b="1" dirty="0">
                <a:solidFill>
                  <a:srgbClr val="FFFFFF"/>
                </a:solidFill>
                <a:latin typeface="PT Sans Bold" pitchFamily="34" charset="0"/>
                <a:ea typeface="PT Sans Bold" pitchFamily="34" charset="-122"/>
                <a:cs typeface="PT Sans Bold" pitchFamily="34" charset="-120"/>
              </a:rPr>
              <a:t>Conflict Resolution Behaviors</a:t>
            </a:r>
            <a:endParaRPr lang="en-US" sz="1950" dirty="0"/>
          </a:p>
        </p:txBody>
      </p:sp>
      <p:sp>
        <p:nvSpPr>
          <p:cNvPr id="22" name="Text 20"/>
          <p:cNvSpPr/>
          <p:nvPr/>
        </p:nvSpPr>
        <p:spPr>
          <a:xfrm>
            <a:off x="5497235" y="4839653"/>
            <a:ext cx="3704392" cy="635079"/>
          </a:xfrm>
          <a:prstGeom prst="rect">
            <a:avLst/>
          </a:prstGeom>
          <a:noFill/>
          <a:ln/>
        </p:spPr>
        <p:txBody>
          <a:bodyPr wrap="squar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How we will address misalignment when it occurs</a:t>
            </a:r>
            <a:endParaRPr lang="en-US" sz="1550" dirty="0"/>
          </a:p>
        </p:txBody>
      </p:sp>
      <p:sp>
        <p:nvSpPr>
          <p:cNvPr id="23" name="Shape 21"/>
          <p:cNvSpPr/>
          <p:nvPr/>
        </p:nvSpPr>
        <p:spPr>
          <a:xfrm>
            <a:off x="793790" y="5919192"/>
            <a:ext cx="13042821" cy="843201"/>
          </a:xfrm>
          <a:prstGeom prst="roundRect">
            <a:avLst>
              <a:gd name="adj" fmla="val 9886"/>
            </a:avLst>
          </a:prstGeom>
          <a:solidFill>
            <a:srgbClr val="4C3800"/>
          </a:solidFill>
          <a:ln/>
        </p:spPr>
        <p:txBody>
          <a:bodyPr/>
          <a:lstStyle/>
          <a:p>
            <a:endParaRPr lang="en-GB"/>
          </a:p>
        </p:txBody>
      </p:sp>
      <p:pic>
        <p:nvPicPr>
          <p:cNvPr id="24" name="Image 0" descr="preencoded.png"/>
          <p:cNvPicPr>
            <a:picLocks noChangeAspect="1"/>
          </p:cNvPicPr>
          <p:nvPr/>
        </p:nvPicPr>
        <p:blipFill>
          <a:blip r:embed="rId3"/>
          <a:stretch>
            <a:fillRect/>
          </a:stretch>
        </p:blipFill>
        <p:spPr>
          <a:xfrm>
            <a:off x="992148" y="6222087"/>
            <a:ext cx="248007" cy="198358"/>
          </a:xfrm>
          <a:prstGeom prst="rect">
            <a:avLst/>
          </a:prstGeom>
        </p:spPr>
      </p:pic>
      <p:sp>
        <p:nvSpPr>
          <p:cNvPr id="25" name="Text 22"/>
          <p:cNvSpPr/>
          <p:nvPr/>
        </p:nvSpPr>
        <p:spPr>
          <a:xfrm>
            <a:off x="1438513" y="6167080"/>
            <a:ext cx="12199739" cy="317540"/>
          </a:xfrm>
          <a:prstGeom prst="rect">
            <a:avLst/>
          </a:prstGeom>
          <a:noFill/>
          <a:ln/>
        </p:spPr>
        <p:txBody>
          <a:bodyPr wrap="none" lIns="0" tIns="0" rIns="0" bIns="0" rtlCol="0" anchor="t"/>
          <a:lstStyle/>
          <a:p>
            <a:pPr marL="0" indent="0" algn="l">
              <a:lnSpc>
                <a:spcPts val="2500"/>
              </a:lnSpc>
              <a:buNone/>
            </a:pPr>
            <a:r>
              <a:rPr lang="en-US" sz="1550" b="1" dirty="0">
                <a:solidFill>
                  <a:srgbClr val="FFFFFF"/>
                </a:solidFill>
                <a:latin typeface="PT Sans" pitchFamily="34" charset="0"/>
                <a:ea typeface="PT Sans" pitchFamily="34" charset="-122"/>
                <a:cs typeface="PT Sans" pitchFamily="34" charset="-120"/>
              </a:rPr>
              <a:t>Hybrid Tips:</a:t>
            </a:r>
            <a:r>
              <a:rPr lang="en-US" sz="1550" dirty="0">
                <a:solidFill>
                  <a:srgbClr val="FFFFFF"/>
                </a:solidFill>
                <a:latin typeface="PT Sans" pitchFamily="34" charset="0"/>
                <a:ea typeface="PT Sans" pitchFamily="34" charset="-122"/>
                <a:cs typeface="PT Sans" pitchFamily="34" charset="-120"/>
              </a:rPr>
              <a:t> Use shared chat or digital note-catcher. Nominate one in-room and one remote observer to ensure balanced participation.</a:t>
            </a:r>
            <a:endParaRPr lang="en-US" sz="15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1578054"/>
            <a:ext cx="4961811" cy="620078"/>
          </a:xfrm>
          <a:prstGeom prst="rect">
            <a:avLst/>
          </a:prstGeom>
          <a:noFill/>
          <a:ln/>
        </p:spPr>
        <p:txBody>
          <a:bodyPr wrap="none" lIns="0" tIns="0" rIns="0" bIns="0" rtlCol="0" anchor="t"/>
          <a:lstStyle/>
          <a:p>
            <a:pPr marL="0" indent="0" algn="l">
              <a:lnSpc>
                <a:spcPts val="4850"/>
              </a:lnSpc>
              <a:buNone/>
            </a:pPr>
            <a:r>
              <a:rPr lang="en-US" sz="3900" b="1" dirty="0">
                <a:solidFill>
                  <a:srgbClr val="FEC013"/>
                </a:solidFill>
                <a:latin typeface="PT Sans Bold" pitchFamily="34" charset="0"/>
                <a:ea typeface="PT Sans Bold" pitchFamily="34" charset="-122"/>
                <a:cs typeface="PT Sans Bold" pitchFamily="34" charset="-120"/>
              </a:rPr>
              <a:t>Introduction</a:t>
            </a:r>
            <a:endParaRPr lang="en-US" sz="3900" dirty="0"/>
          </a:p>
        </p:txBody>
      </p:sp>
      <p:sp>
        <p:nvSpPr>
          <p:cNvPr id="3" name="Text 1"/>
          <p:cNvSpPr/>
          <p:nvPr/>
        </p:nvSpPr>
        <p:spPr>
          <a:xfrm>
            <a:off x="793790" y="2277428"/>
            <a:ext cx="3322558" cy="310158"/>
          </a:xfrm>
          <a:prstGeom prst="rect">
            <a:avLst/>
          </a:prstGeom>
          <a:noFill/>
          <a:ln/>
        </p:spPr>
        <p:txBody>
          <a:bodyPr wrap="none" lIns="0" tIns="0" rIns="0" bIns="0" rtlCol="0" anchor="t"/>
          <a:lstStyle/>
          <a:p>
            <a:pPr marL="0" indent="0" algn="l">
              <a:lnSpc>
                <a:spcPts val="2400"/>
              </a:lnSpc>
              <a:buNone/>
            </a:pPr>
            <a:r>
              <a:rPr lang="en-US" sz="1950" b="1" dirty="0">
                <a:solidFill>
                  <a:srgbClr val="FEC013"/>
                </a:solidFill>
                <a:latin typeface="PT Sans Bold" pitchFamily="34" charset="0"/>
                <a:ea typeface="PT Sans Bold" pitchFamily="34" charset="-122"/>
                <a:cs typeface="PT Sans Bold" pitchFamily="34" charset="-120"/>
              </a:rPr>
              <a:t>Welcome and Session Overview</a:t>
            </a:r>
            <a:endParaRPr lang="en-US" sz="1950" dirty="0"/>
          </a:p>
        </p:txBody>
      </p:sp>
      <p:sp>
        <p:nvSpPr>
          <p:cNvPr id="4" name="Text 2"/>
          <p:cNvSpPr/>
          <p:nvPr/>
        </p:nvSpPr>
        <p:spPr>
          <a:xfrm>
            <a:off x="793790" y="2885242"/>
            <a:ext cx="13042821" cy="635079"/>
          </a:xfrm>
          <a:prstGeom prst="rect">
            <a:avLst/>
          </a:prstGeom>
          <a:noFill/>
          <a:ln/>
        </p:spPr>
        <p:txBody>
          <a:bodyPr wrap="squar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Welcome participants to this transformative session designed to create clarity, alignment, and shared ownership of the leadership team's collective vision and objectives. We'll establish ground rules centered on curiosity, openness, and equal contributions from all participants.</a:t>
            </a:r>
            <a:endParaRPr lang="en-US" sz="1550" dirty="0"/>
          </a:p>
        </p:txBody>
      </p:sp>
      <p:sp>
        <p:nvSpPr>
          <p:cNvPr id="5" name="Text 3"/>
          <p:cNvSpPr/>
          <p:nvPr/>
        </p:nvSpPr>
        <p:spPr>
          <a:xfrm>
            <a:off x="793790" y="3743563"/>
            <a:ext cx="198358" cy="248007"/>
          </a:xfrm>
          <a:prstGeom prst="rect">
            <a:avLst/>
          </a:prstGeom>
          <a:noFill/>
          <a:ln/>
        </p:spPr>
        <p:txBody>
          <a:bodyPr wrap="none" lIns="0" tIns="0" rIns="0" bIns="0" rtlCol="0" anchor="t"/>
          <a:lstStyle/>
          <a:p>
            <a:pPr marL="0" indent="0" algn="l">
              <a:lnSpc>
                <a:spcPts val="2500"/>
              </a:lnSpc>
              <a:buNone/>
            </a:pPr>
            <a:r>
              <a:rPr lang="en-US" sz="1550" dirty="0">
                <a:solidFill>
                  <a:srgbClr val="FFFFFF"/>
                </a:solidFill>
                <a:latin typeface="PT Sans Light" pitchFamily="34" charset="0"/>
                <a:ea typeface="PT Sans Light" pitchFamily="34" charset="-122"/>
                <a:cs typeface="PT Sans Light" pitchFamily="34" charset="-120"/>
              </a:rPr>
              <a:t>01</a:t>
            </a:r>
            <a:endParaRPr lang="en-US" sz="1550" dirty="0"/>
          </a:p>
        </p:txBody>
      </p:sp>
      <p:sp>
        <p:nvSpPr>
          <p:cNvPr id="6" name="Shape 4"/>
          <p:cNvSpPr/>
          <p:nvPr/>
        </p:nvSpPr>
        <p:spPr>
          <a:xfrm>
            <a:off x="793790" y="4057888"/>
            <a:ext cx="6422231" cy="22860"/>
          </a:xfrm>
          <a:prstGeom prst="rect">
            <a:avLst/>
          </a:prstGeom>
          <a:solidFill>
            <a:srgbClr val="FEC013"/>
          </a:solidFill>
          <a:ln/>
        </p:spPr>
        <p:txBody>
          <a:bodyPr/>
          <a:lstStyle/>
          <a:p>
            <a:endParaRPr lang="en-GB"/>
          </a:p>
        </p:txBody>
      </p:sp>
      <p:sp>
        <p:nvSpPr>
          <p:cNvPr id="7" name="Text 5"/>
          <p:cNvSpPr/>
          <p:nvPr/>
        </p:nvSpPr>
        <p:spPr>
          <a:xfrm>
            <a:off x="793790" y="4202787"/>
            <a:ext cx="2647474" cy="310158"/>
          </a:xfrm>
          <a:prstGeom prst="rect">
            <a:avLst/>
          </a:prstGeom>
          <a:noFill/>
          <a:ln/>
        </p:spPr>
        <p:txBody>
          <a:bodyPr wrap="none" lIns="0" tIns="0" rIns="0" bIns="0" rtlCol="0" anchor="t"/>
          <a:lstStyle/>
          <a:p>
            <a:pPr marL="0" indent="0" algn="l">
              <a:lnSpc>
                <a:spcPts val="2400"/>
              </a:lnSpc>
              <a:buNone/>
            </a:pPr>
            <a:r>
              <a:rPr lang="en-US" sz="1950" b="1" dirty="0">
                <a:solidFill>
                  <a:srgbClr val="FFFFFF"/>
                </a:solidFill>
                <a:latin typeface="PT Sans Bold" pitchFamily="34" charset="0"/>
                <a:ea typeface="PT Sans Bold" pitchFamily="34" charset="-122"/>
                <a:cs typeface="PT Sans Bold" pitchFamily="34" charset="-120"/>
              </a:rPr>
              <a:t>Co-create a shared vision</a:t>
            </a:r>
            <a:endParaRPr lang="en-US" sz="1950" dirty="0"/>
          </a:p>
        </p:txBody>
      </p:sp>
      <p:sp>
        <p:nvSpPr>
          <p:cNvPr id="8" name="Text 6"/>
          <p:cNvSpPr/>
          <p:nvPr/>
        </p:nvSpPr>
        <p:spPr>
          <a:xfrm>
            <a:off x="793790" y="4632007"/>
            <a:ext cx="6422231" cy="317540"/>
          </a:xfrm>
          <a:prstGeom prst="rect">
            <a:avLst/>
          </a:prstGeom>
          <a:noFill/>
          <a:ln/>
        </p:spPr>
        <p:txBody>
          <a:bodyPr wrap="non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Develop a unified articulation of the team's collective vision</a:t>
            </a:r>
            <a:endParaRPr lang="en-US" sz="1550" dirty="0"/>
          </a:p>
        </p:txBody>
      </p:sp>
      <p:sp>
        <p:nvSpPr>
          <p:cNvPr id="9" name="Text 7"/>
          <p:cNvSpPr/>
          <p:nvPr/>
        </p:nvSpPr>
        <p:spPr>
          <a:xfrm>
            <a:off x="7414379" y="3743563"/>
            <a:ext cx="198358" cy="248007"/>
          </a:xfrm>
          <a:prstGeom prst="rect">
            <a:avLst/>
          </a:prstGeom>
          <a:noFill/>
          <a:ln/>
        </p:spPr>
        <p:txBody>
          <a:bodyPr wrap="none" lIns="0" tIns="0" rIns="0" bIns="0" rtlCol="0" anchor="t"/>
          <a:lstStyle/>
          <a:p>
            <a:pPr marL="0" indent="0" algn="l">
              <a:lnSpc>
                <a:spcPts val="2500"/>
              </a:lnSpc>
              <a:buNone/>
            </a:pPr>
            <a:r>
              <a:rPr lang="en-US" sz="1550" dirty="0">
                <a:solidFill>
                  <a:srgbClr val="FFFFFF"/>
                </a:solidFill>
                <a:latin typeface="PT Sans Light" pitchFamily="34" charset="0"/>
                <a:ea typeface="PT Sans Light" pitchFamily="34" charset="-122"/>
                <a:cs typeface="PT Sans Light" pitchFamily="34" charset="-120"/>
              </a:rPr>
              <a:t>02</a:t>
            </a:r>
            <a:endParaRPr lang="en-US" sz="1550" dirty="0"/>
          </a:p>
        </p:txBody>
      </p:sp>
      <p:sp>
        <p:nvSpPr>
          <p:cNvPr id="10" name="Shape 8"/>
          <p:cNvSpPr/>
          <p:nvPr/>
        </p:nvSpPr>
        <p:spPr>
          <a:xfrm>
            <a:off x="7414379" y="4057888"/>
            <a:ext cx="6422231" cy="22860"/>
          </a:xfrm>
          <a:prstGeom prst="rect">
            <a:avLst/>
          </a:prstGeom>
          <a:solidFill>
            <a:srgbClr val="FEC013"/>
          </a:solidFill>
          <a:ln/>
        </p:spPr>
        <p:txBody>
          <a:bodyPr/>
          <a:lstStyle/>
          <a:p>
            <a:endParaRPr lang="en-GB"/>
          </a:p>
        </p:txBody>
      </p:sp>
      <p:sp>
        <p:nvSpPr>
          <p:cNvPr id="11" name="Text 9"/>
          <p:cNvSpPr/>
          <p:nvPr/>
        </p:nvSpPr>
        <p:spPr>
          <a:xfrm>
            <a:off x="7414379" y="4202787"/>
            <a:ext cx="2992041" cy="310158"/>
          </a:xfrm>
          <a:prstGeom prst="rect">
            <a:avLst/>
          </a:prstGeom>
          <a:noFill/>
          <a:ln/>
        </p:spPr>
        <p:txBody>
          <a:bodyPr wrap="none" lIns="0" tIns="0" rIns="0" bIns="0" rtlCol="0" anchor="t"/>
          <a:lstStyle/>
          <a:p>
            <a:pPr marL="0" indent="0" algn="l">
              <a:lnSpc>
                <a:spcPts val="2400"/>
              </a:lnSpc>
              <a:buNone/>
            </a:pPr>
            <a:r>
              <a:rPr lang="en-US" sz="1950" b="1" dirty="0">
                <a:solidFill>
                  <a:srgbClr val="FFFFFF"/>
                </a:solidFill>
                <a:latin typeface="PT Sans Bold" pitchFamily="34" charset="0"/>
                <a:ea typeface="PT Sans Bold" pitchFamily="34" charset="-122"/>
                <a:cs typeface="PT Sans Bold" pitchFamily="34" charset="-120"/>
              </a:rPr>
              <a:t>Align on strategic objectives</a:t>
            </a:r>
            <a:endParaRPr lang="en-US" sz="1950" dirty="0"/>
          </a:p>
        </p:txBody>
      </p:sp>
      <p:sp>
        <p:nvSpPr>
          <p:cNvPr id="12" name="Text 10"/>
          <p:cNvSpPr/>
          <p:nvPr/>
        </p:nvSpPr>
        <p:spPr>
          <a:xfrm>
            <a:off x="7414379" y="4632007"/>
            <a:ext cx="6422231" cy="317540"/>
          </a:xfrm>
          <a:prstGeom prst="rect">
            <a:avLst/>
          </a:prstGeom>
          <a:noFill/>
          <a:ln/>
        </p:spPr>
        <p:txBody>
          <a:bodyPr wrap="non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Identify 3–5 key objectives that support the vision</a:t>
            </a:r>
            <a:endParaRPr lang="en-US" sz="1550" dirty="0"/>
          </a:p>
        </p:txBody>
      </p:sp>
      <p:sp>
        <p:nvSpPr>
          <p:cNvPr id="13" name="Text 11"/>
          <p:cNvSpPr/>
          <p:nvPr/>
        </p:nvSpPr>
        <p:spPr>
          <a:xfrm>
            <a:off x="793790" y="5296733"/>
            <a:ext cx="198358" cy="248007"/>
          </a:xfrm>
          <a:prstGeom prst="rect">
            <a:avLst/>
          </a:prstGeom>
          <a:noFill/>
          <a:ln/>
        </p:spPr>
        <p:txBody>
          <a:bodyPr wrap="none" lIns="0" tIns="0" rIns="0" bIns="0" rtlCol="0" anchor="t"/>
          <a:lstStyle/>
          <a:p>
            <a:pPr marL="0" indent="0" algn="l">
              <a:lnSpc>
                <a:spcPts val="2500"/>
              </a:lnSpc>
              <a:buNone/>
            </a:pPr>
            <a:r>
              <a:rPr lang="en-US" sz="1550" dirty="0">
                <a:solidFill>
                  <a:srgbClr val="FFFFFF"/>
                </a:solidFill>
                <a:latin typeface="PT Sans Light" pitchFamily="34" charset="0"/>
                <a:ea typeface="PT Sans Light" pitchFamily="34" charset="-122"/>
                <a:cs typeface="PT Sans Light" pitchFamily="34" charset="-120"/>
              </a:rPr>
              <a:t>03</a:t>
            </a:r>
            <a:endParaRPr lang="en-US" sz="1550" dirty="0"/>
          </a:p>
        </p:txBody>
      </p:sp>
      <p:sp>
        <p:nvSpPr>
          <p:cNvPr id="14" name="Shape 12"/>
          <p:cNvSpPr/>
          <p:nvPr/>
        </p:nvSpPr>
        <p:spPr>
          <a:xfrm>
            <a:off x="793790" y="5611058"/>
            <a:ext cx="6422231" cy="22860"/>
          </a:xfrm>
          <a:prstGeom prst="rect">
            <a:avLst/>
          </a:prstGeom>
          <a:solidFill>
            <a:srgbClr val="FEC013"/>
          </a:solidFill>
          <a:ln/>
        </p:spPr>
        <p:txBody>
          <a:bodyPr/>
          <a:lstStyle/>
          <a:p>
            <a:endParaRPr lang="en-GB"/>
          </a:p>
        </p:txBody>
      </p:sp>
      <p:sp>
        <p:nvSpPr>
          <p:cNvPr id="15" name="Text 13"/>
          <p:cNvSpPr/>
          <p:nvPr/>
        </p:nvSpPr>
        <p:spPr>
          <a:xfrm>
            <a:off x="793790" y="5755958"/>
            <a:ext cx="2924532" cy="310158"/>
          </a:xfrm>
          <a:prstGeom prst="rect">
            <a:avLst/>
          </a:prstGeom>
          <a:noFill/>
          <a:ln/>
        </p:spPr>
        <p:txBody>
          <a:bodyPr wrap="none" lIns="0" tIns="0" rIns="0" bIns="0" rtlCol="0" anchor="t"/>
          <a:lstStyle/>
          <a:p>
            <a:pPr marL="0" indent="0" algn="l">
              <a:lnSpc>
                <a:spcPts val="2400"/>
              </a:lnSpc>
              <a:buNone/>
            </a:pPr>
            <a:r>
              <a:rPr lang="en-US" sz="1950" b="1" dirty="0">
                <a:solidFill>
                  <a:srgbClr val="FFFFFF"/>
                </a:solidFill>
                <a:latin typeface="PT Sans Bold" pitchFamily="34" charset="0"/>
                <a:ea typeface="PT Sans Bold" pitchFamily="34" charset="-122"/>
                <a:cs typeface="PT Sans Bold" pitchFamily="34" charset="-120"/>
              </a:rPr>
              <a:t>Define alignment behaviors</a:t>
            </a:r>
            <a:endParaRPr lang="en-US" sz="1950" dirty="0"/>
          </a:p>
        </p:txBody>
      </p:sp>
      <p:sp>
        <p:nvSpPr>
          <p:cNvPr id="16" name="Text 14"/>
          <p:cNvSpPr/>
          <p:nvPr/>
        </p:nvSpPr>
        <p:spPr>
          <a:xfrm>
            <a:off x="793790" y="6185178"/>
            <a:ext cx="6422231" cy="317540"/>
          </a:xfrm>
          <a:prstGeom prst="rect">
            <a:avLst/>
          </a:prstGeom>
          <a:noFill/>
          <a:ln/>
        </p:spPr>
        <p:txBody>
          <a:bodyPr wrap="non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Clarify what alignment looks like in decisions and actions</a:t>
            </a:r>
            <a:endParaRPr lang="en-US" sz="1550" dirty="0"/>
          </a:p>
        </p:txBody>
      </p:sp>
      <p:sp>
        <p:nvSpPr>
          <p:cNvPr id="17" name="Text 15"/>
          <p:cNvSpPr/>
          <p:nvPr/>
        </p:nvSpPr>
        <p:spPr>
          <a:xfrm>
            <a:off x="7414379" y="5296733"/>
            <a:ext cx="198358" cy="248007"/>
          </a:xfrm>
          <a:prstGeom prst="rect">
            <a:avLst/>
          </a:prstGeom>
          <a:noFill/>
          <a:ln/>
        </p:spPr>
        <p:txBody>
          <a:bodyPr wrap="none" lIns="0" tIns="0" rIns="0" bIns="0" rtlCol="0" anchor="t"/>
          <a:lstStyle/>
          <a:p>
            <a:pPr marL="0" indent="0" algn="l">
              <a:lnSpc>
                <a:spcPts val="2500"/>
              </a:lnSpc>
              <a:buNone/>
            </a:pPr>
            <a:r>
              <a:rPr lang="en-US" sz="1550" dirty="0">
                <a:solidFill>
                  <a:srgbClr val="FFFFFF"/>
                </a:solidFill>
                <a:latin typeface="PT Sans Light" pitchFamily="34" charset="0"/>
                <a:ea typeface="PT Sans Light" pitchFamily="34" charset="-122"/>
                <a:cs typeface="PT Sans Light" pitchFamily="34" charset="-120"/>
              </a:rPr>
              <a:t>04</a:t>
            </a:r>
            <a:endParaRPr lang="en-US" sz="1550" dirty="0"/>
          </a:p>
        </p:txBody>
      </p:sp>
      <p:sp>
        <p:nvSpPr>
          <p:cNvPr id="18" name="Shape 16"/>
          <p:cNvSpPr/>
          <p:nvPr/>
        </p:nvSpPr>
        <p:spPr>
          <a:xfrm>
            <a:off x="7414379" y="5611058"/>
            <a:ext cx="6422231" cy="22860"/>
          </a:xfrm>
          <a:prstGeom prst="rect">
            <a:avLst/>
          </a:prstGeom>
          <a:solidFill>
            <a:srgbClr val="FEC013"/>
          </a:solidFill>
          <a:ln/>
        </p:spPr>
        <p:txBody>
          <a:bodyPr/>
          <a:lstStyle/>
          <a:p>
            <a:endParaRPr lang="en-GB"/>
          </a:p>
        </p:txBody>
      </p:sp>
      <p:sp>
        <p:nvSpPr>
          <p:cNvPr id="19" name="Text 17"/>
          <p:cNvSpPr/>
          <p:nvPr/>
        </p:nvSpPr>
        <p:spPr>
          <a:xfrm>
            <a:off x="7414379" y="5755958"/>
            <a:ext cx="2480905" cy="310158"/>
          </a:xfrm>
          <a:prstGeom prst="rect">
            <a:avLst/>
          </a:prstGeom>
          <a:noFill/>
          <a:ln/>
        </p:spPr>
        <p:txBody>
          <a:bodyPr wrap="none" lIns="0" tIns="0" rIns="0" bIns="0" rtlCol="0" anchor="t"/>
          <a:lstStyle/>
          <a:p>
            <a:pPr marL="0" indent="0" algn="l">
              <a:lnSpc>
                <a:spcPts val="2400"/>
              </a:lnSpc>
              <a:buNone/>
            </a:pPr>
            <a:r>
              <a:rPr lang="en-US" sz="1950" b="1" dirty="0">
                <a:solidFill>
                  <a:srgbClr val="FFFFFF"/>
                </a:solidFill>
                <a:latin typeface="PT Sans Bold" pitchFamily="34" charset="0"/>
                <a:ea typeface="PT Sans Bold" pitchFamily="34" charset="-122"/>
                <a:cs typeface="PT Sans Bold" pitchFamily="34" charset="-120"/>
              </a:rPr>
              <a:t>Commit to next steps</a:t>
            </a:r>
            <a:endParaRPr lang="en-US" sz="1950" dirty="0"/>
          </a:p>
        </p:txBody>
      </p:sp>
      <p:sp>
        <p:nvSpPr>
          <p:cNvPr id="20" name="Text 18"/>
          <p:cNvSpPr/>
          <p:nvPr/>
        </p:nvSpPr>
        <p:spPr>
          <a:xfrm>
            <a:off x="7414379" y="6185178"/>
            <a:ext cx="6422231" cy="317540"/>
          </a:xfrm>
          <a:prstGeom prst="rect">
            <a:avLst/>
          </a:prstGeom>
          <a:noFill/>
          <a:ln/>
        </p:spPr>
        <p:txBody>
          <a:bodyPr wrap="non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Establish concrete commitments as a leadership team</a:t>
            </a:r>
            <a:endParaRPr lang="en-US" sz="155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sp>
        <p:nvSpPr>
          <p:cNvPr id="3" name="Text 0"/>
          <p:cNvSpPr/>
          <p:nvPr/>
        </p:nvSpPr>
        <p:spPr>
          <a:xfrm>
            <a:off x="6280190" y="1930718"/>
            <a:ext cx="7556421" cy="1240155"/>
          </a:xfrm>
          <a:prstGeom prst="rect">
            <a:avLst/>
          </a:prstGeom>
          <a:noFill/>
          <a:ln/>
        </p:spPr>
        <p:txBody>
          <a:bodyPr wrap="square" lIns="0" tIns="0" rIns="0" bIns="0" rtlCol="0" anchor="t"/>
          <a:lstStyle/>
          <a:p>
            <a:pPr marL="0" indent="0" algn="l">
              <a:lnSpc>
                <a:spcPts val="4850"/>
              </a:lnSpc>
              <a:buNone/>
            </a:pPr>
            <a:r>
              <a:rPr lang="en-US" sz="3900" b="1" dirty="0">
                <a:solidFill>
                  <a:srgbClr val="FEC013"/>
                </a:solidFill>
                <a:latin typeface="PT Sans Bold" pitchFamily="34" charset="0"/>
                <a:ea typeface="PT Sans Bold" pitchFamily="34" charset="-122"/>
                <a:cs typeface="PT Sans Bold" pitchFamily="34" charset="-120"/>
              </a:rPr>
              <a:t>Topic 5: Commitments and Next Steps</a:t>
            </a:r>
            <a:endParaRPr lang="en-US" sz="3900" dirty="0"/>
          </a:p>
        </p:txBody>
      </p:sp>
      <p:sp>
        <p:nvSpPr>
          <p:cNvPr id="4" name="Text 1"/>
          <p:cNvSpPr/>
          <p:nvPr/>
        </p:nvSpPr>
        <p:spPr>
          <a:xfrm>
            <a:off x="6280190" y="3250168"/>
            <a:ext cx="3259217" cy="372070"/>
          </a:xfrm>
          <a:prstGeom prst="rect">
            <a:avLst/>
          </a:prstGeom>
          <a:noFill/>
          <a:ln/>
        </p:spPr>
        <p:txBody>
          <a:bodyPr wrap="none" lIns="0" tIns="0" rIns="0" bIns="0" rtlCol="0" anchor="t"/>
          <a:lstStyle/>
          <a:p>
            <a:pPr marL="0" indent="0" algn="l">
              <a:lnSpc>
                <a:spcPts val="2900"/>
              </a:lnSpc>
              <a:buNone/>
            </a:pPr>
            <a:r>
              <a:rPr lang="en-US" sz="2300" b="1" dirty="0">
                <a:solidFill>
                  <a:srgbClr val="FEC013"/>
                </a:solidFill>
                <a:latin typeface="PT Sans Bold" pitchFamily="34" charset="0"/>
                <a:ea typeface="PT Sans Bold" pitchFamily="34" charset="-122"/>
                <a:cs typeface="PT Sans Bold" pitchFamily="34" charset="-120"/>
              </a:rPr>
              <a:t>Summary Action Planning</a:t>
            </a:r>
            <a:endParaRPr lang="en-US" sz="2300" dirty="0"/>
          </a:p>
        </p:txBody>
      </p:sp>
      <p:sp>
        <p:nvSpPr>
          <p:cNvPr id="5" name="Text 2"/>
          <p:cNvSpPr/>
          <p:nvPr/>
        </p:nvSpPr>
        <p:spPr>
          <a:xfrm>
            <a:off x="6280190" y="3919895"/>
            <a:ext cx="7556421" cy="635079"/>
          </a:xfrm>
          <a:prstGeom prst="rect">
            <a:avLst/>
          </a:prstGeom>
          <a:noFill/>
          <a:ln/>
        </p:spPr>
        <p:txBody>
          <a:bodyPr wrap="squar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Each participant chooses one personal commitment and one team commitment that will strengthen alignment and move the vision forward.</a:t>
            </a:r>
            <a:endParaRPr lang="en-US" sz="1550" dirty="0"/>
          </a:p>
        </p:txBody>
      </p:sp>
      <p:sp>
        <p:nvSpPr>
          <p:cNvPr id="6" name="Text 3"/>
          <p:cNvSpPr/>
          <p:nvPr/>
        </p:nvSpPr>
        <p:spPr>
          <a:xfrm>
            <a:off x="6280190" y="4976574"/>
            <a:ext cx="2480905" cy="310158"/>
          </a:xfrm>
          <a:prstGeom prst="rect">
            <a:avLst/>
          </a:prstGeom>
          <a:noFill/>
          <a:ln/>
        </p:spPr>
        <p:txBody>
          <a:bodyPr wrap="none" lIns="0" tIns="0" rIns="0" bIns="0" rtlCol="0" anchor="t"/>
          <a:lstStyle/>
          <a:p>
            <a:pPr marL="0" indent="0" algn="l">
              <a:lnSpc>
                <a:spcPts val="2400"/>
              </a:lnSpc>
              <a:buNone/>
            </a:pPr>
            <a:r>
              <a:rPr lang="en-US" sz="1950" b="1" dirty="0">
                <a:solidFill>
                  <a:srgbClr val="FEC013"/>
                </a:solidFill>
                <a:latin typeface="PT Sans Bold" pitchFamily="34" charset="0"/>
                <a:ea typeface="PT Sans Bold" pitchFamily="34" charset="-122"/>
                <a:cs typeface="PT Sans Bold" pitchFamily="34" charset="-120"/>
              </a:rPr>
              <a:t>Personal Commitment</a:t>
            </a:r>
            <a:endParaRPr lang="en-US" sz="1950" dirty="0"/>
          </a:p>
        </p:txBody>
      </p:sp>
      <p:sp>
        <p:nvSpPr>
          <p:cNvPr id="7" name="Text 4"/>
          <p:cNvSpPr/>
          <p:nvPr/>
        </p:nvSpPr>
        <p:spPr>
          <a:xfrm>
            <a:off x="6280190" y="5485090"/>
            <a:ext cx="3536156" cy="635079"/>
          </a:xfrm>
          <a:prstGeom prst="rect">
            <a:avLst/>
          </a:prstGeom>
          <a:noFill/>
          <a:ln/>
        </p:spPr>
        <p:txBody>
          <a:bodyPr wrap="squar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What will </a:t>
            </a:r>
            <a:r>
              <a:rPr lang="en-US" sz="1550" i="1" dirty="0">
                <a:solidFill>
                  <a:srgbClr val="FFFFFF"/>
                </a:solidFill>
                <a:latin typeface="PT Sans" pitchFamily="34" charset="0"/>
                <a:ea typeface="PT Sans" pitchFamily="34" charset="-122"/>
                <a:cs typeface="PT Sans" pitchFamily="34" charset="-120"/>
              </a:rPr>
              <a:t>I</a:t>
            </a:r>
            <a:r>
              <a:rPr lang="en-US" sz="1550" dirty="0">
                <a:solidFill>
                  <a:srgbClr val="FFFFFF"/>
                </a:solidFill>
                <a:latin typeface="PT Sans" pitchFamily="34" charset="0"/>
                <a:ea typeface="PT Sans" pitchFamily="34" charset="-122"/>
                <a:cs typeface="PT Sans" pitchFamily="34" charset="-120"/>
              </a:rPr>
              <a:t> do differently to support alignment?</a:t>
            </a:r>
            <a:endParaRPr lang="en-US" sz="1550" dirty="0"/>
          </a:p>
        </p:txBody>
      </p:sp>
      <p:sp>
        <p:nvSpPr>
          <p:cNvPr id="8" name="Text 5"/>
          <p:cNvSpPr/>
          <p:nvPr/>
        </p:nvSpPr>
        <p:spPr>
          <a:xfrm>
            <a:off x="10308074" y="4976574"/>
            <a:ext cx="2480905" cy="310158"/>
          </a:xfrm>
          <a:prstGeom prst="rect">
            <a:avLst/>
          </a:prstGeom>
          <a:noFill/>
          <a:ln/>
        </p:spPr>
        <p:txBody>
          <a:bodyPr wrap="none" lIns="0" tIns="0" rIns="0" bIns="0" rtlCol="0" anchor="t"/>
          <a:lstStyle/>
          <a:p>
            <a:pPr marL="0" indent="0" algn="l">
              <a:lnSpc>
                <a:spcPts val="2400"/>
              </a:lnSpc>
              <a:buNone/>
            </a:pPr>
            <a:r>
              <a:rPr lang="en-US" sz="1950" b="1" dirty="0">
                <a:solidFill>
                  <a:srgbClr val="FEC013"/>
                </a:solidFill>
                <a:latin typeface="PT Sans Bold" pitchFamily="34" charset="0"/>
                <a:ea typeface="PT Sans Bold" pitchFamily="34" charset="-122"/>
                <a:cs typeface="PT Sans Bold" pitchFamily="34" charset="-120"/>
              </a:rPr>
              <a:t>Team Commitment</a:t>
            </a:r>
            <a:endParaRPr lang="en-US" sz="1950" dirty="0"/>
          </a:p>
        </p:txBody>
      </p:sp>
      <p:sp>
        <p:nvSpPr>
          <p:cNvPr id="9" name="Text 6"/>
          <p:cNvSpPr/>
          <p:nvPr/>
        </p:nvSpPr>
        <p:spPr>
          <a:xfrm>
            <a:off x="10308074" y="5485090"/>
            <a:ext cx="3536156" cy="635079"/>
          </a:xfrm>
          <a:prstGeom prst="rect">
            <a:avLst/>
          </a:prstGeom>
          <a:noFill/>
          <a:ln/>
        </p:spPr>
        <p:txBody>
          <a:bodyPr wrap="squar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What will </a:t>
            </a:r>
            <a:r>
              <a:rPr lang="en-US" sz="1550" i="1" dirty="0">
                <a:solidFill>
                  <a:srgbClr val="FFFFFF"/>
                </a:solidFill>
                <a:latin typeface="PT Sans" pitchFamily="34" charset="0"/>
                <a:ea typeface="PT Sans" pitchFamily="34" charset="-122"/>
                <a:cs typeface="PT Sans" pitchFamily="34" charset="-120"/>
              </a:rPr>
              <a:t>we</a:t>
            </a:r>
            <a:r>
              <a:rPr lang="en-US" sz="1550" dirty="0">
                <a:solidFill>
                  <a:srgbClr val="FFFFFF"/>
                </a:solidFill>
                <a:latin typeface="PT Sans" pitchFamily="34" charset="0"/>
                <a:ea typeface="PT Sans" pitchFamily="34" charset="-122"/>
                <a:cs typeface="PT Sans" pitchFamily="34" charset="-120"/>
              </a:rPr>
              <a:t> do together to maintain alignment?</a:t>
            </a:r>
            <a:endParaRPr lang="en-US" sz="1550" dirty="0"/>
          </a:p>
        </p:txBody>
      </p:sp>
      <p:pic>
        <p:nvPicPr>
          <p:cNvPr id="11" name="Picture 10">
            <a:extLst>
              <a:ext uri="{FF2B5EF4-FFF2-40B4-BE49-F238E27FC236}">
                <a16:creationId xmlns:a16="http://schemas.microsoft.com/office/drawing/2014/main" id="{211A428C-1AA9-2966-9ECF-005A93161E77}"/>
              </a:ext>
            </a:extLst>
          </p:cNvPr>
          <p:cNvPicPr>
            <a:picLocks noChangeAspect="1"/>
          </p:cNvPicPr>
          <p:nvPr/>
        </p:nvPicPr>
        <p:blipFill>
          <a:blip r:embed="rId3"/>
          <a:stretch>
            <a:fillRect/>
          </a:stretch>
        </p:blipFill>
        <p:spPr>
          <a:xfrm>
            <a:off x="0" y="0"/>
            <a:ext cx="5506279" cy="82296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21">
    <p:spTree>
      <p:nvGrpSpPr>
        <p:cNvPr id="1" name=""/>
        <p:cNvGrpSpPr/>
        <p:nvPr/>
      </p:nvGrpSpPr>
      <p:grpSpPr>
        <a:xfrm>
          <a:off x="0" y="0"/>
          <a:ext cx="0" cy="0"/>
          <a:chOff x="0" y="0"/>
          <a:chExt cx="0" cy="0"/>
        </a:xfrm>
      </p:grpSpPr>
      <p:sp>
        <p:nvSpPr>
          <p:cNvPr id="3" name="Text 0"/>
          <p:cNvSpPr/>
          <p:nvPr/>
        </p:nvSpPr>
        <p:spPr>
          <a:xfrm>
            <a:off x="714494" y="1049417"/>
            <a:ext cx="4465558" cy="558165"/>
          </a:xfrm>
          <a:prstGeom prst="rect">
            <a:avLst/>
          </a:prstGeom>
          <a:noFill/>
          <a:ln/>
        </p:spPr>
        <p:txBody>
          <a:bodyPr wrap="none" lIns="0" tIns="0" rIns="0" bIns="0" rtlCol="0" anchor="t"/>
          <a:lstStyle/>
          <a:p>
            <a:pPr marL="0" indent="0" algn="l">
              <a:lnSpc>
                <a:spcPts val="4350"/>
              </a:lnSpc>
              <a:buNone/>
            </a:pPr>
            <a:r>
              <a:rPr lang="en-US" sz="3500" b="1" dirty="0">
                <a:solidFill>
                  <a:srgbClr val="FEC013"/>
                </a:solidFill>
                <a:latin typeface="PT Sans Bold" pitchFamily="34" charset="0"/>
                <a:ea typeface="PT Sans Bold" pitchFamily="34" charset="-122"/>
                <a:cs typeface="PT Sans Bold" pitchFamily="34" charset="-120"/>
              </a:rPr>
              <a:t>Action Reflection</a:t>
            </a:r>
            <a:endParaRPr lang="en-US" sz="3500" dirty="0"/>
          </a:p>
        </p:txBody>
      </p:sp>
      <p:sp>
        <p:nvSpPr>
          <p:cNvPr id="4" name="Text 1"/>
          <p:cNvSpPr/>
          <p:nvPr/>
        </p:nvSpPr>
        <p:spPr>
          <a:xfrm>
            <a:off x="714494" y="1875473"/>
            <a:ext cx="7715012" cy="4465320"/>
          </a:xfrm>
          <a:prstGeom prst="rect">
            <a:avLst/>
          </a:prstGeom>
          <a:noFill/>
          <a:ln/>
        </p:spPr>
        <p:txBody>
          <a:bodyPr wrap="square" lIns="0" tIns="0" rIns="0" bIns="0" rtlCol="0" anchor="t"/>
          <a:lstStyle/>
          <a:p>
            <a:pPr marL="0" indent="0" algn="l">
              <a:lnSpc>
                <a:spcPts val="8750"/>
              </a:lnSpc>
              <a:buNone/>
            </a:pPr>
            <a:r>
              <a:rPr lang="en-US" sz="7000" b="1" dirty="0">
                <a:solidFill>
                  <a:srgbClr val="FEC013"/>
                </a:solidFill>
                <a:latin typeface="PT Sans Bold" pitchFamily="34" charset="0"/>
                <a:ea typeface="PT Sans Bold" pitchFamily="34" charset="-122"/>
                <a:cs typeface="PT Sans Bold" pitchFamily="34" charset="-120"/>
              </a:rPr>
              <a:t>"What will I do in the next two weeks to strengthen alignment?"</a:t>
            </a:r>
            <a:endParaRPr lang="en-US" sz="7000" dirty="0"/>
          </a:p>
        </p:txBody>
      </p:sp>
      <p:sp>
        <p:nvSpPr>
          <p:cNvPr id="5" name="Text 2"/>
          <p:cNvSpPr/>
          <p:nvPr/>
        </p:nvSpPr>
        <p:spPr>
          <a:xfrm>
            <a:off x="714494" y="6608683"/>
            <a:ext cx="7715012" cy="571500"/>
          </a:xfrm>
          <a:prstGeom prst="rect">
            <a:avLst/>
          </a:prstGeom>
          <a:noFill/>
          <a:ln/>
        </p:spPr>
        <p:txBody>
          <a:bodyPr wrap="square" lIns="0" tIns="0" rIns="0" bIns="0" rtlCol="0" anchor="t"/>
          <a:lstStyle/>
          <a:p>
            <a:pPr marL="0" indent="0" algn="l">
              <a:lnSpc>
                <a:spcPts val="2250"/>
              </a:lnSpc>
              <a:buNone/>
            </a:pPr>
            <a:r>
              <a:rPr lang="en-US" sz="1400" dirty="0">
                <a:solidFill>
                  <a:srgbClr val="FFFFFF"/>
                </a:solidFill>
                <a:latin typeface="PT Sans" pitchFamily="34" charset="0"/>
                <a:ea typeface="PT Sans" pitchFamily="34" charset="-122"/>
                <a:cs typeface="PT Sans" pitchFamily="34" charset="-120"/>
              </a:rPr>
              <a:t>This reflection prompt encourages immediate, concrete action. The two-week timeframe creates urgency while remaining achievable.</a:t>
            </a:r>
            <a:endParaRPr lang="en-US" sz="1400" dirty="0"/>
          </a:p>
        </p:txBody>
      </p:sp>
      <p:pic>
        <p:nvPicPr>
          <p:cNvPr id="7" name="Picture 6">
            <a:extLst>
              <a:ext uri="{FF2B5EF4-FFF2-40B4-BE49-F238E27FC236}">
                <a16:creationId xmlns:a16="http://schemas.microsoft.com/office/drawing/2014/main" id="{5704DD07-569F-DE27-29A2-A20B8F184202}"/>
              </a:ext>
            </a:extLst>
          </p:cNvPr>
          <p:cNvPicPr>
            <a:picLocks noChangeAspect="1"/>
          </p:cNvPicPr>
          <p:nvPr/>
        </p:nvPicPr>
        <p:blipFill>
          <a:blip r:embed="rId3"/>
          <a:stretch>
            <a:fillRect/>
          </a:stretch>
        </p:blipFill>
        <p:spPr>
          <a:xfrm>
            <a:off x="9173817" y="0"/>
            <a:ext cx="5456583" cy="823466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22">
    <p:spTree>
      <p:nvGrpSpPr>
        <p:cNvPr id="1" name=""/>
        <p:cNvGrpSpPr/>
        <p:nvPr/>
      </p:nvGrpSpPr>
      <p:grpSpPr>
        <a:xfrm>
          <a:off x="0" y="0"/>
          <a:ext cx="0" cy="0"/>
          <a:chOff x="0" y="0"/>
          <a:chExt cx="0" cy="0"/>
        </a:xfrm>
      </p:grpSpPr>
      <p:sp>
        <p:nvSpPr>
          <p:cNvPr id="2" name="Text 0"/>
          <p:cNvSpPr/>
          <p:nvPr/>
        </p:nvSpPr>
        <p:spPr>
          <a:xfrm>
            <a:off x="793790" y="2057162"/>
            <a:ext cx="6682026" cy="620078"/>
          </a:xfrm>
          <a:prstGeom prst="rect">
            <a:avLst/>
          </a:prstGeom>
          <a:noFill/>
          <a:ln/>
        </p:spPr>
        <p:txBody>
          <a:bodyPr wrap="none" lIns="0" tIns="0" rIns="0" bIns="0" rtlCol="0" anchor="t"/>
          <a:lstStyle/>
          <a:p>
            <a:pPr marL="0" indent="0" algn="l">
              <a:lnSpc>
                <a:spcPts val="4850"/>
              </a:lnSpc>
              <a:buNone/>
            </a:pPr>
            <a:r>
              <a:rPr lang="en-US" sz="3900" b="1" dirty="0">
                <a:solidFill>
                  <a:srgbClr val="FEC013"/>
                </a:solidFill>
                <a:latin typeface="PT Sans Bold" pitchFamily="34" charset="0"/>
                <a:ea typeface="PT Sans Bold" pitchFamily="34" charset="-122"/>
                <a:cs typeface="PT Sans Bold" pitchFamily="34" charset="-120"/>
              </a:rPr>
              <a:t>Worksheet E: Commitment Card</a:t>
            </a:r>
            <a:endParaRPr lang="en-US" sz="3900" dirty="0"/>
          </a:p>
        </p:txBody>
      </p:sp>
      <p:sp>
        <p:nvSpPr>
          <p:cNvPr id="3" name="Shape 1"/>
          <p:cNvSpPr/>
          <p:nvPr/>
        </p:nvSpPr>
        <p:spPr>
          <a:xfrm>
            <a:off x="793790" y="3074075"/>
            <a:ext cx="6422231" cy="2031921"/>
          </a:xfrm>
          <a:prstGeom prst="roundRect">
            <a:avLst>
              <a:gd name="adj" fmla="val 4102"/>
            </a:avLst>
          </a:prstGeom>
          <a:solidFill>
            <a:srgbClr val="7F5E01"/>
          </a:solidFill>
          <a:ln w="7620">
            <a:solidFill>
              <a:srgbClr val="98771A"/>
            </a:solidFill>
            <a:prstDash val="solid"/>
          </a:ln>
        </p:spPr>
        <p:txBody>
          <a:bodyPr/>
          <a:lstStyle/>
          <a:p>
            <a:endParaRPr lang="en-GB"/>
          </a:p>
        </p:txBody>
      </p:sp>
      <p:sp>
        <p:nvSpPr>
          <p:cNvPr id="4" name="Text 2"/>
          <p:cNvSpPr/>
          <p:nvPr/>
        </p:nvSpPr>
        <p:spPr>
          <a:xfrm>
            <a:off x="999768" y="3280053"/>
            <a:ext cx="2708077" cy="310158"/>
          </a:xfrm>
          <a:prstGeom prst="rect">
            <a:avLst/>
          </a:prstGeom>
          <a:noFill/>
          <a:ln/>
        </p:spPr>
        <p:txBody>
          <a:bodyPr wrap="none" lIns="0" tIns="0" rIns="0" bIns="0" rtlCol="0" anchor="t"/>
          <a:lstStyle/>
          <a:p>
            <a:pPr marL="0" indent="0" algn="l">
              <a:lnSpc>
                <a:spcPts val="2400"/>
              </a:lnSpc>
              <a:buNone/>
            </a:pPr>
            <a:r>
              <a:rPr lang="en-US" sz="1950" b="1" dirty="0">
                <a:solidFill>
                  <a:srgbClr val="FFFFFF"/>
                </a:solidFill>
                <a:latin typeface="PT Sans Bold" pitchFamily="34" charset="0"/>
                <a:ea typeface="PT Sans Bold" pitchFamily="34" charset="-122"/>
                <a:cs typeface="PT Sans Bold" pitchFamily="34" charset="-120"/>
              </a:rPr>
              <a:t>My Personal Commitment</a:t>
            </a:r>
            <a:endParaRPr lang="en-US" sz="1950" dirty="0"/>
          </a:p>
        </p:txBody>
      </p:sp>
      <p:sp>
        <p:nvSpPr>
          <p:cNvPr id="5" name="Text 3"/>
          <p:cNvSpPr/>
          <p:nvPr/>
        </p:nvSpPr>
        <p:spPr>
          <a:xfrm>
            <a:off x="999768" y="3709273"/>
            <a:ext cx="6010275" cy="317540"/>
          </a:xfrm>
          <a:prstGeom prst="rect">
            <a:avLst/>
          </a:prstGeom>
          <a:noFill/>
          <a:ln/>
        </p:spPr>
        <p:txBody>
          <a:bodyPr wrap="non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I commit to:</a:t>
            </a:r>
            <a:endParaRPr lang="en-US" sz="1550" dirty="0"/>
          </a:p>
        </p:txBody>
      </p:sp>
      <p:sp>
        <p:nvSpPr>
          <p:cNvPr id="6" name="Text 4"/>
          <p:cNvSpPr/>
          <p:nvPr/>
        </p:nvSpPr>
        <p:spPr>
          <a:xfrm>
            <a:off x="999768" y="4145875"/>
            <a:ext cx="6010275" cy="317540"/>
          </a:xfrm>
          <a:prstGeom prst="rect">
            <a:avLst/>
          </a:prstGeom>
          <a:noFill/>
          <a:ln/>
        </p:spPr>
        <p:txBody>
          <a:bodyPr wrap="non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By when:</a:t>
            </a:r>
            <a:endParaRPr lang="en-US" sz="1550" dirty="0"/>
          </a:p>
        </p:txBody>
      </p:sp>
      <p:sp>
        <p:nvSpPr>
          <p:cNvPr id="7" name="Text 5"/>
          <p:cNvSpPr/>
          <p:nvPr/>
        </p:nvSpPr>
        <p:spPr>
          <a:xfrm>
            <a:off x="999768" y="4582478"/>
            <a:ext cx="6010275" cy="317540"/>
          </a:xfrm>
          <a:prstGeom prst="rect">
            <a:avLst/>
          </a:prstGeom>
          <a:noFill/>
          <a:ln/>
        </p:spPr>
        <p:txBody>
          <a:bodyPr wrap="non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How I'll measure success:</a:t>
            </a:r>
            <a:endParaRPr lang="en-US" sz="1550" dirty="0"/>
          </a:p>
        </p:txBody>
      </p:sp>
      <p:sp>
        <p:nvSpPr>
          <p:cNvPr id="8" name="Shape 6"/>
          <p:cNvSpPr/>
          <p:nvPr/>
        </p:nvSpPr>
        <p:spPr>
          <a:xfrm>
            <a:off x="7414379" y="3074075"/>
            <a:ext cx="6422231" cy="2031921"/>
          </a:xfrm>
          <a:prstGeom prst="roundRect">
            <a:avLst>
              <a:gd name="adj" fmla="val 4102"/>
            </a:avLst>
          </a:prstGeom>
          <a:solidFill>
            <a:srgbClr val="7F5E01"/>
          </a:solidFill>
          <a:ln w="7620">
            <a:solidFill>
              <a:srgbClr val="98771A"/>
            </a:solidFill>
            <a:prstDash val="solid"/>
          </a:ln>
        </p:spPr>
        <p:txBody>
          <a:bodyPr/>
          <a:lstStyle/>
          <a:p>
            <a:endParaRPr lang="en-GB"/>
          </a:p>
        </p:txBody>
      </p:sp>
      <p:sp>
        <p:nvSpPr>
          <p:cNvPr id="9" name="Text 7"/>
          <p:cNvSpPr/>
          <p:nvPr/>
        </p:nvSpPr>
        <p:spPr>
          <a:xfrm>
            <a:off x="7620357" y="3280053"/>
            <a:ext cx="2480905" cy="310158"/>
          </a:xfrm>
          <a:prstGeom prst="rect">
            <a:avLst/>
          </a:prstGeom>
          <a:noFill/>
          <a:ln/>
        </p:spPr>
        <p:txBody>
          <a:bodyPr wrap="none" lIns="0" tIns="0" rIns="0" bIns="0" rtlCol="0" anchor="t"/>
          <a:lstStyle/>
          <a:p>
            <a:pPr marL="0" indent="0" algn="l">
              <a:lnSpc>
                <a:spcPts val="2400"/>
              </a:lnSpc>
              <a:buNone/>
            </a:pPr>
            <a:r>
              <a:rPr lang="en-US" sz="1950" b="1" dirty="0">
                <a:solidFill>
                  <a:srgbClr val="FFFFFF"/>
                </a:solidFill>
                <a:latin typeface="PT Sans Bold" pitchFamily="34" charset="0"/>
                <a:ea typeface="PT Sans Bold" pitchFamily="34" charset="-122"/>
                <a:cs typeface="PT Sans Bold" pitchFamily="34" charset="-120"/>
              </a:rPr>
              <a:t>Our Team Commitment</a:t>
            </a:r>
            <a:endParaRPr lang="en-US" sz="1950" dirty="0"/>
          </a:p>
        </p:txBody>
      </p:sp>
      <p:sp>
        <p:nvSpPr>
          <p:cNvPr id="10" name="Text 8"/>
          <p:cNvSpPr/>
          <p:nvPr/>
        </p:nvSpPr>
        <p:spPr>
          <a:xfrm>
            <a:off x="7620357" y="3709273"/>
            <a:ext cx="6010275" cy="317540"/>
          </a:xfrm>
          <a:prstGeom prst="rect">
            <a:avLst/>
          </a:prstGeom>
          <a:noFill/>
          <a:ln/>
        </p:spPr>
        <p:txBody>
          <a:bodyPr wrap="non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We commit to:</a:t>
            </a:r>
            <a:endParaRPr lang="en-US" sz="1550" dirty="0"/>
          </a:p>
        </p:txBody>
      </p:sp>
      <p:sp>
        <p:nvSpPr>
          <p:cNvPr id="11" name="Text 9"/>
          <p:cNvSpPr/>
          <p:nvPr/>
        </p:nvSpPr>
        <p:spPr>
          <a:xfrm>
            <a:off x="7620357" y="4145875"/>
            <a:ext cx="6010275" cy="317540"/>
          </a:xfrm>
          <a:prstGeom prst="rect">
            <a:avLst/>
          </a:prstGeom>
          <a:noFill/>
          <a:ln/>
        </p:spPr>
        <p:txBody>
          <a:bodyPr wrap="non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By when:</a:t>
            </a:r>
            <a:endParaRPr lang="en-US" sz="1550" dirty="0"/>
          </a:p>
        </p:txBody>
      </p:sp>
      <p:sp>
        <p:nvSpPr>
          <p:cNvPr id="12" name="Text 10"/>
          <p:cNvSpPr/>
          <p:nvPr/>
        </p:nvSpPr>
        <p:spPr>
          <a:xfrm>
            <a:off x="7620357" y="4582478"/>
            <a:ext cx="6010275" cy="317540"/>
          </a:xfrm>
          <a:prstGeom prst="rect">
            <a:avLst/>
          </a:prstGeom>
          <a:noFill/>
          <a:ln/>
        </p:spPr>
        <p:txBody>
          <a:bodyPr wrap="non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How we'll measure success:</a:t>
            </a:r>
            <a:endParaRPr lang="en-US" sz="1550" dirty="0"/>
          </a:p>
        </p:txBody>
      </p:sp>
      <p:sp>
        <p:nvSpPr>
          <p:cNvPr id="13" name="Shape 11"/>
          <p:cNvSpPr/>
          <p:nvPr/>
        </p:nvSpPr>
        <p:spPr>
          <a:xfrm>
            <a:off x="793790" y="5329238"/>
            <a:ext cx="13042821" cy="843201"/>
          </a:xfrm>
          <a:prstGeom prst="roundRect">
            <a:avLst>
              <a:gd name="adj" fmla="val 9886"/>
            </a:avLst>
          </a:prstGeom>
          <a:solidFill>
            <a:srgbClr val="4C3800"/>
          </a:solidFill>
          <a:ln/>
        </p:spPr>
        <p:txBody>
          <a:bodyPr/>
          <a:lstStyle/>
          <a:p>
            <a:endParaRPr lang="en-GB"/>
          </a:p>
        </p:txBody>
      </p:sp>
      <p:pic>
        <p:nvPicPr>
          <p:cNvPr id="14" name="Image 0" descr="preencoded.png"/>
          <p:cNvPicPr>
            <a:picLocks noChangeAspect="1"/>
          </p:cNvPicPr>
          <p:nvPr/>
        </p:nvPicPr>
        <p:blipFill>
          <a:blip r:embed="rId3"/>
          <a:stretch>
            <a:fillRect/>
          </a:stretch>
        </p:blipFill>
        <p:spPr>
          <a:xfrm>
            <a:off x="992148" y="5632133"/>
            <a:ext cx="248007" cy="198358"/>
          </a:xfrm>
          <a:prstGeom prst="rect">
            <a:avLst/>
          </a:prstGeom>
        </p:spPr>
      </p:pic>
      <p:sp>
        <p:nvSpPr>
          <p:cNvPr id="15" name="Text 12"/>
          <p:cNvSpPr/>
          <p:nvPr/>
        </p:nvSpPr>
        <p:spPr>
          <a:xfrm>
            <a:off x="1438513" y="5577126"/>
            <a:ext cx="12199739" cy="317540"/>
          </a:xfrm>
          <a:prstGeom prst="rect">
            <a:avLst/>
          </a:prstGeom>
          <a:noFill/>
          <a:ln/>
        </p:spPr>
        <p:txBody>
          <a:bodyPr wrap="none" lIns="0" tIns="0" rIns="0" bIns="0" rtlCol="0" anchor="t"/>
          <a:lstStyle/>
          <a:p>
            <a:pPr marL="0" indent="0" algn="l">
              <a:lnSpc>
                <a:spcPts val="2500"/>
              </a:lnSpc>
              <a:buNone/>
            </a:pPr>
            <a:r>
              <a:rPr lang="en-US" sz="1550" b="1" dirty="0">
                <a:solidFill>
                  <a:srgbClr val="FFFFFF"/>
                </a:solidFill>
                <a:latin typeface="PT Sans" pitchFamily="34" charset="0"/>
                <a:ea typeface="PT Sans" pitchFamily="34" charset="-122"/>
                <a:cs typeface="PT Sans" pitchFamily="34" charset="-120"/>
              </a:rPr>
              <a:t>Hybrid Tips:</a:t>
            </a:r>
            <a:r>
              <a:rPr lang="en-US" sz="1550" dirty="0">
                <a:solidFill>
                  <a:srgbClr val="FFFFFF"/>
                </a:solidFill>
                <a:latin typeface="PT Sans" pitchFamily="34" charset="0"/>
                <a:ea typeface="PT Sans" pitchFamily="34" charset="-122"/>
                <a:cs typeface="PT Sans" pitchFamily="34" charset="-120"/>
              </a:rPr>
              <a:t> Ask remote participants to share commitments verbally or in chat to ensure visibility and accountability.</a:t>
            </a:r>
            <a:endParaRPr lang="en-US" sz="155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 23">
    <p:spTree>
      <p:nvGrpSpPr>
        <p:cNvPr id="1" name=""/>
        <p:cNvGrpSpPr/>
        <p:nvPr/>
      </p:nvGrpSpPr>
      <p:grpSpPr>
        <a:xfrm>
          <a:off x="0" y="0"/>
          <a:ext cx="0" cy="0"/>
          <a:chOff x="0" y="0"/>
          <a:chExt cx="0" cy="0"/>
        </a:xfrm>
      </p:grpSpPr>
      <p:sp>
        <p:nvSpPr>
          <p:cNvPr id="3" name="Text 0"/>
          <p:cNvSpPr/>
          <p:nvPr/>
        </p:nvSpPr>
        <p:spPr>
          <a:xfrm>
            <a:off x="6280190" y="1001554"/>
            <a:ext cx="5211008" cy="620078"/>
          </a:xfrm>
          <a:prstGeom prst="rect">
            <a:avLst/>
          </a:prstGeom>
          <a:noFill/>
          <a:ln/>
        </p:spPr>
        <p:txBody>
          <a:bodyPr wrap="none" lIns="0" tIns="0" rIns="0" bIns="0" rtlCol="0" anchor="t"/>
          <a:lstStyle/>
          <a:p>
            <a:pPr marL="0" indent="0" algn="l">
              <a:lnSpc>
                <a:spcPts val="4850"/>
              </a:lnSpc>
              <a:buNone/>
            </a:pPr>
            <a:r>
              <a:rPr lang="en-US" sz="3900" b="1" dirty="0">
                <a:solidFill>
                  <a:srgbClr val="FEC013"/>
                </a:solidFill>
                <a:latin typeface="PT Sans Bold" pitchFamily="34" charset="0"/>
                <a:ea typeface="PT Sans Bold" pitchFamily="34" charset="-122"/>
                <a:cs typeface="PT Sans Bold" pitchFamily="34" charset="-120"/>
              </a:rPr>
              <a:t>Implementation Support</a:t>
            </a:r>
            <a:endParaRPr lang="en-US" sz="3900" dirty="0"/>
          </a:p>
        </p:txBody>
      </p:sp>
      <p:sp>
        <p:nvSpPr>
          <p:cNvPr id="4" name="Shape 1"/>
          <p:cNvSpPr/>
          <p:nvPr/>
        </p:nvSpPr>
        <p:spPr>
          <a:xfrm>
            <a:off x="6503432" y="1919288"/>
            <a:ext cx="22860" cy="4450437"/>
          </a:xfrm>
          <a:prstGeom prst="roundRect">
            <a:avLst>
              <a:gd name="adj" fmla="val 364651"/>
            </a:avLst>
          </a:prstGeom>
          <a:solidFill>
            <a:srgbClr val="98771A"/>
          </a:solidFill>
          <a:ln/>
        </p:spPr>
        <p:txBody>
          <a:bodyPr/>
          <a:lstStyle/>
          <a:p>
            <a:endParaRPr lang="en-GB"/>
          </a:p>
        </p:txBody>
      </p:sp>
      <p:sp>
        <p:nvSpPr>
          <p:cNvPr id="5" name="Shape 2"/>
          <p:cNvSpPr/>
          <p:nvPr/>
        </p:nvSpPr>
        <p:spPr>
          <a:xfrm>
            <a:off x="6703814" y="2131100"/>
            <a:ext cx="595313" cy="22860"/>
          </a:xfrm>
          <a:prstGeom prst="roundRect">
            <a:avLst>
              <a:gd name="adj" fmla="val 364651"/>
            </a:avLst>
          </a:prstGeom>
          <a:solidFill>
            <a:srgbClr val="98771A"/>
          </a:solidFill>
          <a:ln/>
        </p:spPr>
        <p:txBody>
          <a:bodyPr/>
          <a:lstStyle/>
          <a:p>
            <a:endParaRPr lang="en-GB"/>
          </a:p>
        </p:txBody>
      </p:sp>
      <p:sp>
        <p:nvSpPr>
          <p:cNvPr id="6" name="Shape 3"/>
          <p:cNvSpPr/>
          <p:nvPr/>
        </p:nvSpPr>
        <p:spPr>
          <a:xfrm>
            <a:off x="6280190" y="1919288"/>
            <a:ext cx="446484" cy="446484"/>
          </a:xfrm>
          <a:prstGeom prst="roundRect">
            <a:avLst>
              <a:gd name="adj" fmla="val 18670"/>
            </a:avLst>
          </a:prstGeom>
          <a:solidFill>
            <a:srgbClr val="7F5E01"/>
          </a:solidFill>
          <a:ln w="7620">
            <a:solidFill>
              <a:srgbClr val="98771A"/>
            </a:solidFill>
            <a:prstDash val="solid"/>
          </a:ln>
        </p:spPr>
        <p:txBody>
          <a:bodyPr/>
          <a:lstStyle/>
          <a:p>
            <a:endParaRPr lang="en-GB"/>
          </a:p>
        </p:txBody>
      </p:sp>
      <p:sp>
        <p:nvSpPr>
          <p:cNvPr id="7" name="Text 4"/>
          <p:cNvSpPr/>
          <p:nvPr/>
        </p:nvSpPr>
        <p:spPr>
          <a:xfrm>
            <a:off x="6354604" y="1956495"/>
            <a:ext cx="297656" cy="372070"/>
          </a:xfrm>
          <a:prstGeom prst="rect">
            <a:avLst/>
          </a:prstGeom>
          <a:noFill/>
          <a:ln/>
        </p:spPr>
        <p:txBody>
          <a:bodyPr wrap="none" lIns="0" tIns="0" rIns="0" bIns="0" rtlCol="0" anchor="t"/>
          <a:lstStyle/>
          <a:p>
            <a:pPr marL="0" indent="0" algn="ctr">
              <a:lnSpc>
                <a:spcPts val="2300"/>
              </a:lnSpc>
              <a:buNone/>
            </a:pPr>
            <a:r>
              <a:rPr lang="en-US" sz="2300" b="1" dirty="0">
                <a:solidFill>
                  <a:srgbClr val="FFFFFF"/>
                </a:solidFill>
                <a:latin typeface="PT Sans Bold" pitchFamily="34" charset="0"/>
                <a:ea typeface="PT Sans Bold" pitchFamily="34" charset="-122"/>
                <a:cs typeface="PT Sans Bold" pitchFamily="34" charset="-120"/>
              </a:rPr>
              <a:t>1</a:t>
            </a:r>
            <a:endParaRPr lang="en-US" sz="2300" dirty="0"/>
          </a:p>
        </p:txBody>
      </p:sp>
      <p:sp>
        <p:nvSpPr>
          <p:cNvPr id="8" name="Text 5"/>
          <p:cNvSpPr/>
          <p:nvPr/>
        </p:nvSpPr>
        <p:spPr>
          <a:xfrm>
            <a:off x="7495818" y="1987510"/>
            <a:ext cx="2480905" cy="310158"/>
          </a:xfrm>
          <a:prstGeom prst="rect">
            <a:avLst/>
          </a:prstGeom>
          <a:noFill/>
          <a:ln/>
        </p:spPr>
        <p:txBody>
          <a:bodyPr wrap="none" lIns="0" tIns="0" rIns="0" bIns="0" rtlCol="0" anchor="t"/>
          <a:lstStyle/>
          <a:p>
            <a:pPr marL="0" indent="0" algn="l">
              <a:lnSpc>
                <a:spcPts val="2400"/>
              </a:lnSpc>
              <a:buNone/>
            </a:pPr>
            <a:r>
              <a:rPr lang="en-US" sz="1950" b="1" dirty="0">
                <a:solidFill>
                  <a:srgbClr val="FFFFFF"/>
                </a:solidFill>
                <a:latin typeface="PT Sans Bold" pitchFamily="34" charset="0"/>
                <a:ea typeface="PT Sans Bold" pitchFamily="34" charset="-122"/>
                <a:cs typeface="PT Sans Bold" pitchFamily="34" charset="-120"/>
              </a:rPr>
              <a:t>Week 1</a:t>
            </a:r>
            <a:endParaRPr lang="en-US" sz="1950" dirty="0"/>
          </a:p>
        </p:txBody>
      </p:sp>
      <p:sp>
        <p:nvSpPr>
          <p:cNvPr id="9" name="Text 6"/>
          <p:cNvSpPr/>
          <p:nvPr/>
        </p:nvSpPr>
        <p:spPr>
          <a:xfrm>
            <a:off x="7495818" y="2416731"/>
            <a:ext cx="6340793" cy="317540"/>
          </a:xfrm>
          <a:prstGeom prst="rect">
            <a:avLst/>
          </a:prstGeom>
          <a:noFill/>
          <a:ln/>
        </p:spPr>
        <p:txBody>
          <a:bodyPr wrap="non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Begin personal commitments</a:t>
            </a:r>
            <a:endParaRPr lang="en-US" sz="1550" dirty="0"/>
          </a:p>
        </p:txBody>
      </p:sp>
      <p:sp>
        <p:nvSpPr>
          <p:cNvPr id="10" name="Shape 7"/>
          <p:cNvSpPr/>
          <p:nvPr/>
        </p:nvSpPr>
        <p:spPr>
          <a:xfrm>
            <a:off x="6703814" y="3342918"/>
            <a:ext cx="595313" cy="22860"/>
          </a:xfrm>
          <a:prstGeom prst="roundRect">
            <a:avLst>
              <a:gd name="adj" fmla="val 364651"/>
            </a:avLst>
          </a:prstGeom>
          <a:solidFill>
            <a:srgbClr val="98771A"/>
          </a:solidFill>
          <a:ln/>
        </p:spPr>
        <p:txBody>
          <a:bodyPr/>
          <a:lstStyle/>
          <a:p>
            <a:endParaRPr lang="en-GB"/>
          </a:p>
        </p:txBody>
      </p:sp>
      <p:sp>
        <p:nvSpPr>
          <p:cNvPr id="11" name="Shape 8"/>
          <p:cNvSpPr/>
          <p:nvPr/>
        </p:nvSpPr>
        <p:spPr>
          <a:xfrm>
            <a:off x="6280190" y="3131106"/>
            <a:ext cx="446484" cy="446484"/>
          </a:xfrm>
          <a:prstGeom prst="roundRect">
            <a:avLst>
              <a:gd name="adj" fmla="val 18670"/>
            </a:avLst>
          </a:prstGeom>
          <a:solidFill>
            <a:srgbClr val="7F5E01"/>
          </a:solidFill>
          <a:ln w="7620">
            <a:solidFill>
              <a:srgbClr val="98771A"/>
            </a:solidFill>
            <a:prstDash val="solid"/>
          </a:ln>
        </p:spPr>
        <p:txBody>
          <a:bodyPr/>
          <a:lstStyle/>
          <a:p>
            <a:endParaRPr lang="en-GB"/>
          </a:p>
        </p:txBody>
      </p:sp>
      <p:sp>
        <p:nvSpPr>
          <p:cNvPr id="12" name="Text 9"/>
          <p:cNvSpPr/>
          <p:nvPr/>
        </p:nvSpPr>
        <p:spPr>
          <a:xfrm>
            <a:off x="6354604" y="3168313"/>
            <a:ext cx="297656" cy="372070"/>
          </a:xfrm>
          <a:prstGeom prst="rect">
            <a:avLst/>
          </a:prstGeom>
          <a:noFill/>
          <a:ln/>
        </p:spPr>
        <p:txBody>
          <a:bodyPr wrap="none" lIns="0" tIns="0" rIns="0" bIns="0" rtlCol="0" anchor="t"/>
          <a:lstStyle/>
          <a:p>
            <a:pPr marL="0" indent="0" algn="ctr">
              <a:lnSpc>
                <a:spcPts val="2300"/>
              </a:lnSpc>
              <a:buNone/>
            </a:pPr>
            <a:r>
              <a:rPr lang="en-US" sz="2300" b="1" dirty="0">
                <a:solidFill>
                  <a:srgbClr val="FFFFFF"/>
                </a:solidFill>
                <a:latin typeface="PT Sans Bold" pitchFamily="34" charset="0"/>
                <a:ea typeface="PT Sans Bold" pitchFamily="34" charset="-122"/>
                <a:cs typeface="PT Sans Bold" pitchFamily="34" charset="-120"/>
              </a:rPr>
              <a:t>2</a:t>
            </a:r>
            <a:endParaRPr lang="en-US" sz="2300" dirty="0"/>
          </a:p>
        </p:txBody>
      </p:sp>
      <p:sp>
        <p:nvSpPr>
          <p:cNvPr id="13" name="Text 10"/>
          <p:cNvSpPr/>
          <p:nvPr/>
        </p:nvSpPr>
        <p:spPr>
          <a:xfrm>
            <a:off x="7495818" y="3199328"/>
            <a:ext cx="2480905" cy="310158"/>
          </a:xfrm>
          <a:prstGeom prst="rect">
            <a:avLst/>
          </a:prstGeom>
          <a:noFill/>
          <a:ln/>
        </p:spPr>
        <p:txBody>
          <a:bodyPr wrap="none" lIns="0" tIns="0" rIns="0" bIns="0" rtlCol="0" anchor="t"/>
          <a:lstStyle/>
          <a:p>
            <a:pPr marL="0" indent="0" algn="l">
              <a:lnSpc>
                <a:spcPts val="2400"/>
              </a:lnSpc>
              <a:buNone/>
            </a:pPr>
            <a:r>
              <a:rPr lang="en-US" sz="1950" b="1" dirty="0">
                <a:solidFill>
                  <a:srgbClr val="FFFFFF"/>
                </a:solidFill>
                <a:latin typeface="PT Sans Bold" pitchFamily="34" charset="0"/>
                <a:ea typeface="PT Sans Bold" pitchFamily="34" charset="-122"/>
                <a:cs typeface="PT Sans Bold" pitchFamily="34" charset="-120"/>
              </a:rPr>
              <a:t>Week 2</a:t>
            </a:r>
            <a:endParaRPr lang="en-US" sz="1950" dirty="0"/>
          </a:p>
        </p:txBody>
      </p:sp>
      <p:sp>
        <p:nvSpPr>
          <p:cNvPr id="14" name="Text 11"/>
          <p:cNvSpPr/>
          <p:nvPr/>
        </p:nvSpPr>
        <p:spPr>
          <a:xfrm>
            <a:off x="7495818" y="3628549"/>
            <a:ext cx="6340793" cy="317540"/>
          </a:xfrm>
          <a:prstGeom prst="rect">
            <a:avLst/>
          </a:prstGeom>
          <a:noFill/>
          <a:ln/>
        </p:spPr>
        <p:txBody>
          <a:bodyPr wrap="non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Check progress on actions</a:t>
            </a:r>
            <a:endParaRPr lang="en-US" sz="1550" dirty="0"/>
          </a:p>
        </p:txBody>
      </p:sp>
      <p:sp>
        <p:nvSpPr>
          <p:cNvPr id="15" name="Shape 12"/>
          <p:cNvSpPr/>
          <p:nvPr/>
        </p:nvSpPr>
        <p:spPr>
          <a:xfrm>
            <a:off x="6703814" y="4554736"/>
            <a:ext cx="595313" cy="22860"/>
          </a:xfrm>
          <a:prstGeom prst="roundRect">
            <a:avLst>
              <a:gd name="adj" fmla="val 364651"/>
            </a:avLst>
          </a:prstGeom>
          <a:solidFill>
            <a:srgbClr val="98771A"/>
          </a:solidFill>
          <a:ln/>
        </p:spPr>
        <p:txBody>
          <a:bodyPr/>
          <a:lstStyle/>
          <a:p>
            <a:endParaRPr lang="en-GB"/>
          </a:p>
        </p:txBody>
      </p:sp>
      <p:sp>
        <p:nvSpPr>
          <p:cNvPr id="16" name="Shape 13"/>
          <p:cNvSpPr/>
          <p:nvPr/>
        </p:nvSpPr>
        <p:spPr>
          <a:xfrm>
            <a:off x="6280190" y="4342924"/>
            <a:ext cx="446484" cy="446484"/>
          </a:xfrm>
          <a:prstGeom prst="roundRect">
            <a:avLst>
              <a:gd name="adj" fmla="val 18670"/>
            </a:avLst>
          </a:prstGeom>
          <a:solidFill>
            <a:srgbClr val="7F5E01"/>
          </a:solidFill>
          <a:ln w="7620">
            <a:solidFill>
              <a:srgbClr val="98771A"/>
            </a:solidFill>
            <a:prstDash val="solid"/>
          </a:ln>
        </p:spPr>
        <p:txBody>
          <a:bodyPr/>
          <a:lstStyle/>
          <a:p>
            <a:endParaRPr lang="en-GB"/>
          </a:p>
        </p:txBody>
      </p:sp>
      <p:sp>
        <p:nvSpPr>
          <p:cNvPr id="17" name="Text 14"/>
          <p:cNvSpPr/>
          <p:nvPr/>
        </p:nvSpPr>
        <p:spPr>
          <a:xfrm>
            <a:off x="6354604" y="4380131"/>
            <a:ext cx="297656" cy="372070"/>
          </a:xfrm>
          <a:prstGeom prst="rect">
            <a:avLst/>
          </a:prstGeom>
          <a:noFill/>
          <a:ln/>
        </p:spPr>
        <p:txBody>
          <a:bodyPr wrap="none" lIns="0" tIns="0" rIns="0" bIns="0" rtlCol="0" anchor="t"/>
          <a:lstStyle/>
          <a:p>
            <a:pPr marL="0" indent="0" algn="ctr">
              <a:lnSpc>
                <a:spcPts val="2300"/>
              </a:lnSpc>
              <a:buNone/>
            </a:pPr>
            <a:r>
              <a:rPr lang="en-US" sz="2300" b="1" dirty="0">
                <a:solidFill>
                  <a:srgbClr val="FFFFFF"/>
                </a:solidFill>
                <a:latin typeface="PT Sans Bold" pitchFamily="34" charset="0"/>
                <a:ea typeface="PT Sans Bold" pitchFamily="34" charset="-122"/>
                <a:cs typeface="PT Sans Bold" pitchFamily="34" charset="-120"/>
              </a:rPr>
              <a:t>3</a:t>
            </a:r>
            <a:endParaRPr lang="en-US" sz="2300" dirty="0"/>
          </a:p>
        </p:txBody>
      </p:sp>
      <p:sp>
        <p:nvSpPr>
          <p:cNvPr id="18" name="Text 15"/>
          <p:cNvSpPr/>
          <p:nvPr/>
        </p:nvSpPr>
        <p:spPr>
          <a:xfrm>
            <a:off x="7495818" y="4411147"/>
            <a:ext cx="2480905" cy="310158"/>
          </a:xfrm>
          <a:prstGeom prst="rect">
            <a:avLst/>
          </a:prstGeom>
          <a:noFill/>
          <a:ln/>
        </p:spPr>
        <p:txBody>
          <a:bodyPr wrap="none" lIns="0" tIns="0" rIns="0" bIns="0" rtlCol="0" anchor="t"/>
          <a:lstStyle/>
          <a:p>
            <a:pPr marL="0" indent="0" algn="l">
              <a:lnSpc>
                <a:spcPts val="2400"/>
              </a:lnSpc>
              <a:buNone/>
            </a:pPr>
            <a:r>
              <a:rPr lang="en-US" sz="1950" b="1" dirty="0">
                <a:solidFill>
                  <a:srgbClr val="FFFFFF"/>
                </a:solidFill>
                <a:latin typeface="PT Sans Bold" pitchFamily="34" charset="0"/>
                <a:ea typeface="PT Sans Bold" pitchFamily="34" charset="-122"/>
                <a:cs typeface="PT Sans Bold" pitchFamily="34" charset="-120"/>
              </a:rPr>
              <a:t>Week 4</a:t>
            </a:r>
            <a:endParaRPr lang="en-US" sz="1950" dirty="0"/>
          </a:p>
        </p:txBody>
      </p:sp>
      <p:sp>
        <p:nvSpPr>
          <p:cNvPr id="19" name="Text 16"/>
          <p:cNvSpPr/>
          <p:nvPr/>
        </p:nvSpPr>
        <p:spPr>
          <a:xfrm>
            <a:off x="7495818" y="4840367"/>
            <a:ext cx="6340793" cy="317540"/>
          </a:xfrm>
          <a:prstGeom prst="rect">
            <a:avLst/>
          </a:prstGeom>
          <a:noFill/>
          <a:ln/>
        </p:spPr>
        <p:txBody>
          <a:bodyPr wrap="non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Team commitment review</a:t>
            </a:r>
            <a:endParaRPr lang="en-US" sz="1550" dirty="0"/>
          </a:p>
        </p:txBody>
      </p:sp>
      <p:sp>
        <p:nvSpPr>
          <p:cNvPr id="20" name="Shape 17"/>
          <p:cNvSpPr/>
          <p:nvPr/>
        </p:nvSpPr>
        <p:spPr>
          <a:xfrm>
            <a:off x="6703814" y="5766554"/>
            <a:ext cx="595313" cy="22860"/>
          </a:xfrm>
          <a:prstGeom prst="roundRect">
            <a:avLst>
              <a:gd name="adj" fmla="val 364651"/>
            </a:avLst>
          </a:prstGeom>
          <a:solidFill>
            <a:srgbClr val="98771A"/>
          </a:solidFill>
          <a:ln/>
        </p:spPr>
        <p:txBody>
          <a:bodyPr/>
          <a:lstStyle/>
          <a:p>
            <a:endParaRPr lang="en-GB"/>
          </a:p>
        </p:txBody>
      </p:sp>
      <p:sp>
        <p:nvSpPr>
          <p:cNvPr id="21" name="Shape 18"/>
          <p:cNvSpPr/>
          <p:nvPr/>
        </p:nvSpPr>
        <p:spPr>
          <a:xfrm>
            <a:off x="6280190" y="5554742"/>
            <a:ext cx="446484" cy="446484"/>
          </a:xfrm>
          <a:prstGeom prst="roundRect">
            <a:avLst>
              <a:gd name="adj" fmla="val 18670"/>
            </a:avLst>
          </a:prstGeom>
          <a:solidFill>
            <a:srgbClr val="7F5E01"/>
          </a:solidFill>
          <a:ln w="7620">
            <a:solidFill>
              <a:srgbClr val="98771A"/>
            </a:solidFill>
            <a:prstDash val="solid"/>
          </a:ln>
        </p:spPr>
        <p:txBody>
          <a:bodyPr/>
          <a:lstStyle/>
          <a:p>
            <a:endParaRPr lang="en-GB"/>
          </a:p>
        </p:txBody>
      </p:sp>
      <p:sp>
        <p:nvSpPr>
          <p:cNvPr id="22" name="Text 19"/>
          <p:cNvSpPr/>
          <p:nvPr/>
        </p:nvSpPr>
        <p:spPr>
          <a:xfrm>
            <a:off x="6354604" y="5591949"/>
            <a:ext cx="297656" cy="372070"/>
          </a:xfrm>
          <a:prstGeom prst="rect">
            <a:avLst/>
          </a:prstGeom>
          <a:noFill/>
          <a:ln/>
        </p:spPr>
        <p:txBody>
          <a:bodyPr wrap="none" lIns="0" tIns="0" rIns="0" bIns="0" rtlCol="0" anchor="t"/>
          <a:lstStyle/>
          <a:p>
            <a:pPr marL="0" indent="0" algn="ctr">
              <a:lnSpc>
                <a:spcPts val="2300"/>
              </a:lnSpc>
              <a:buNone/>
            </a:pPr>
            <a:r>
              <a:rPr lang="en-US" sz="2300" b="1" dirty="0">
                <a:solidFill>
                  <a:srgbClr val="FFFFFF"/>
                </a:solidFill>
                <a:latin typeface="PT Sans Bold" pitchFamily="34" charset="0"/>
                <a:ea typeface="PT Sans Bold" pitchFamily="34" charset="-122"/>
                <a:cs typeface="PT Sans Bold" pitchFamily="34" charset="-120"/>
              </a:rPr>
              <a:t>4</a:t>
            </a:r>
            <a:endParaRPr lang="en-US" sz="2300" dirty="0"/>
          </a:p>
        </p:txBody>
      </p:sp>
      <p:sp>
        <p:nvSpPr>
          <p:cNvPr id="23" name="Text 20"/>
          <p:cNvSpPr/>
          <p:nvPr/>
        </p:nvSpPr>
        <p:spPr>
          <a:xfrm>
            <a:off x="7495818" y="5622965"/>
            <a:ext cx="2480905" cy="310158"/>
          </a:xfrm>
          <a:prstGeom prst="rect">
            <a:avLst/>
          </a:prstGeom>
          <a:noFill/>
          <a:ln/>
        </p:spPr>
        <p:txBody>
          <a:bodyPr wrap="none" lIns="0" tIns="0" rIns="0" bIns="0" rtlCol="0" anchor="t"/>
          <a:lstStyle/>
          <a:p>
            <a:pPr marL="0" indent="0" algn="l">
              <a:lnSpc>
                <a:spcPts val="2400"/>
              </a:lnSpc>
              <a:buNone/>
            </a:pPr>
            <a:r>
              <a:rPr lang="en-US" sz="1950" b="1" dirty="0">
                <a:solidFill>
                  <a:srgbClr val="FFFFFF"/>
                </a:solidFill>
                <a:latin typeface="PT Sans Bold" pitchFamily="34" charset="0"/>
                <a:ea typeface="PT Sans Bold" pitchFamily="34" charset="-122"/>
                <a:cs typeface="PT Sans Bold" pitchFamily="34" charset="-120"/>
              </a:rPr>
              <a:t>30 Days</a:t>
            </a:r>
            <a:endParaRPr lang="en-US" sz="1950" dirty="0"/>
          </a:p>
        </p:txBody>
      </p:sp>
      <p:sp>
        <p:nvSpPr>
          <p:cNvPr id="24" name="Text 21"/>
          <p:cNvSpPr/>
          <p:nvPr/>
        </p:nvSpPr>
        <p:spPr>
          <a:xfrm>
            <a:off x="7495818" y="6052185"/>
            <a:ext cx="6340793" cy="317540"/>
          </a:xfrm>
          <a:prstGeom prst="rect">
            <a:avLst/>
          </a:prstGeom>
          <a:noFill/>
          <a:ln/>
        </p:spPr>
        <p:txBody>
          <a:bodyPr wrap="non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Alignment review meeting</a:t>
            </a:r>
            <a:endParaRPr lang="en-US" sz="1550" dirty="0"/>
          </a:p>
        </p:txBody>
      </p:sp>
      <p:sp>
        <p:nvSpPr>
          <p:cNvPr id="25" name="Text 22"/>
          <p:cNvSpPr/>
          <p:nvPr/>
        </p:nvSpPr>
        <p:spPr>
          <a:xfrm>
            <a:off x="6280190" y="6592967"/>
            <a:ext cx="7556421" cy="635079"/>
          </a:xfrm>
          <a:prstGeom prst="rect">
            <a:avLst/>
          </a:prstGeom>
          <a:noFill/>
          <a:ln/>
        </p:spPr>
        <p:txBody>
          <a:bodyPr wrap="squar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Establish clear milestones and checkpoints to maintain momentum and accountability after the workshop concludes.</a:t>
            </a:r>
            <a:endParaRPr lang="en-US" sz="1550" dirty="0"/>
          </a:p>
        </p:txBody>
      </p:sp>
      <p:pic>
        <p:nvPicPr>
          <p:cNvPr id="27" name="Picture 26">
            <a:extLst>
              <a:ext uri="{FF2B5EF4-FFF2-40B4-BE49-F238E27FC236}">
                <a16:creationId xmlns:a16="http://schemas.microsoft.com/office/drawing/2014/main" id="{0CF4DBFA-D8CD-E8BA-D400-197DE4051A30}"/>
              </a:ext>
            </a:extLst>
          </p:cNvPr>
          <p:cNvPicPr>
            <a:picLocks noChangeAspect="1"/>
          </p:cNvPicPr>
          <p:nvPr/>
        </p:nvPicPr>
        <p:blipFill>
          <a:blip r:embed="rId3"/>
          <a:stretch>
            <a:fillRect/>
          </a:stretch>
        </p:blipFill>
        <p:spPr>
          <a:xfrm>
            <a:off x="0" y="0"/>
            <a:ext cx="5512937" cy="82296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 24">
    <p:spTree>
      <p:nvGrpSpPr>
        <p:cNvPr id="1" name=""/>
        <p:cNvGrpSpPr/>
        <p:nvPr/>
      </p:nvGrpSpPr>
      <p:grpSpPr>
        <a:xfrm>
          <a:off x="0" y="0"/>
          <a:ext cx="0" cy="0"/>
          <a:chOff x="0" y="0"/>
          <a:chExt cx="0" cy="0"/>
        </a:xfrm>
      </p:grpSpPr>
      <p:sp>
        <p:nvSpPr>
          <p:cNvPr id="2" name="Text 0"/>
          <p:cNvSpPr/>
          <p:nvPr/>
        </p:nvSpPr>
        <p:spPr>
          <a:xfrm>
            <a:off x="793790" y="1474708"/>
            <a:ext cx="4961811" cy="620078"/>
          </a:xfrm>
          <a:prstGeom prst="rect">
            <a:avLst/>
          </a:prstGeom>
          <a:noFill/>
          <a:ln/>
        </p:spPr>
        <p:txBody>
          <a:bodyPr wrap="none" lIns="0" tIns="0" rIns="0" bIns="0" rtlCol="0" anchor="t"/>
          <a:lstStyle/>
          <a:p>
            <a:pPr marL="0" indent="0" algn="l">
              <a:lnSpc>
                <a:spcPts val="4850"/>
              </a:lnSpc>
              <a:buNone/>
            </a:pPr>
            <a:r>
              <a:rPr lang="en-US" sz="3900" b="1" dirty="0">
                <a:solidFill>
                  <a:srgbClr val="FEC013"/>
                </a:solidFill>
                <a:latin typeface="PT Sans Bold" pitchFamily="34" charset="0"/>
                <a:ea typeface="PT Sans Bold" pitchFamily="34" charset="-122"/>
                <a:cs typeface="PT Sans Bold" pitchFamily="34" charset="-120"/>
              </a:rPr>
              <a:t>Closing</a:t>
            </a:r>
            <a:endParaRPr lang="en-US" sz="3900" dirty="0"/>
          </a:p>
        </p:txBody>
      </p:sp>
      <p:sp>
        <p:nvSpPr>
          <p:cNvPr id="3" name="Text 1"/>
          <p:cNvSpPr/>
          <p:nvPr/>
        </p:nvSpPr>
        <p:spPr>
          <a:xfrm>
            <a:off x="793790" y="2174081"/>
            <a:ext cx="2977039" cy="372070"/>
          </a:xfrm>
          <a:prstGeom prst="rect">
            <a:avLst/>
          </a:prstGeom>
          <a:noFill/>
          <a:ln/>
        </p:spPr>
        <p:txBody>
          <a:bodyPr wrap="none" lIns="0" tIns="0" rIns="0" bIns="0" rtlCol="0" anchor="t"/>
          <a:lstStyle/>
          <a:p>
            <a:pPr marL="0" indent="0" algn="l">
              <a:lnSpc>
                <a:spcPts val="2900"/>
              </a:lnSpc>
              <a:buNone/>
            </a:pPr>
            <a:r>
              <a:rPr lang="en-US" sz="2300" b="1" dirty="0">
                <a:solidFill>
                  <a:srgbClr val="FEC013"/>
                </a:solidFill>
                <a:latin typeface="PT Sans Bold" pitchFamily="34" charset="0"/>
                <a:ea typeface="PT Sans Bold" pitchFamily="34" charset="-122"/>
                <a:cs typeface="PT Sans Bold" pitchFamily="34" charset="-120"/>
              </a:rPr>
              <a:t>Summary</a:t>
            </a:r>
            <a:endParaRPr lang="en-US" sz="2300" dirty="0"/>
          </a:p>
        </p:txBody>
      </p:sp>
      <p:sp>
        <p:nvSpPr>
          <p:cNvPr id="4" name="Text 2"/>
          <p:cNvSpPr/>
          <p:nvPr/>
        </p:nvSpPr>
        <p:spPr>
          <a:xfrm>
            <a:off x="793790" y="2843808"/>
            <a:ext cx="13042821" cy="635079"/>
          </a:xfrm>
          <a:prstGeom prst="rect">
            <a:avLst/>
          </a:prstGeom>
          <a:noFill/>
          <a:ln/>
        </p:spPr>
        <p:txBody>
          <a:bodyPr wrap="squar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Today we've revisited the shared vision, strategic objectives, and behavioral commitments that will guide our leadership team forward. This work represents a powerful foundation for aligned action.</a:t>
            </a:r>
            <a:endParaRPr lang="en-US" sz="1550" dirty="0"/>
          </a:p>
        </p:txBody>
      </p:sp>
      <p:sp>
        <p:nvSpPr>
          <p:cNvPr id="5" name="Shape 3"/>
          <p:cNvSpPr/>
          <p:nvPr/>
        </p:nvSpPr>
        <p:spPr>
          <a:xfrm>
            <a:off x="793790" y="3702129"/>
            <a:ext cx="446484" cy="446484"/>
          </a:xfrm>
          <a:prstGeom prst="roundRect">
            <a:avLst>
              <a:gd name="adj" fmla="val 18670"/>
            </a:avLst>
          </a:prstGeom>
          <a:solidFill>
            <a:srgbClr val="7F5E01"/>
          </a:solidFill>
          <a:ln w="7620">
            <a:solidFill>
              <a:srgbClr val="98771A"/>
            </a:solidFill>
            <a:prstDash val="solid"/>
          </a:ln>
        </p:spPr>
        <p:txBody>
          <a:bodyPr/>
          <a:lstStyle/>
          <a:p>
            <a:endParaRPr lang="en-GB"/>
          </a:p>
        </p:txBody>
      </p:sp>
      <p:sp>
        <p:nvSpPr>
          <p:cNvPr id="6" name="Text 4"/>
          <p:cNvSpPr/>
          <p:nvPr/>
        </p:nvSpPr>
        <p:spPr>
          <a:xfrm>
            <a:off x="1438632" y="3770352"/>
            <a:ext cx="2480905" cy="310158"/>
          </a:xfrm>
          <a:prstGeom prst="rect">
            <a:avLst/>
          </a:prstGeom>
          <a:noFill/>
          <a:ln/>
        </p:spPr>
        <p:txBody>
          <a:bodyPr wrap="none" lIns="0" tIns="0" rIns="0" bIns="0" rtlCol="0" anchor="t"/>
          <a:lstStyle/>
          <a:p>
            <a:pPr marL="0" indent="0" algn="l">
              <a:lnSpc>
                <a:spcPts val="2400"/>
              </a:lnSpc>
              <a:buNone/>
            </a:pPr>
            <a:r>
              <a:rPr lang="en-US" sz="1950" b="1" dirty="0">
                <a:solidFill>
                  <a:srgbClr val="FFFFFF"/>
                </a:solidFill>
                <a:latin typeface="PT Sans Bold" pitchFamily="34" charset="0"/>
                <a:ea typeface="PT Sans Bold" pitchFamily="34" charset="-122"/>
                <a:cs typeface="PT Sans Bold" pitchFamily="34" charset="-120"/>
              </a:rPr>
              <a:t>What happens next?</a:t>
            </a:r>
            <a:endParaRPr lang="en-US" sz="1950" dirty="0"/>
          </a:p>
        </p:txBody>
      </p:sp>
      <p:sp>
        <p:nvSpPr>
          <p:cNvPr id="7" name="Text 5"/>
          <p:cNvSpPr/>
          <p:nvPr/>
        </p:nvSpPr>
        <p:spPr>
          <a:xfrm>
            <a:off x="1438632" y="4199573"/>
            <a:ext cx="3537347" cy="635079"/>
          </a:xfrm>
          <a:prstGeom prst="rect">
            <a:avLst/>
          </a:prstGeom>
          <a:noFill/>
          <a:ln/>
        </p:spPr>
        <p:txBody>
          <a:bodyPr wrap="squar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Follow-up actions and accountability structures</a:t>
            </a:r>
            <a:endParaRPr lang="en-US" sz="1550" dirty="0"/>
          </a:p>
        </p:txBody>
      </p:sp>
      <p:sp>
        <p:nvSpPr>
          <p:cNvPr id="8" name="Shape 6"/>
          <p:cNvSpPr/>
          <p:nvPr/>
        </p:nvSpPr>
        <p:spPr>
          <a:xfrm>
            <a:off x="5223986" y="3702129"/>
            <a:ext cx="446484" cy="446484"/>
          </a:xfrm>
          <a:prstGeom prst="roundRect">
            <a:avLst>
              <a:gd name="adj" fmla="val 18670"/>
            </a:avLst>
          </a:prstGeom>
          <a:solidFill>
            <a:srgbClr val="7F5E01"/>
          </a:solidFill>
          <a:ln w="7620">
            <a:solidFill>
              <a:srgbClr val="98771A"/>
            </a:solidFill>
            <a:prstDash val="solid"/>
          </a:ln>
        </p:spPr>
        <p:txBody>
          <a:bodyPr/>
          <a:lstStyle/>
          <a:p>
            <a:endParaRPr lang="en-GB"/>
          </a:p>
        </p:txBody>
      </p:sp>
      <p:sp>
        <p:nvSpPr>
          <p:cNvPr id="9" name="Text 7"/>
          <p:cNvSpPr/>
          <p:nvPr/>
        </p:nvSpPr>
        <p:spPr>
          <a:xfrm>
            <a:off x="5868829" y="3770352"/>
            <a:ext cx="3325535" cy="310158"/>
          </a:xfrm>
          <a:prstGeom prst="rect">
            <a:avLst/>
          </a:prstGeom>
          <a:noFill/>
          <a:ln/>
        </p:spPr>
        <p:txBody>
          <a:bodyPr wrap="none" lIns="0" tIns="0" rIns="0" bIns="0" rtlCol="0" anchor="t"/>
          <a:lstStyle/>
          <a:p>
            <a:pPr marL="0" indent="0" algn="l">
              <a:lnSpc>
                <a:spcPts val="2400"/>
              </a:lnSpc>
              <a:buNone/>
            </a:pPr>
            <a:r>
              <a:rPr lang="en-US" sz="1950" b="1" dirty="0">
                <a:solidFill>
                  <a:srgbClr val="FFFFFF"/>
                </a:solidFill>
                <a:latin typeface="PT Sans Bold" pitchFamily="34" charset="0"/>
                <a:ea typeface="PT Sans Bold" pitchFamily="34" charset="-122"/>
                <a:cs typeface="PT Sans Bold" pitchFamily="34" charset="-120"/>
              </a:rPr>
              <a:t>How will we measure progress?</a:t>
            </a:r>
            <a:endParaRPr lang="en-US" sz="1950" dirty="0"/>
          </a:p>
        </p:txBody>
      </p:sp>
      <p:sp>
        <p:nvSpPr>
          <p:cNvPr id="10" name="Text 8"/>
          <p:cNvSpPr/>
          <p:nvPr/>
        </p:nvSpPr>
        <p:spPr>
          <a:xfrm>
            <a:off x="5868829" y="4199573"/>
            <a:ext cx="3537466" cy="635079"/>
          </a:xfrm>
          <a:prstGeom prst="rect">
            <a:avLst/>
          </a:prstGeom>
          <a:noFill/>
          <a:ln/>
        </p:spPr>
        <p:txBody>
          <a:bodyPr wrap="squar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Metrics and milestones for tracking alignment</a:t>
            </a:r>
            <a:endParaRPr lang="en-US" sz="1550" dirty="0"/>
          </a:p>
        </p:txBody>
      </p:sp>
      <p:sp>
        <p:nvSpPr>
          <p:cNvPr id="11" name="Shape 9"/>
          <p:cNvSpPr/>
          <p:nvPr/>
        </p:nvSpPr>
        <p:spPr>
          <a:xfrm>
            <a:off x="9654302" y="3702129"/>
            <a:ext cx="446484" cy="446484"/>
          </a:xfrm>
          <a:prstGeom prst="roundRect">
            <a:avLst>
              <a:gd name="adj" fmla="val 18670"/>
            </a:avLst>
          </a:prstGeom>
          <a:solidFill>
            <a:srgbClr val="7F5E01"/>
          </a:solidFill>
          <a:ln w="7620">
            <a:solidFill>
              <a:srgbClr val="98771A"/>
            </a:solidFill>
            <a:prstDash val="solid"/>
          </a:ln>
        </p:spPr>
        <p:txBody>
          <a:bodyPr/>
          <a:lstStyle/>
          <a:p>
            <a:endParaRPr lang="en-GB"/>
          </a:p>
        </p:txBody>
      </p:sp>
      <p:sp>
        <p:nvSpPr>
          <p:cNvPr id="12" name="Text 10"/>
          <p:cNvSpPr/>
          <p:nvPr/>
        </p:nvSpPr>
        <p:spPr>
          <a:xfrm>
            <a:off x="10299144" y="3770352"/>
            <a:ext cx="3537466" cy="620316"/>
          </a:xfrm>
          <a:prstGeom prst="rect">
            <a:avLst/>
          </a:prstGeom>
          <a:noFill/>
          <a:ln/>
        </p:spPr>
        <p:txBody>
          <a:bodyPr wrap="square" lIns="0" tIns="0" rIns="0" bIns="0" rtlCol="0" anchor="t"/>
          <a:lstStyle/>
          <a:p>
            <a:pPr marL="0" indent="0" algn="l">
              <a:lnSpc>
                <a:spcPts val="2400"/>
              </a:lnSpc>
              <a:buNone/>
            </a:pPr>
            <a:r>
              <a:rPr lang="en-US" sz="1950" b="1" dirty="0">
                <a:solidFill>
                  <a:srgbClr val="FFFFFF"/>
                </a:solidFill>
                <a:latin typeface="PT Sans Bold" pitchFamily="34" charset="0"/>
                <a:ea typeface="PT Sans Bold" pitchFamily="34" charset="-122"/>
                <a:cs typeface="PT Sans Bold" pitchFamily="34" charset="-120"/>
              </a:rPr>
              <a:t>How often will we revisit alignment?</a:t>
            </a:r>
            <a:endParaRPr lang="en-US" sz="1950" dirty="0"/>
          </a:p>
        </p:txBody>
      </p:sp>
      <p:sp>
        <p:nvSpPr>
          <p:cNvPr id="13" name="Text 11"/>
          <p:cNvSpPr/>
          <p:nvPr/>
        </p:nvSpPr>
        <p:spPr>
          <a:xfrm>
            <a:off x="10299144" y="4509730"/>
            <a:ext cx="3537466" cy="635079"/>
          </a:xfrm>
          <a:prstGeom prst="rect">
            <a:avLst/>
          </a:prstGeom>
          <a:noFill/>
          <a:ln/>
        </p:spPr>
        <p:txBody>
          <a:bodyPr wrap="squar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Regular review cadence and adjustment process</a:t>
            </a:r>
            <a:endParaRPr lang="en-US" sz="1550" dirty="0"/>
          </a:p>
        </p:txBody>
      </p:sp>
      <p:sp>
        <p:nvSpPr>
          <p:cNvPr id="14" name="Text 12"/>
          <p:cNvSpPr/>
          <p:nvPr/>
        </p:nvSpPr>
        <p:spPr>
          <a:xfrm>
            <a:off x="793790" y="5442466"/>
            <a:ext cx="2480905" cy="310158"/>
          </a:xfrm>
          <a:prstGeom prst="rect">
            <a:avLst/>
          </a:prstGeom>
          <a:noFill/>
          <a:ln/>
        </p:spPr>
        <p:txBody>
          <a:bodyPr wrap="none" lIns="0" tIns="0" rIns="0" bIns="0" rtlCol="0" anchor="t"/>
          <a:lstStyle/>
          <a:p>
            <a:pPr marL="0" indent="0" algn="l">
              <a:lnSpc>
                <a:spcPts val="2400"/>
              </a:lnSpc>
              <a:buNone/>
            </a:pPr>
            <a:r>
              <a:rPr lang="en-US" sz="1950" b="1" dirty="0">
                <a:solidFill>
                  <a:srgbClr val="FEC013"/>
                </a:solidFill>
                <a:latin typeface="PT Sans Bold" pitchFamily="34" charset="0"/>
                <a:ea typeface="PT Sans Bold" pitchFamily="34" charset="-122"/>
                <a:cs typeface="PT Sans Bold" pitchFamily="34" charset="-120"/>
              </a:rPr>
              <a:t>Further Resources</a:t>
            </a:r>
            <a:endParaRPr lang="en-US" sz="1950" dirty="0"/>
          </a:p>
        </p:txBody>
      </p:sp>
      <p:sp>
        <p:nvSpPr>
          <p:cNvPr id="15" name="Text 13"/>
          <p:cNvSpPr/>
          <p:nvPr/>
        </p:nvSpPr>
        <p:spPr>
          <a:xfrm>
            <a:off x="793790" y="6050280"/>
            <a:ext cx="13042821"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FFFFFF"/>
                </a:solidFill>
                <a:latin typeface="PT Sans" pitchFamily="34" charset="0"/>
                <a:ea typeface="PT Sans" pitchFamily="34" charset="-122"/>
                <a:cs typeface="PT Sans" pitchFamily="34" charset="-120"/>
              </a:rPr>
              <a:t>Peter M. Senge, </a:t>
            </a:r>
            <a:r>
              <a:rPr lang="en-US" sz="1550" i="1" dirty="0">
                <a:solidFill>
                  <a:srgbClr val="FFFFFF"/>
                </a:solidFill>
                <a:latin typeface="PT Sans" pitchFamily="34" charset="0"/>
                <a:ea typeface="PT Sans" pitchFamily="34" charset="-122"/>
                <a:cs typeface="PT Sans" pitchFamily="34" charset="-120"/>
              </a:rPr>
              <a:t>The Fifth Discipline</a:t>
            </a:r>
            <a:r>
              <a:rPr lang="en-US" sz="1550" dirty="0">
                <a:solidFill>
                  <a:srgbClr val="FFFFFF"/>
                </a:solidFill>
                <a:latin typeface="PT Sans" pitchFamily="34" charset="0"/>
                <a:ea typeface="PT Sans" pitchFamily="34" charset="-122"/>
                <a:cs typeface="PT Sans" pitchFamily="34" charset="-120"/>
              </a:rPr>
              <a:t> (Doubleday, 1990)</a:t>
            </a:r>
            <a:endParaRPr lang="en-US" sz="1550" dirty="0"/>
          </a:p>
        </p:txBody>
      </p:sp>
      <p:sp>
        <p:nvSpPr>
          <p:cNvPr id="16" name="Text 14"/>
          <p:cNvSpPr/>
          <p:nvPr/>
        </p:nvSpPr>
        <p:spPr>
          <a:xfrm>
            <a:off x="793790" y="6437233"/>
            <a:ext cx="13042821"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FFFFFF"/>
                </a:solidFill>
                <a:latin typeface="PT Sans" pitchFamily="34" charset="0"/>
                <a:ea typeface="PT Sans" pitchFamily="34" charset="-122"/>
                <a:cs typeface="PT Sans" pitchFamily="34" charset="-120"/>
              </a:rPr>
              <a:t>Harvard Business Review: "How Leaders Create Alignment"</a:t>
            </a:r>
            <a:endParaRPr lang="en-US" sz="155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 25">
    <p:spTree>
      <p:nvGrpSpPr>
        <p:cNvPr id="1" name=""/>
        <p:cNvGrpSpPr/>
        <p:nvPr/>
      </p:nvGrpSpPr>
      <p:grpSpPr>
        <a:xfrm>
          <a:off x="0" y="0"/>
          <a:ext cx="0" cy="0"/>
          <a:chOff x="0" y="0"/>
          <a:chExt cx="0" cy="0"/>
        </a:xfrm>
      </p:grpSpPr>
      <p:sp>
        <p:nvSpPr>
          <p:cNvPr id="3" name="Text 0"/>
          <p:cNvSpPr/>
          <p:nvPr/>
        </p:nvSpPr>
        <p:spPr>
          <a:xfrm>
            <a:off x="609481" y="766286"/>
            <a:ext cx="3809881" cy="476250"/>
          </a:xfrm>
          <a:prstGeom prst="rect">
            <a:avLst/>
          </a:prstGeom>
          <a:noFill/>
          <a:ln/>
        </p:spPr>
        <p:txBody>
          <a:bodyPr wrap="none" lIns="0" tIns="0" rIns="0" bIns="0" rtlCol="0" anchor="t"/>
          <a:lstStyle/>
          <a:p>
            <a:pPr marL="0" indent="0" algn="l">
              <a:lnSpc>
                <a:spcPts val="3700"/>
              </a:lnSpc>
              <a:buNone/>
            </a:pPr>
            <a:r>
              <a:rPr lang="en-US" sz="2950" b="1" dirty="0">
                <a:solidFill>
                  <a:srgbClr val="FEC013"/>
                </a:solidFill>
                <a:latin typeface="PT Sans Bold" pitchFamily="34" charset="0"/>
                <a:ea typeface="PT Sans Bold" pitchFamily="34" charset="-122"/>
                <a:cs typeface="PT Sans Bold" pitchFamily="34" charset="-120"/>
              </a:rPr>
              <a:t>Your Call to Action</a:t>
            </a:r>
            <a:endParaRPr lang="en-US" sz="2950" dirty="0"/>
          </a:p>
        </p:txBody>
      </p:sp>
      <p:sp>
        <p:nvSpPr>
          <p:cNvPr id="4" name="Text 1"/>
          <p:cNvSpPr/>
          <p:nvPr/>
        </p:nvSpPr>
        <p:spPr>
          <a:xfrm>
            <a:off x="609481" y="1471017"/>
            <a:ext cx="7925038" cy="4286250"/>
          </a:xfrm>
          <a:prstGeom prst="rect">
            <a:avLst/>
          </a:prstGeom>
          <a:noFill/>
          <a:ln/>
        </p:spPr>
        <p:txBody>
          <a:bodyPr wrap="square" lIns="0" tIns="0" rIns="0" bIns="0" rtlCol="0" anchor="t"/>
          <a:lstStyle/>
          <a:p>
            <a:pPr marL="0" indent="0" algn="l">
              <a:lnSpc>
                <a:spcPts val="11200"/>
              </a:lnSpc>
              <a:buNone/>
            </a:pPr>
            <a:r>
              <a:rPr lang="en-US" sz="8950" b="1" dirty="0">
                <a:solidFill>
                  <a:srgbClr val="FEC013"/>
                </a:solidFill>
                <a:latin typeface="PT Sans Bold" pitchFamily="34" charset="0"/>
                <a:ea typeface="PT Sans Bold" pitchFamily="34" charset="-122"/>
                <a:cs typeface="PT Sans Bold" pitchFamily="34" charset="-120"/>
              </a:rPr>
              <a:t>Take one aligned action this week</a:t>
            </a:r>
            <a:endParaRPr lang="en-US" sz="8950" dirty="0"/>
          </a:p>
        </p:txBody>
      </p:sp>
      <p:sp>
        <p:nvSpPr>
          <p:cNvPr id="5" name="Text 2"/>
          <p:cNvSpPr/>
          <p:nvPr/>
        </p:nvSpPr>
        <p:spPr>
          <a:xfrm>
            <a:off x="609481" y="5985748"/>
            <a:ext cx="7925038" cy="243840"/>
          </a:xfrm>
          <a:prstGeom prst="rect">
            <a:avLst/>
          </a:prstGeom>
          <a:noFill/>
          <a:ln/>
        </p:spPr>
        <p:txBody>
          <a:bodyPr wrap="none" lIns="0" tIns="0" rIns="0" bIns="0" rtlCol="0" anchor="t"/>
          <a:lstStyle/>
          <a:p>
            <a:pPr marL="0" indent="0" algn="l">
              <a:lnSpc>
                <a:spcPts val="1900"/>
              </a:lnSpc>
              <a:buNone/>
            </a:pPr>
            <a:r>
              <a:rPr lang="en-US" sz="1150" dirty="0">
                <a:solidFill>
                  <a:srgbClr val="FFFFFF"/>
                </a:solidFill>
                <a:latin typeface="PT Sans" pitchFamily="34" charset="0"/>
                <a:ea typeface="PT Sans" pitchFamily="34" charset="-122"/>
                <a:cs typeface="PT Sans" pitchFamily="34" charset="-120"/>
              </a:rPr>
              <a:t>"You've created something powerful today. Alignment isn't a one-off event; it is a discipline we strengthen together."</a:t>
            </a:r>
            <a:endParaRPr lang="en-US" sz="1150" dirty="0"/>
          </a:p>
        </p:txBody>
      </p:sp>
      <p:sp>
        <p:nvSpPr>
          <p:cNvPr id="6" name="Text 3"/>
          <p:cNvSpPr/>
          <p:nvPr/>
        </p:nvSpPr>
        <p:spPr>
          <a:xfrm>
            <a:off x="609481" y="6400919"/>
            <a:ext cx="7925038" cy="243840"/>
          </a:xfrm>
          <a:prstGeom prst="rect">
            <a:avLst/>
          </a:prstGeom>
          <a:noFill/>
          <a:ln/>
        </p:spPr>
        <p:txBody>
          <a:bodyPr wrap="none" lIns="0" tIns="0" rIns="0" bIns="0" rtlCol="0" anchor="t"/>
          <a:lstStyle/>
          <a:p>
            <a:pPr marL="0" indent="0" algn="l">
              <a:lnSpc>
                <a:spcPts val="1900"/>
              </a:lnSpc>
              <a:buNone/>
            </a:pPr>
            <a:r>
              <a:rPr lang="en-US" sz="1150" dirty="0">
                <a:solidFill>
                  <a:srgbClr val="FFFFFF"/>
                </a:solidFill>
                <a:latin typeface="PT Sans" pitchFamily="34" charset="0"/>
                <a:ea typeface="PT Sans" pitchFamily="34" charset="-122"/>
                <a:cs typeface="PT Sans" pitchFamily="34" charset="-120"/>
              </a:rPr>
              <a:t>Bring the vision to life through your choices, conversations, and commitments in the days ahead.</a:t>
            </a:r>
            <a:endParaRPr lang="en-US" sz="1150" dirty="0"/>
          </a:p>
        </p:txBody>
      </p:sp>
      <p:sp>
        <p:nvSpPr>
          <p:cNvPr id="7" name="Shape 4"/>
          <p:cNvSpPr/>
          <p:nvPr/>
        </p:nvSpPr>
        <p:spPr>
          <a:xfrm>
            <a:off x="609481" y="6816090"/>
            <a:ext cx="7925038" cy="647224"/>
          </a:xfrm>
          <a:prstGeom prst="roundRect">
            <a:avLst>
              <a:gd name="adj" fmla="val 9890"/>
            </a:avLst>
          </a:prstGeom>
          <a:solidFill>
            <a:srgbClr val="4C3800"/>
          </a:solidFill>
          <a:ln/>
        </p:spPr>
        <p:txBody>
          <a:bodyPr/>
          <a:lstStyle/>
          <a:p>
            <a:endParaRPr lang="en-GB"/>
          </a:p>
        </p:txBody>
      </p:sp>
      <p:pic>
        <p:nvPicPr>
          <p:cNvPr id="8" name="Image 1" descr="preencoded.png"/>
          <p:cNvPicPr>
            <a:picLocks noChangeAspect="1"/>
          </p:cNvPicPr>
          <p:nvPr/>
        </p:nvPicPr>
        <p:blipFill>
          <a:blip r:embed="rId3"/>
          <a:stretch>
            <a:fillRect/>
          </a:stretch>
        </p:blipFill>
        <p:spPr>
          <a:xfrm>
            <a:off x="761762" y="7048262"/>
            <a:ext cx="190381" cy="152281"/>
          </a:xfrm>
          <a:prstGeom prst="rect">
            <a:avLst/>
          </a:prstGeom>
        </p:spPr>
      </p:pic>
      <p:sp>
        <p:nvSpPr>
          <p:cNvPr id="9" name="Text 5"/>
          <p:cNvSpPr/>
          <p:nvPr/>
        </p:nvSpPr>
        <p:spPr>
          <a:xfrm>
            <a:off x="1104424" y="7006352"/>
            <a:ext cx="7277814" cy="243840"/>
          </a:xfrm>
          <a:prstGeom prst="rect">
            <a:avLst/>
          </a:prstGeom>
          <a:noFill/>
          <a:ln/>
        </p:spPr>
        <p:txBody>
          <a:bodyPr wrap="none" lIns="0" tIns="0" rIns="0" bIns="0" rtlCol="0" anchor="t"/>
          <a:lstStyle/>
          <a:p>
            <a:pPr marL="0" indent="0" algn="l">
              <a:lnSpc>
                <a:spcPts val="1900"/>
              </a:lnSpc>
              <a:buNone/>
            </a:pPr>
            <a:r>
              <a:rPr lang="en-US" sz="1150" b="1" dirty="0">
                <a:solidFill>
                  <a:srgbClr val="FFFFFF"/>
                </a:solidFill>
                <a:latin typeface="PT Sans" pitchFamily="34" charset="0"/>
                <a:ea typeface="PT Sans" pitchFamily="34" charset="-122"/>
                <a:cs typeface="PT Sans" pitchFamily="34" charset="-120"/>
              </a:rPr>
              <a:t>Hybrid Tips:</a:t>
            </a:r>
            <a:r>
              <a:rPr lang="en-US" sz="1150" dirty="0">
                <a:solidFill>
                  <a:srgbClr val="FFFFFF"/>
                </a:solidFill>
                <a:latin typeface="PT Sans" pitchFamily="34" charset="0"/>
                <a:ea typeface="PT Sans" pitchFamily="34" charset="-122"/>
                <a:cs typeface="PT Sans" pitchFamily="34" charset="-120"/>
              </a:rPr>
              <a:t> Conduct a shared digital poll to close. Ensure remote participants join the final round.</a:t>
            </a:r>
            <a:endParaRPr lang="en-US" sz="1150" dirty="0"/>
          </a:p>
        </p:txBody>
      </p:sp>
      <p:pic>
        <p:nvPicPr>
          <p:cNvPr id="11" name="Picture 10">
            <a:extLst>
              <a:ext uri="{FF2B5EF4-FFF2-40B4-BE49-F238E27FC236}">
                <a16:creationId xmlns:a16="http://schemas.microsoft.com/office/drawing/2014/main" id="{1BEE875A-6DEA-2473-520C-E7DB841BD4E9}"/>
              </a:ext>
            </a:extLst>
          </p:cNvPr>
          <p:cNvPicPr>
            <a:picLocks noChangeAspect="1"/>
          </p:cNvPicPr>
          <p:nvPr/>
        </p:nvPicPr>
        <p:blipFill>
          <a:blip r:embed="rId4"/>
          <a:stretch>
            <a:fillRect/>
          </a:stretch>
        </p:blipFill>
        <p:spPr>
          <a:xfrm>
            <a:off x="9144000" y="-1"/>
            <a:ext cx="5486400" cy="8234577"/>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 26">
    <p:spTree>
      <p:nvGrpSpPr>
        <p:cNvPr id="1" name=""/>
        <p:cNvGrpSpPr/>
        <p:nvPr/>
      </p:nvGrpSpPr>
      <p:grpSpPr>
        <a:xfrm>
          <a:off x="0" y="0"/>
          <a:ext cx="0" cy="0"/>
          <a:chOff x="0" y="0"/>
          <a:chExt cx="0" cy="0"/>
        </a:xfrm>
      </p:grpSpPr>
      <p:sp>
        <p:nvSpPr>
          <p:cNvPr id="2" name="Text 0"/>
          <p:cNvSpPr/>
          <p:nvPr/>
        </p:nvSpPr>
        <p:spPr>
          <a:xfrm>
            <a:off x="495776" y="340876"/>
            <a:ext cx="3099197" cy="387310"/>
          </a:xfrm>
          <a:prstGeom prst="rect">
            <a:avLst/>
          </a:prstGeom>
          <a:noFill/>
          <a:ln/>
        </p:spPr>
        <p:txBody>
          <a:bodyPr wrap="none" lIns="0" tIns="0" rIns="0" bIns="0" rtlCol="0" anchor="t"/>
          <a:lstStyle/>
          <a:p>
            <a:pPr marL="0" indent="0" algn="l">
              <a:lnSpc>
                <a:spcPts val="3050"/>
              </a:lnSpc>
              <a:buNone/>
            </a:pPr>
            <a:r>
              <a:rPr lang="en-US" sz="2400" b="1" dirty="0">
                <a:solidFill>
                  <a:srgbClr val="FEC013"/>
                </a:solidFill>
                <a:latin typeface="PT Sans Bold" pitchFamily="34" charset="0"/>
                <a:ea typeface="PT Sans Bold" pitchFamily="34" charset="-122"/>
                <a:cs typeface="PT Sans Bold" pitchFamily="34" charset="-120"/>
              </a:rPr>
              <a:t>Time Adaptations</a:t>
            </a:r>
            <a:endParaRPr lang="en-US" sz="2400" dirty="0"/>
          </a:p>
        </p:txBody>
      </p:sp>
      <p:sp>
        <p:nvSpPr>
          <p:cNvPr id="3" name="Text 1"/>
          <p:cNvSpPr/>
          <p:nvPr/>
        </p:nvSpPr>
        <p:spPr>
          <a:xfrm>
            <a:off x="495776" y="1037987"/>
            <a:ext cx="2560082" cy="232410"/>
          </a:xfrm>
          <a:prstGeom prst="rect">
            <a:avLst/>
          </a:prstGeom>
          <a:noFill/>
          <a:ln/>
        </p:spPr>
        <p:txBody>
          <a:bodyPr wrap="none" lIns="0" tIns="0" rIns="0" bIns="0" rtlCol="0" anchor="t"/>
          <a:lstStyle/>
          <a:p>
            <a:pPr marL="0" indent="0" algn="l">
              <a:lnSpc>
                <a:spcPts val="1800"/>
              </a:lnSpc>
              <a:buNone/>
            </a:pPr>
            <a:r>
              <a:rPr lang="en-US" sz="1450" b="1" dirty="0">
                <a:solidFill>
                  <a:srgbClr val="FEC013"/>
                </a:solidFill>
                <a:latin typeface="PT Sans Bold" pitchFamily="34" charset="0"/>
                <a:ea typeface="PT Sans Bold" pitchFamily="34" charset="-122"/>
                <a:cs typeface="PT Sans Bold" pitchFamily="34" charset="-120"/>
              </a:rPr>
              <a:t>Condensed Version (60 minutes)</a:t>
            </a:r>
            <a:endParaRPr lang="en-US" sz="1450" dirty="0"/>
          </a:p>
        </p:txBody>
      </p:sp>
      <p:sp>
        <p:nvSpPr>
          <p:cNvPr id="4" name="Text 2"/>
          <p:cNvSpPr/>
          <p:nvPr/>
        </p:nvSpPr>
        <p:spPr>
          <a:xfrm>
            <a:off x="495776" y="1409819"/>
            <a:ext cx="123944" cy="154900"/>
          </a:xfrm>
          <a:prstGeom prst="rect">
            <a:avLst/>
          </a:prstGeom>
          <a:noFill/>
          <a:ln/>
        </p:spPr>
        <p:txBody>
          <a:bodyPr wrap="none" lIns="0" tIns="0" rIns="0" bIns="0" rtlCol="0" anchor="t"/>
          <a:lstStyle/>
          <a:p>
            <a:pPr marL="0" indent="0" algn="l">
              <a:lnSpc>
                <a:spcPts val="1550"/>
              </a:lnSpc>
              <a:buNone/>
            </a:pPr>
            <a:r>
              <a:rPr lang="en-US" sz="1200" dirty="0">
                <a:solidFill>
                  <a:srgbClr val="FFFFFF"/>
                </a:solidFill>
                <a:latin typeface="PT Sans Light" pitchFamily="34" charset="0"/>
                <a:ea typeface="PT Sans Light" pitchFamily="34" charset="-122"/>
                <a:cs typeface="PT Sans Light" pitchFamily="34" charset="-120"/>
              </a:rPr>
              <a:t>01</a:t>
            </a:r>
            <a:endParaRPr lang="en-US" sz="1200" dirty="0"/>
          </a:p>
        </p:txBody>
      </p:sp>
      <p:sp>
        <p:nvSpPr>
          <p:cNvPr id="5" name="Shape 3"/>
          <p:cNvSpPr/>
          <p:nvPr/>
        </p:nvSpPr>
        <p:spPr>
          <a:xfrm>
            <a:off x="495776" y="1605201"/>
            <a:ext cx="6668214" cy="15240"/>
          </a:xfrm>
          <a:prstGeom prst="rect">
            <a:avLst/>
          </a:prstGeom>
          <a:solidFill>
            <a:srgbClr val="FEC013"/>
          </a:solidFill>
          <a:ln/>
        </p:spPr>
        <p:txBody>
          <a:bodyPr/>
          <a:lstStyle/>
          <a:p>
            <a:endParaRPr lang="en-GB" sz="3200"/>
          </a:p>
        </p:txBody>
      </p:sp>
      <p:sp>
        <p:nvSpPr>
          <p:cNvPr id="6" name="Text 4"/>
          <p:cNvSpPr/>
          <p:nvPr/>
        </p:nvSpPr>
        <p:spPr>
          <a:xfrm>
            <a:off x="694559" y="1429598"/>
            <a:ext cx="1549598" cy="193715"/>
          </a:xfrm>
          <a:prstGeom prst="rect">
            <a:avLst/>
          </a:prstGeom>
          <a:noFill/>
          <a:ln/>
        </p:spPr>
        <p:txBody>
          <a:bodyPr wrap="none" lIns="0" tIns="0" rIns="0" bIns="0" rtlCol="0" anchor="t"/>
          <a:lstStyle/>
          <a:p>
            <a:pPr marL="0" indent="0" algn="l">
              <a:lnSpc>
                <a:spcPts val="1500"/>
              </a:lnSpc>
              <a:buNone/>
            </a:pPr>
            <a:r>
              <a:rPr lang="en-US" sz="2000" b="1" dirty="0">
                <a:solidFill>
                  <a:srgbClr val="FFFFFF"/>
                </a:solidFill>
                <a:latin typeface="PT Sans Bold" pitchFamily="34" charset="0"/>
                <a:ea typeface="PT Sans Bold" pitchFamily="34" charset="-122"/>
                <a:cs typeface="PT Sans Bold" pitchFamily="34" charset="-120"/>
              </a:rPr>
              <a:t>Introduction</a:t>
            </a:r>
            <a:endParaRPr lang="en-US" sz="2000" dirty="0"/>
          </a:p>
        </p:txBody>
      </p:sp>
      <p:sp>
        <p:nvSpPr>
          <p:cNvPr id="7" name="Text 5"/>
          <p:cNvSpPr/>
          <p:nvPr/>
        </p:nvSpPr>
        <p:spPr>
          <a:xfrm>
            <a:off x="495776" y="1657444"/>
            <a:ext cx="6668214" cy="198239"/>
          </a:xfrm>
          <a:prstGeom prst="rect">
            <a:avLst/>
          </a:prstGeom>
          <a:noFill/>
          <a:ln/>
        </p:spPr>
        <p:txBody>
          <a:bodyPr wrap="none" lIns="0" tIns="0" rIns="0" bIns="0" rtlCol="0" anchor="t"/>
          <a:lstStyle/>
          <a:p>
            <a:pPr marL="0" indent="0" algn="l">
              <a:lnSpc>
                <a:spcPts val="1550"/>
              </a:lnSpc>
              <a:buNone/>
            </a:pPr>
            <a:r>
              <a:rPr lang="en-US" sz="1200" dirty="0">
                <a:solidFill>
                  <a:srgbClr val="FFFFFF"/>
                </a:solidFill>
                <a:latin typeface="PT Sans" pitchFamily="34" charset="0"/>
                <a:ea typeface="PT Sans" pitchFamily="34" charset="-122"/>
                <a:cs typeface="PT Sans" pitchFamily="34" charset="-120"/>
              </a:rPr>
              <a:t>5 minutes</a:t>
            </a:r>
            <a:endParaRPr lang="en-US" sz="1200" dirty="0"/>
          </a:p>
        </p:txBody>
      </p:sp>
      <p:sp>
        <p:nvSpPr>
          <p:cNvPr id="8" name="Text 6"/>
          <p:cNvSpPr/>
          <p:nvPr/>
        </p:nvSpPr>
        <p:spPr>
          <a:xfrm>
            <a:off x="495776" y="2211646"/>
            <a:ext cx="123944" cy="154900"/>
          </a:xfrm>
          <a:prstGeom prst="rect">
            <a:avLst/>
          </a:prstGeom>
          <a:noFill/>
          <a:ln/>
        </p:spPr>
        <p:txBody>
          <a:bodyPr wrap="none" lIns="0" tIns="0" rIns="0" bIns="0" rtlCol="0" anchor="t"/>
          <a:lstStyle/>
          <a:p>
            <a:pPr marL="0" indent="0" algn="l">
              <a:lnSpc>
                <a:spcPts val="1550"/>
              </a:lnSpc>
              <a:buNone/>
            </a:pPr>
            <a:r>
              <a:rPr lang="en-US" sz="1200" dirty="0">
                <a:solidFill>
                  <a:srgbClr val="FFFFFF"/>
                </a:solidFill>
                <a:latin typeface="PT Sans Light" pitchFamily="34" charset="0"/>
                <a:ea typeface="PT Sans Light" pitchFamily="34" charset="-122"/>
                <a:cs typeface="PT Sans Light" pitchFamily="34" charset="-120"/>
              </a:rPr>
              <a:t>02</a:t>
            </a:r>
            <a:endParaRPr lang="en-US" sz="1200" dirty="0"/>
          </a:p>
        </p:txBody>
      </p:sp>
      <p:sp>
        <p:nvSpPr>
          <p:cNvPr id="9" name="Shape 7"/>
          <p:cNvSpPr/>
          <p:nvPr/>
        </p:nvSpPr>
        <p:spPr>
          <a:xfrm>
            <a:off x="495776" y="2407027"/>
            <a:ext cx="6668214" cy="15240"/>
          </a:xfrm>
          <a:prstGeom prst="rect">
            <a:avLst/>
          </a:prstGeom>
          <a:solidFill>
            <a:srgbClr val="FEC013"/>
          </a:solidFill>
          <a:ln/>
        </p:spPr>
        <p:txBody>
          <a:bodyPr/>
          <a:lstStyle/>
          <a:p>
            <a:endParaRPr lang="en-GB" sz="3200"/>
          </a:p>
        </p:txBody>
      </p:sp>
      <p:sp>
        <p:nvSpPr>
          <p:cNvPr id="10" name="Text 8"/>
          <p:cNvSpPr/>
          <p:nvPr/>
        </p:nvSpPr>
        <p:spPr>
          <a:xfrm>
            <a:off x="694559" y="2231425"/>
            <a:ext cx="1554361" cy="193715"/>
          </a:xfrm>
          <a:prstGeom prst="rect">
            <a:avLst/>
          </a:prstGeom>
          <a:noFill/>
          <a:ln/>
        </p:spPr>
        <p:txBody>
          <a:bodyPr wrap="none" lIns="0" tIns="0" rIns="0" bIns="0" rtlCol="0" anchor="t"/>
          <a:lstStyle/>
          <a:p>
            <a:pPr marL="0" indent="0" algn="l">
              <a:lnSpc>
                <a:spcPts val="1500"/>
              </a:lnSpc>
              <a:buNone/>
            </a:pPr>
            <a:r>
              <a:rPr lang="en-US" sz="2000" b="1" dirty="0">
                <a:solidFill>
                  <a:srgbClr val="FFFFFF"/>
                </a:solidFill>
                <a:latin typeface="PT Sans Bold" pitchFamily="34" charset="0"/>
                <a:ea typeface="PT Sans Bold" pitchFamily="34" charset="-122"/>
                <a:cs typeface="PT Sans Bold" pitchFamily="34" charset="-120"/>
              </a:rPr>
              <a:t>Why Alignment Matters</a:t>
            </a:r>
            <a:endParaRPr lang="en-US" sz="2000" dirty="0"/>
          </a:p>
        </p:txBody>
      </p:sp>
      <p:sp>
        <p:nvSpPr>
          <p:cNvPr id="11" name="Text 9"/>
          <p:cNvSpPr/>
          <p:nvPr/>
        </p:nvSpPr>
        <p:spPr>
          <a:xfrm>
            <a:off x="495776" y="2459271"/>
            <a:ext cx="6668214" cy="198239"/>
          </a:xfrm>
          <a:prstGeom prst="rect">
            <a:avLst/>
          </a:prstGeom>
          <a:noFill/>
          <a:ln/>
        </p:spPr>
        <p:txBody>
          <a:bodyPr wrap="none" lIns="0" tIns="0" rIns="0" bIns="0" rtlCol="0" anchor="t"/>
          <a:lstStyle/>
          <a:p>
            <a:pPr marL="0" indent="0" algn="l">
              <a:lnSpc>
                <a:spcPts val="1550"/>
              </a:lnSpc>
              <a:buNone/>
            </a:pPr>
            <a:r>
              <a:rPr lang="en-US" sz="1200" dirty="0">
                <a:solidFill>
                  <a:srgbClr val="FFFFFF"/>
                </a:solidFill>
                <a:latin typeface="PT Sans" pitchFamily="34" charset="0"/>
                <a:ea typeface="PT Sans" pitchFamily="34" charset="-122"/>
                <a:cs typeface="PT Sans" pitchFamily="34" charset="-120"/>
              </a:rPr>
              <a:t>5 minutes</a:t>
            </a:r>
            <a:endParaRPr lang="en-US" sz="1200" dirty="0"/>
          </a:p>
        </p:txBody>
      </p:sp>
      <p:sp>
        <p:nvSpPr>
          <p:cNvPr id="12" name="Text 10"/>
          <p:cNvSpPr/>
          <p:nvPr/>
        </p:nvSpPr>
        <p:spPr>
          <a:xfrm>
            <a:off x="495776" y="3003533"/>
            <a:ext cx="123944" cy="154900"/>
          </a:xfrm>
          <a:prstGeom prst="rect">
            <a:avLst/>
          </a:prstGeom>
          <a:noFill/>
          <a:ln/>
        </p:spPr>
        <p:txBody>
          <a:bodyPr wrap="none" lIns="0" tIns="0" rIns="0" bIns="0" rtlCol="0" anchor="t"/>
          <a:lstStyle/>
          <a:p>
            <a:pPr marL="0" indent="0" algn="l">
              <a:lnSpc>
                <a:spcPts val="1550"/>
              </a:lnSpc>
              <a:buNone/>
            </a:pPr>
            <a:r>
              <a:rPr lang="en-US" sz="1200" dirty="0">
                <a:solidFill>
                  <a:srgbClr val="FFFFFF"/>
                </a:solidFill>
                <a:latin typeface="PT Sans Light" pitchFamily="34" charset="0"/>
                <a:ea typeface="PT Sans Light" pitchFamily="34" charset="-122"/>
                <a:cs typeface="PT Sans Light" pitchFamily="34" charset="-120"/>
              </a:rPr>
              <a:t>03</a:t>
            </a:r>
            <a:endParaRPr lang="en-US" sz="1200" dirty="0"/>
          </a:p>
        </p:txBody>
      </p:sp>
      <p:sp>
        <p:nvSpPr>
          <p:cNvPr id="13" name="Shape 11"/>
          <p:cNvSpPr/>
          <p:nvPr/>
        </p:nvSpPr>
        <p:spPr>
          <a:xfrm>
            <a:off x="495776" y="3198915"/>
            <a:ext cx="6668214" cy="15240"/>
          </a:xfrm>
          <a:prstGeom prst="rect">
            <a:avLst/>
          </a:prstGeom>
          <a:solidFill>
            <a:srgbClr val="FEC013"/>
          </a:solidFill>
          <a:ln/>
        </p:spPr>
        <p:txBody>
          <a:bodyPr/>
          <a:lstStyle/>
          <a:p>
            <a:endParaRPr lang="en-GB" sz="3200"/>
          </a:p>
        </p:txBody>
      </p:sp>
      <p:sp>
        <p:nvSpPr>
          <p:cNvPr id="14" name="Text 12"/>
          <p:cNvSpPr/>
          <p:nvPr/>
        </p:nvSpPr>
        <p:spPr>
          <a:xfrm>
            <a:off x="694559" y="3023313"/>
            <a:ext cx="1549598" cy="193715"/>
          </a:xfrm>
          <a:prstGeom prst="rect">
            <a:avLst/>
          </a:prstGeom>
          <a:noFill/>
          <a:ln/>
        </p:spPr>
        <p:txBody>
          <a:bodyPr wrap="none" lIns="0" tIns="0" rIns="0" bIns="0" rtlCol="0" anchor="t"/>
          <a:lstStyle/>
          <a:p>
            <a:pPr marL="0" indent="0" algn="l">
              <a:lnSpc>
                <a:spcPts val="1500"/>
              </a:lnSpc>
              <a:buNone/>
            </a:pPr>
            <a:r>
              <a:rPr lang="en-US" sz="2000" b="1" dirty="0">
                <a:solidFill>
                  <a:srgbClr val="FFFFFF"/>
                </a:solidFill>
                <a:latin typeface="PT Sans Bold" pitchFamily="34" charset="0"/>
                <a:ea typeface="PT Sans Bold" pitchFamily="34" charset="-122"/>
                <a:cs typeface="PT Sans Bold" pitchFamily="34" charset="-120"/>
              </a:rPr>
              <a:t>Co-Creating the Vision</a:t>
            </a:r>
            <a:endParaRPr lang="en-US" sz="2000" dirty="0"/>
          </a:p>
        </p:txBody>
      </p:sp>
      <p:sp>
        <p:nvSpPr>
          <p:cNvPr id="15" name="Text 13"/>
          <p:cNvSpPr/>
          <p:nvPr/>
        </p:nvSpPr>
        <p:spPr>
          <a:xfrm>
            <a:off x="495776" y="3251158"/>
            <a:ext cx="6668214" cy="198239"/>
          </a:xfrm>
          <a:prstGeom prst="rect">
            <a:avLst/>
          </a:prstGeom>
          <a:noFill/>
          <a:ln/>
        </p:spPr>
        <p:txBody>
          <a:bodyPr wrap="none" lIns="0" tIns="0" rIns="0" bIns="0" rtlCol="0" anchor="t"/>
          <a:lstStyle/>
          <a:p>
            <a:pPr marL="0" indent="0" algn="l">
              <a:lnSpc>
                <a:spcPts val="1550"/>
              </a:lnSpc>
              <a:buNone/>
            </a:pPr>
            <a:r>
              <a:rPr lang="en-US" sz="1200" dirty="0">
                <a:solidFill>
                  <a:srgbClr val="FFFFFF"/>
                </a:solidFill>
                <a:latin typeface="PT Sans" pitchFamily="34" charset="0"/>
                <a:ea typeface="PT Sans" pitchFamily="34" charset="-122"/>
                <a:cs typeface="PT Sans" pitchFamily="34" charset="-120"/>
              </a:rPr>
              <a:t>20 minutes</a:t>
            </a:r>
            <a:endParaRPr lang="en-US" sz="1200" dirty="0"/>
          </a:p>
        </p:txBody>
      </p:sp>
      <p:sp>
        <p:nvSpPr>
          <p:cNvPr id="16" name="Text 14"/>
          <p:cNvSpPr/>
          <p:nvPr/>
        </p:nvSpPr>
        <p:spPr>
          <a:xfrm>
            <a:off x="495776" y="3805360"/>
            <a:ext cx="123944" cy="154900"/>
          </a:xfrm>
          <a:prstGeom prst="rect">
            <a:avLst/>
          </a:prstGeom>
          <a:noFill/>
          <a:ln/>
        </p:spPr>
        <p:txBody>
          <a:bodyPr wrap="none" lIns="0" tIns="0" rIns="0" bIns="0" rtlCol="0" anchor="t"/>
          <a:lstStyle/>
          <a:p>
            <a:pPr marL="0" indent="0" algn="l">
              <a:lnSpc>
                <a:spcPts val="1550"/>
              </a:lnSpc>
              <a:buNone/>
            </a:pPr>
            <a:r>
              <a:rPr lang="en-US" sz="1200" dirty="0">
                <a:solidFill>
                  <a:srgbClr val="FFFFFF"/>
                </a:solidFill>
                <a:latin typeface="PT Sans Light" pitchFamily="34" charset="0"/>
                <a:ea typeface="PT Sans Light" pitchFamily="34" charset="-122"/>
                <a:cs typeface="PT Sans Light" pitchFamily="34" charset="-120"/>
              </a:rPr>
              <a:t>04</a:t>
            </a:r>
            <a:endParaRPr lang="en-US" sz="1200" dirty="0"/>
          </a:p>
        </p:txBody>
      </p:sp>
      <p:sp>
        <p:nvSpPr>
          <p:cNvPr id="17" name="Shape 15"/>
          <p:cNvSpPr/>
          <p:nvPr/>
        </p:nvSpPr>
        <p:spPr>
          <a:xfrm>
            <a:off x="495776" y="4000742"/>
            <a:ext cx="6668214" cy="15240"/>
          </a:xfrm>
          <a:prstGeom prst="rect">
            <a:avLst/>
          </a:prstGeom>
          <a:solidFill>
            <a:srgbClr val="FEC013"/>
          </a:solidFill>
          <a:ln/>
        </p:spPr>
        <p:txBody>
          <a:bodyPr/>
          <a:lstStyle/>
          <a:p>
            <a:endParaRPr lang="en-GB" sz="3200"/>
          </a:p>
        </p:txBody>
      </p:sp>
      <p:sp>
        <p:nvSpPr>
          <p:cNvPr id="18" name="Text 16"/>
          <p:cNvSpPr/>
          <p:nvPr/>
        </p:nvSpPr>
        <p:spPr>
          <a:xfrm>
            <a:off x="694559" y="3825139"/>
            <a:ext cx="1549598" cy="193715"/>
          </a:xfrm>
          <a:prstGeom prst="rect">
            <a:avLst/>
          </a:prstGeom>
          <a:noFill/>
          <a:ln/>
        </p:spPr>
        <p:txBody>
          <a:bodyPr wrap="none" lIns="0" tIns="0" rIns="0" bIns="0" rtlCol="0" anchor="t"/>
          <a:lstStyle/>
          <a:p>
            <a:pPr marL="0" indent="0" algn="l">
              <a:lnSpc>
                <a:spcPts val="1500"/>
              </a:lnSpc>
              <a:buNone/>
            </a:pPr>
            <a:r>
              <a:rPr lang="en-US" sz="2000" b="1" dirty="0">
                <a:solidFill>
                  <a:srgbClr val="FFFFFF"/>
                </a:solidFill>
                <a:latin typeface="PT Sans Bold" pitchFamily="34" charset="0"/>
                <a:ea typeface="PT Sans Bold" pitchFamily="34" charset="-122"/>
                <a:cs typeface="PT Sans Bold" pitchFamily="34" charset="-120"/>
              </a:rPr>
              <a:t>Strategic Objectives</a:t>
            </a:r>
            <a:endParaRPr lang="en-US" sz="2000" dirty="0"/>
          </a:p>
        </p:txBody>
      </p:sp>
      <p:sp>
        <p:nvSpPr>
          <p:cNvPr id="19" name="Text 17"/>
          <p:cNvSpPr/>
          <p:nvPr/>
        </p:nvSpPr>
        <p:spPr>
          <a:xfrm>
            <a:off x="495776" y="4052985"/>
            <a:ext cx="6668214" cy="198239"/>
          </a:xfrm>
          <a:prstGeom prst="rect">
            <a:avLst/>
          </a:prstGeom>
          <a:noFill/>
          <a:ln/>
        </p:spPr>
        <p:txBody>
          <a:bodyPr wrap="none" lIns="0" tIns="0" rIns="0" bIns="0" rtlCol="0" anchor="t"/>
          <a:lstStyle/>
          <a:p>
            <a:pPr marL="0" indent="0" algn="l">
              <a:lnSpc>
                <a:spcPts val="1550"/>
              </a:lnSpc>
              <a:buNone/>
            </a:pPr>
            <a:r>
              <a:rPr lang="en-US" sz="1200" dirty="0">
                <a:solidFill>
                  <a:srgbClr val="FFFFFF"/>
                </a:solidFill>
                <a:latin typeface="PT Sans" pitchFamily="34" charset="0"/>
                <a:ea typeface="PT Sans" pitchFamily="34" charset="-122"/>
                <a:cs typeface="PT Sans" pitchFamily="34" charset="-120"/>
              </a:rPr>
              <a:t>20 minutes</a:t>
            </a:r>
            <a:endParaRPr lang="en-US" sz="1200" dirty="0"/>
          </a:p>
        </p:txBody>
      </p:sp>
      <p:sp>
        <p:nvSpPr>
          <p:cNvPr id="20" name="Text 18"/>
          <p:cNvSpPr/>
          <p:nvPr/>
        </p:nvSpPr>
        <p:spPr>
          <a:xfrm>
            <a:off x="495776" y="4587309"/>
            <a:ext cx="123944" cy="154900"/>
          </a:xfrm>
          <a:prstGeom prst="rect">
            <a:avLst/>
          </a:prstGeom>
          <a:noFill/>
          <a:ln/>
        </p:spPr>
        <p:txBody>
          <a:bodyPr wrap="none" lIns="0" tIns="0" rIns="0" bIns="0" rtlCol="0" anchor="t"/>
          <a:lstStyle/>
          <a:p>
            <a:pPr marL="0" indent="0" algn="l">
              <a:lnSpc>
                <a:spcPts val="1550"/>
              </a:lnSpc>
              <a:buNone/>
            </a:pPr>
            <a:r>
              <a:rPr lang="en-US" sz="1200" dirty="0">
                <a:solidFill>
                  <a:srgbClr val="FFFFFF"/>
                </a:solidFill>
                <a:latin typeface="PT Sans Light" pitchFamily="34" charset="0"/>
                <a:ea typeface="PT Sans Light" pitchFamily="34" charset="-122"/>
                <a:cs typeface="PT Sans Light" pitchFamily="34" charset="-120"/>
              </a:rPr>
              <a:t>05</a:t>
            </a:r>
            <a:endParaRPr lang="en-US" sz="1200" dirty="0"/>
          </a:p>
        </p:txBody>
      </p:sp>
      <p:sp>
        <p:nvSpPr>
          <p:cNvPr id="21" name="Shape 19"/>
          <p:cNvSpPr/>
          <p:nvPr/>
        </p:nvSpPr>
        <p:spPr>
          <a:xfrm>
            <a:off x="495776" y="4782690"/>
            <a:ext cx="6668214" cy="15240"/>
          </a:xfrm>
          <a:prstGeom prst="rect">
            <a:avLst/>
          </a:prstGeom>
          <a:solidFill>
            <a:srgbClr val="FEC013"/>
          </a:solidFill>
          <a:ln/>
        </p:spPr>
        <p:txBody>
          <a:bodyPr/>
          <a:lstStyle/>
          <a:p>
            <a:endParaRPr lang="en-GB" sz="3200"/>
          </a:p>
        </p:txBody>
      </p:sp>
      <p:sp>
        <p:nvSpPr>
          <p:cNvPr id="22" name="Text 20"/>
          <p:cNvSpPr/>
          <p:nvPr/>
        </p:nvSpPr>
        <p:spPr>
          <a:xfrm>
            <a:off x="694559" y="4607088"/>
            <a:ext cx="1549598" cy="193715"/>
          </a:xfrm>
          <a:prstGeom prst="rect">
            <a:avLst/>
          </a:prstGeom>
          <a:noFill/>
          <a:ln/>
        </p:spPr>
        <p:txBody>
          <a:bodyPr wrap="none" lIns="0" tIns="0" rIns="0" bIns="0" rtlCol="0" anchor="t"/>
          <a:lstStyle/>
          <a:p>
            <a:pPr marL="0" indent="0" algn="l">
              <a:lnSpc>
                <a:spcPts val="1500"/>
              </a:lnSpc>
              <a:buNone/>
            </a:pPr>
            <a:r>
              <a:rPr lang="en-US" sz="2000" b="1" dirty="0">
                <a:solidFill>
                  <a:srgbClr val="FFFFFF"/>
                </a:solidFill>
                <a:latin typeface="PT Sans Bold" pitchFamily="34" charset="0"/>
                <a:ea typeface="PT Sans Bold" pitchFamily="34" charset="-122"/>
                <a:cs typeface="PT Sans Bold" pitchFamily="34" charset="-120"/>
              </a:rPr>
              <a:t>Commitments &amp; Close</a:t>
            </a:r>
            <a:endParaRPr lang="en-US" sz="2000" dirty="0"/>
          </a:p>
        </p:txBody>
      </p:sp>
      <p:sp>
        <p:nvSpPr>
          <p:cNvPr id="23" name="Text 21"/>
          <p:cNvSpPr/>
          <p:nvPr/>
        </p:nvSpPr>
        <p:spPr>
          <a:xfrm>
            <a:off x="495776" y="4834934"/>
            <a:ext cx="6668214" cy="198239"/>
          </a:xfrm>
          <a:prstGeom prst="rect">
            <a:avLst/>
          </a:prstGeom>
          <a:noFill/>
          <a:ln/>
        </p:spPr>
        <p:txBody>
          <a:bodyPr wrap="none" lIns="0" tIns="0" rIns="0" bIns="0" rtlCol="0" anchor="t"/>
          <a:lstStyle/>
          <a:p>
            <a:pPr marL="0" indent="0" algn="l">
              <a:lnSpc>
                <a:spcPts val="1550"/>
              </a:lnSpc>
              <a:buNone/>
            </a:pPr>
            <a:r>
              <a:rPr lang="en-US" sz="1200" dirty="0">
                <a:solidFill>
                  <a:srgbClr val="FFFFFF"/>
                </a:solidFill>
                <a:latin typeface="PT Sans" pitchFamily="34" charset="0"/>
                <a:ea typeface="PT Sans" pitchFamily="34" charset="-122"/>
                <a:cs typeface="PT Sans" pitchFamily="34" charset="-120"/>
              </a:rPr>
              <a:t>10 minutes</a:t>
            </a:r>
            <a:endParaRPr lang="en-US" sz="1200" dirty="0"/>
          </a:p>
        </p:txBody>
      </p:sp>
      <p:sp>
        <p:nvSpPr>
          <p:cNvPr id="24" name="Text 22"/>
          <p:cNvSpPr/>
          <p:nvPr/>
        </p:nvSpPr>
        <p:spPr>
          <a:xfrm>
            <a:off x="508635" y="5455886"/>
            <a:ext cx="2547223" cy="232410"/>
          </a:xfrm>
          <a:prstGeom prst="rect">
            <a:avLst/>
          </a:prstGeom>
          <a:noFill/>
          <a:ln/>
        </p:spPr>
        <p:txBody>
          <a:bodyPr wrap="none" lIns="0" tIns="0" rIns="0" bIns="0" rtlCol="0" anchor="t"/>
          <a:lstStyle/>
          <a:p>
            <a:pPr marL="0" indent="0" algn="l">
              <a:lnSpc>
                <a:spcPts val="1800"/>
              </a:lnSpc>
              <a:buNone/>
            </a:pPr>
            <a:r>
              <a:rPr lang="en-US" sz="1450" b="1" dirty="0">
                <a:solidFill>
                  <a:srgbClr val="FEC013"/>
                </a:solidFill>
                <a:latin typeface="PT Sans Bold" pitchFamily="34" charset="0"/>
                <a:ea typeface="PT Sans Bold" pitchFamily="34" charset="-122"/>
                <a:cs typeface="PT Sans Bold" pitchFamily="34" charset="-120"/>
              </a:rPr>
              <a:t>Extended Version (180 minutes)</a:t>
            </a:r>
            <a:endParaRPr lang="en-US" sz="1450" dirty="0"/>
          </a:p>
        </p:txBody>
      </p:sp>
      <p:sp>
        <p:nvSpPr>
          <p:cNvPr id="25" name="Text 23"/>
          <p:cNvSpPr/>
          <p:nvPr/>
        </p:nvSpPr>
        <p:spPr>
          <a:xfrm>
            <a:off x="508635" y="5812240"/>
            <a:ext cx="6668214" cy="198239"/>
          </a:xfrm>
          <a:prstGeom prst="rect">
            <a:avLst/>
          </a:prstGeom>
          <a:noFill/>
          <a:ln/>
        </p:spPr>
        <p:txBody>
          <a:bodyPr wrap="none" lIns="0" tIns="0" rIns="0" bIns="0" rtlCol="0" anchor="t"/>
          <a:lstStyle/>
          <a:p>
            <a:pPr marL="0" indent="0" algn="l">
              <a:lnSpc>
                <a:spcPts val="1550"/>
              </a:lnSpc>
              <a:buNone/>
            </a:pPr>
            <a:r>
              <a:rPr lang="en-US" sz="1600" dirty="0">
                <a:solidFill>
                  <a:srgbClr val="FFFFFF"/>
                </a:solidFill>
                <a:latin typeface="PT Sans" pitchFamily="34" charset="0"/>
                <a:ea typeface="PT Sans" pitchFamily="34" charset="-122"/>
                <a:cs typeface="PT Sans" pitchFamily="34" charset="-120"/>
              </a:rPr>
              <a:t>Add the following elements:</a:t>
            </a:r>
            <a:endParaRPr lang="en-US" sz="1600" dirty="0"/>
          </a:p>
        </p:txBody>
      </p:sp>
      <p:sp>
        <p:nvSpPr>
          <p:cNvPr id="26" name="Text 24"/>
          <p:cNvSpPr/>
          <p:nvPr/>
        </p:nvSpPr>
        <p:spPr>
          <a:xfrm>
            <a:off x="508635" y="6122041"/>
            <a:ext cx="6668214" cy="198239"/>
          </a:xfrm>
          <a:prstGeom prst="rect">
            <a:avLst/>
          </a:prstGeom>
          <a:noFill/>
          <a:ln/>
        </p:spPr>
        <p:txBody>
          <a:bodyPr wrap="none" lIns="0" tIns="0" rIns="0" bIns="0" rtlCol="0" anchor="t"/>
          <a:lstStyle/>
          <a:p>
            <a:pPr marL="342900" indent="-342900" algn="l">
              <a:lnSpc>
                <a:spcPts val="1550"/>
              </a:lnSpc>
              <a:buSzPct val="100000"/>
              <a:buChar char="•"/>
            </a:pPr>
            <a:r>
              <a:rPr lang="en-US" sz="1600" dirty="0">
                <a:solidFill>
                  <a:srgbClr val="FFFFFF"/>
                </a:solidFill>
                <a:latin typeface="PT Sans" pitchFamily="34" charset="0"/>
                <a:ea typeface="PT Sans" pitchFamily="34" charset="-122"/>
                <a:cs typeface="PT Sans" pitchFamily="34" charset="-120"/>
              </a:rPr>
              <a:t>Deeper discussion rounds</a:t>
            </a:r>
            <a:endParaRPr lang="en-US" sz="1600" dirty="0"/>
          </a:p>
        </p:txBody>
      </p:sp>
      <p:sp>
        <p:nvSpPr>
          <p:cNvPr id="27" name="Text 25"/>
          <p:cNvSpPr/>
          <p:nvPr/>
        </p:nvSpPr>
        <p:spPr>
          <a:xfrm>
            <a:off x="508635" y="6363618"/>
            <a:ext cx="6668214" cy="198239"/>
          </a:xfrm>
          <a:prstGeom prst="rect">
            <a:avLst/>
          </a:prstGeom>
          <a:noFill/>
          <a:ln/>
        </p:spPr>
        <p:txBody>
          <a:bodyPr wrap="none" lIns="0" tIns="0" rIns="0" bIns="0" rtlCol="0" anchor="t"/>
          <a:lstStyle/>
          <a:p>
            <a:pPr marL="342900" indent="-342900" algn="l">
              <a:lnSpc>
                <a:spcPts val="1550"/>
              </a:lnSpc>
              <a:buSzPct val="100000"/>
              <a:buChar char="•"/>
            </a:pPr>
            <a:r>
              <a:rPr lang="en-US" sz="1600" dirty="0">
                <a:solidFill>
                  <a:srgbClr val="FFFFFF"/>
                </a:solidFill>
                <a:latin typeface="PT Sans" pitchFamily="34" charset="0"/>
                <a:ea typeface="PT Sans" pitchFamily="34" charset="-122"/>
                <a:cs typeface="PT Sans" pitchFamily="34" charset="-120"/>
              </a:rPr>
              <a:t>More facilitated conflict resolution</a:t>
            </a:r>
            <a:endParaRPr lang="en-US" sz="1600" dirty="0"/>
          </a:p>
        </p:txBody>
      </p:sp>
      <p:sp>
        <p:nvSpPr>
          <p:cNvPr id="28" name="Text 26"/>
          <p:cNvSpPr/>
          <p:nvPr/>
        </p:nvSpPr>
        <p:spPr>
          <a:xfrm>
            <a:off x="508635" y="6605196"/>
            <a:ext cx="6668214" cy="198239"/>
          </a:xfrm>
          <a:prstGeom prst="rect">
            <a:avLst/>
          </a:prstGeom>
          <a:noFill/>
          <a:ln/>
        </p:spPr>
        <p:txBody>
          <a:bodyPr wrap="none" lIns="0" tIns="0" rIns="0" bIns="0" rtlCol="0" anchor="t"/>
          <a:lstStyle/>
          <a:p>
            <a:pPr marL="342900" indent="-342900" algn="l">
              <a:lnSpc>
                <a:spcPts val="1550"/>
              </a:lnSpc>
              <a:buSzPct val="100000"/>
              <a:buChar char="•"/>
            </a:pPr>
            <a:r>
              <a:rPr lang="en-US" sz="1600" dirty="0">
                <a:solidFill>
                  <a:srgbClr val="FFFFFF"/>
                </a:solidFill>
                <a:latin typeface="PT Sans" pitchFamily="34" charset="0"/>
                <a:ea typeface="PT Sans" pitchFamily="34" charset="-122"/>
                <a:cs typeface="PT Sans" pitchFamily="34" charset="-120"/>
              </a:rPr>
              <a:t>Scenario-based decision-making exercises</a:t>
            </a:r>
            <a:endParaRPr lang="en-US" sz="1600" dirty="0"/>
          </a:p>
        </p:txBody>
      </p:sp>
      <p:sp>
        <p:nvSpPr>
          <p:cNvPr id="29" name="Text 27"/>
          <p:cNvSpPr/>
          <p:nvPr/>
        </p:nvSpPr>
        <p:spPr>
          <a:xfrm>
            <a:off x="508635" y="6846774"/>
            <a:ext cx="6668214" cy="198239"/>
          </a:xfrm>
          <a:prstGeom prst="rect">
            <a:avLst/>
          </a:prstGeom>
          <a:noFill/>
          <a:ln/>
        </p:spPr>
        <p:txBody>
          <a:bodyPr wrap="none" lIns="0" tIns="0" rIns="0" bIns="0" rtlCol="0" anchor="t"/>
          <a:lstStyle/>
          <a:p>
            <a:pPr marL="342900" indent="-342900" algn="l">
              <a:lnSpc>
                <a:spcPts val="1550"/>
              </a:lnSpc>
              <a:buSzPct val="100000"/>
              <a:buChar char="•"/>
            </a:pPr>
            <a:r>
              <a:rPr lang="en-US" sz="1600" dirty="0">
                <a:solidFill>
                  <a:srgbClr val="FFFFFF"/>
                </a:solidFill>
                <a:latin typeface="PT Sans" pitchFamily="34" charset="0"/>
                <a:ea typeface="PT Sans" pitchFamily="34" charset="-122"/>
                <a:cs typeface="PT Sans" pitchFamily="34" charset="-120"/>
              </a:rPr>
              <a:t>Expanded objective-setting with detailed planning</a:t>
            </a:r>
            <a:endParaRPr lang="en-US" sz="1600" dirty="0"/>
          </a:p>
        </p:txBody>
      </p:sp>
      <p:pic>
        <p:nvPicPr>
          <p:cNvPr id="32" name="Picture 31">
            <a:extLst>
              <a:ext uri="{FF2B5EF4-FFF2-40B4-BE49-F238E27FC236}">
                <a16:creationId xmlns:a16="http://schemas.microsoft.com/office/drawing/2014/main" id="{12C2089C-DA59-DF8D-9360-2660DE6F4F3C}"/>
              </a:ext>
            </a:extLst>
          </p:cNvPr>
          <p:cNvPicPr>
            <a:picLocks noChangeAspect="1"/>
          </p:cNvPicPr>
          <p:nvPr/>
        </p:nvPicPr>
        <p:blipFill>
          <a:blip r:embed="rId3"/>
          <a:stretch>
            <a:fillRect/>
          </a:stretch>
        </p:blipFill>
        <p:spPr>
          <a:xfrm>
            <a:off x="7850641" y="817041"/>
            <a:ext cx="6363588" cy="6382641"/>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 27">
    <p:spTree>
      <p:nvGrpSpPr>
        <p:cNvPr id="1" name=""/>
        <p:cNvGrpSpPr/>
        <p:nvPr/>
      </p:nvGrpSpPr>
      <p:grpSpPr>
        <a:xfrm>
          <a:off x="0" y="0"/>
          <a:ext cx="0" cy="0"/>
          <a:chOff x="0" y="0"/>
          <a:chExt cx="0" cy="0"/>
        </a:xfrm>
      </p:grpSpPr>
      <p:sp>
        <p:nvSpPr>
          <p:cNvPr id="2" name="Text 0"/>
          <p:cNvSpPr/>
          <p:nvPr/>
        </p:nvSpPr>
        <p:spPr>
          <a:xfrm>
            <a:off x="793790" y="945713"/>
            <a:ext cx="4961811" cy="620078"/>
          </a:xfrm>
          <a:prstGeom prst="rect">
            <a:avLst/>
          </a:prstGeom>
          <a:noFill/>
          <a:ln/>
        </p:spPr>
        <p:txBody>
          <a:bodyPr wrap="none" lIns="0" tIns="0" rIns="0" bIns="0" rtlCol="0" anchor="t"/>
          <a:lstStyle/>
          <a:p>
            <a:pPr marL="0" indent="0" algn="l">
              <a:lnSpc>
                <a:spcPts val="4850"/>
              </a:lnSpc>
              <a:buNone/>
            </a:pPr>
            <a:r>
              <a:rPr lang="en-US" sz="3900" b="1" dirty="0">
                <a:solidFill>
                  <a:srgbClr val="FEC013"/>
                </a:solidFill>
                <a:latin typeface="PT Sans Bold" pitchFamily="34" charset="0"/>
                <a:ea typeface="PT Sans Bold" pitchFamily="34" charset="-122"/>
                <a:cs typeface="PT Sans Bold" pitchFamily="34" charset="-120"/>
              </a:rPr>
              <a:t>Facilitator Notes</a:t>
            </a:r>
            <a:endParaRPr lang="en-US" sz="3900" dirty="0"/>
          </a:p>
        </p:txBody>
      </p:sp>
      <p:sp>
        <p:nvSpPr>
          <p:cNvPr id="3" name="Shape 1"/>
          <p:cNvSpPr/>
          <p:nvPr/>
        </p:nvSpPr>
        <p:spPr>
          <a:xfrm>
            <a:off x="793790" y="2068056"/>
            <a:ext cx="99179" cy="99179"/>
          </a:xfrm>
          <a:prstGeom prst="roundRect">
            <a:avLst>
              <a:gd name="adj" fmla="val 460985"/>
            </a:avLst>
          </a:prstGeom>
          <a:solidFill>
            <a:srgbClr val="FEC013"/>
          </a:solidFill>
          <a:ln/>
        </p:spPr>
        <p:txBody>
          <a:bodyPr/>
          <a:lstStyle/>
          <a:p>
            <a:endParaRPr lang="en-GB"/>
          </a:p>
        </p:txBody>
      </p:sp>
      <p:sp>
        <p:nvSpPr>
          <p:cNvPr id="4" name="Text 2"/>
          <p:cNvSpPr/>
          <p:nvPr/>
        </p:nvSpPr>
        <p:spPr>
          <a:xfrm>
            <a:off x="1091327" y="1962626"/>
            <a:ext cx="2480905" cy="310158"/>
          </a:xfrm>
          <a:prstGeom prst="rect">
            <a:avLst/>
          </a:prstGeom>
          <a:noFill/>
          <a:ln/>
        </p:spPr>
        <p:txBody>
          <a:bodyPr wrap="none" lIns="0" tIns="0" rIns="0" bIns="0" rtlCol="0" anchor="t"/>
          <a:lstStyle/>
          <a:p>
            <a:pPr marL="0" indent="0" algn="l">
              <a:lnSpc>
                <a:spcPts val="2400"/>
              </a:lnSpc>
              <a:buNone/>
            </a:pPr>
            <a:r>
              <a:rPr lang="en-US" sz="1950" b="1" dirty="0">
                <a:solidFill>
                  <a:srgbClr val="FFFFFF"/>
                </a:solidFill>
                <a:latin typeface="PT Sans Bold" pitchFamily="34" charset="0"/>
                <a:ea typeface="PT Sans Bold" pitchFamily="34" charset="-122"/>
                <a:cs typeface="PT Sans Bold" pitchFamily="34" charset="-120"/>
              </a:rPr>
              <a:t>Maintain steady pace</a:t>
            </a:r>
            <a:endParaRPr lang="en-US" sz="1950" dirty="0"/>
          </a:p>
        </p:txBody>
      </p:sp>
      <p:sp>
        <p:nvSpPr>
          <p:cNvPr id="5" name="Text 3"/>
          <p:cNvSpPr/>
          <p:nvPr/>
        </p:nvSpPr>
        <p:spPr>
          <a:xfrm>
            <a:off x="1091327" y="2391847"/>
            <a:ext cx="12745283" cy="317540"/>
          </a:xfrm>
          <a:prstGeom prst="rect">
            <a:avLst/>
          </a:prstGeom>
          <a:noFill/>
          <a:ln/>
        </p:spPr>
        <p:txBody>
          <a:bodyPr wrap="non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Allow pauses for thinking but keep momentum</a:t>
            </a:r>
            <a:endParaRPr lang="en-US" sz="1550" dirty="0"/>
          </a:p>
        </p:txBody>
      </p:sp>
      <p:sp>
        <p:nvSpPr>
          <p:cNvPr id="6" name="Shape 4"/>
          <p:cNvSpPr/>
          <p:nvPr/>
        </p:nvSpPr>
        <p:spPr>
          <a:xfrm>
            <a:off x="793790" y="3211651"/>
            <a:ext cx="99179" cy="99179"/>
          </a:xfrm>
          <a:prstGeom prst="roundRect">
            <a:avLst>
              <a:gd name="adj" fmla="val 460985"/>
            </a:avLst>
          </a:prstGeom>
          <a:solidFill>
            <a:srgbClr val="FEC013"/>
          </a:solidFill>
          <a:ln/>
        </p:spPr>
        <p:txBody>
          <a:bodyPr/>
          <a:lstStyle/>
          <a:p>
            <a:endParaRPr lang="en-GB"/>
          </a:p>
        </p:txBody>
      </p:sp>
      <p:sp>
        <p:nvSpPr>
          <p:cNvPr id="7" name="Text 5"/>
          <p:cNvSpPr/>
          <p:nvPr/>
        </p:nvSpPr>
        <p:spPr>
          <a:xfrm>
            <a:off x="1091327" y="3106222"/>
            <a:ext cx="2623661" cy="310158"/>
          </a:xfrm>
          <a:prstGeom prst="rect">
            <a:avLst/>
          </a:prstGeom>
          <a:noFill/>
          <a:ln/>
        </p:spPr>
        <p:txBody>
          <a:bodyPr wrap="none" lIns="0" tIns="0" rIns="0" bIns="0" rtlCol="0" anchor="t"/>
          <a:lstStyle/>
          <a:p>
            <a:pPr marL="0" indent="0" algn="l">
              <a:lnSpc>
                <a:spcPts val="2400"/>
              </a:lnSpc>
              <a:buNone/>
            </a:pPr>
            <a:r>
              <a:rPr lang="en-US" sz="1950" b="1" dirty="0">
                <a:solidFill>
                  <a:srgbClr val="FFFFFF"/>
                </a:solidFill>
                <a:latin typeface="PT Sans Bold" pitchFamily="34" charset="0"/>
                <a:ea typeface="PT Sans Bold" pitchFamily="34" charset="-122"/>
                <a:cs typeface="PT Sans Bold" pitchFamily="34" charset="-120"/>
              </a:rPr>
              <a:t>Address dominant voices</a:t>
            </a:r>
            <a:endParaRPr lang="en-US" sz="1950" dirty="0"/>
          </a:p>
        </p:txBody>
      </p:sp>
      <p:sp>
        <p:nvSpPr>
          <p:cNvPr id="8" name="Text 6"/>
          <p:cNvSpPr/>
          <p:nvPr/>
        </p:nvSpPr>
        <p:spPr>
          <a:xfrm>
            <a:off x="1091327" y="3535442"/>
            <a:ext cx="12745283" cy="317540"/>
          </a:xfrm>
          <a:prstGeom prst="rect">
            <a:avLst/>
          </a:prstGeom>
          <a:noFill/>
          <a:ln/>
        </p:spPr>
        <p:txBody>
          <a:bodyPr wrap="non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Invite quieter participants first to balance contributions</a:t>
            </a:r>
            <a:endParaRPr lang="en-US" sz="1550" dirty="0"/>
          </a:p>
        </p:txBody>
      </p:sp>
      <p:sp>
        <p:nvSpPr>
          <p:cNvPr id="9" name="Shape 7"/>
          <p:cNvSpPr/>
          <p:nvPr/>
        </p:nvSpPr>
        <p:spPr>
          <a:xfrm>
            <a:off x="793790" y="4355247"/>
            <a:ext cx="99179" cy="99179"/>
          </a:xfrm>
          <a:prstGeom prst="roundRect">
            <a:avLst>
              <a:gd name="adj" fmla="val 460985"/>
            </a:avLst>
          </a:prstGeom>
          <a:solidFill>
            <a:srgbClr val="FEC013"/>
          </a:solidFill>
          <a:ln/>
        </p:spPr>
        <p:txBody>
          <a:bodyPr/>
          <a:lstStyle/>
          <a:p>
            <a:endParaRPr lang="en-GB"/>
          </a:p>
        </p:txBody>
      </p:sp>
      <p:sp>
        <p:nvSpPr>
          <p:cNvPr id="10" name="Text 8"/>
          <p:cNvSpPr/>
          <p:nvPr/>
        </p:nvSpPr>
        <p:spPr>
          <a:xfrm>
            <a:off x="1091327" y="4249817"/>
            <a:ext cx="2480905" cy="310158"/>
          </a:xfrm>
          <a:prstGeom prst="rect">
            <a:avLst/>
          </a:prstGeom>
          <a:noFill/>
          <a:ln/>
        </p:spPr>
        <p:txBody>
          <a:bodyPr wrap="none" lIns="0" tIns="0" rIns="0" bIns="0" rtlCol="0" anchor="t"/>
          <a:lstStyle/>
          <a:p>
            <a:pPr marL="0" indent="0" algn="l">
              <a:lnSpc>
                <a:spcPts val="2400"/>
              </a:lnSpc>
              <a:buNone/>
            </a:pPr>
            <a:r>
              <a:rPr lang="en-US" sz="1950" b="1" dirty="0">
                <a:solidFill>
                  <a:srgbClr val="FFFFFF"/>
                </a:solidFill>
                <a:latin typeface="PT Sans Bold" pitchFamily="34" charset="0"/>
                <a:ea typeface="PT Sans Bold" pitchFamily="34" charset="-122"/>
                <a:cs typeface="PT Sans Bold" pitchFamily="34" charset="-120"/>
              </a:rPr>
              <a:t>Encourage curiosity</a:t>
            </a:r>
            <a:endParaRPr lang="en-US" sz="1950" dirty="0"/>
          </a:p>
        </p:txBody>
      </p:sp>
      <p:sp>
        <p:nvSpPr>
          <p:cNvPr id="11" name="Text 9"/>
          <p:cNvSpPr/>
          <p:nvPr/>
        </p:nvSpPr>
        <p:spPr>
          <a:xfrm>
            <a:off x="1091327" y="4679037"/>
            <a:ext cx="12745283" cy="317540"/>
          </a:xfrm>
          <a:prstGeom prst="rect">
            <a:avLst/>
          </a:prstGeom>
          <a:noFill/>
          <a:ln/>
        </p:spPr>
        <p:txBody>
          <a:bodyPr wrap="non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Avoid judgement and create psychological safety</a:t>
            </a:r>
            <a:endParaRPr lang="en-US" sz="1550" dirty="0"/>
          </a:p>
        </p:txBody>
      </p:sp>
      <p:sp>
        <p:nvSpPr>
          <p:cNvPr id="12" name="Shape 10"/>
          <p:cNvSpPr/>
          <p:nvPr/>
        </p:nvSpPr>
        <p:spPr>
          <a:xfrm>
            <a:off x="793790" y="5498842"/>
            <a:ext cx="99179" cy="99179"/>
          </a:xfrm>
          <a:prstGeom prst="roundRect">
            <a:avLst>
              <a:gd name="adj" fmla="val 460985"/>
            </a:avLst>
          </a:prstGeom>
          <a:solidFill>
            <a:srgbClr val="FEC013"/>
          </a:solidFill>
          <a:ln/>
        </p:spPr>
        <p:txBody>
          <a:bodyPr/>
          <a:lstStyle/>
          <a:p>
            <a:endParaRPr lang="en-GB"/>
          </a:p>
        </p:txBody>
      </p:sp>
      <p:sp>
        <p:nvSpPr>
          <p:cNvPr id="13" name="Text 11"/>
          <p:cNvSpPr/>
          <p:nvPr/>
        </p:nvSpPr>
        <p:spPr>
          <a:xfrm>
            <a:off x="1091327" y="5393412"/>
            <a:ext cx="2480905" cy="310158"/>
          </a:xfrm>
          <a:prstGeom prst="rect">
            <a:avLst/>
          </a:prstGeom>
          <a:noFill/>
          <a:ln/>
        </p:spPr>
        <p:txBody>
          <a:bodyPr wrap="none" lIns="0" tIns="0" rIns="0" bIns="0" rtlCol="0" anchor="t"/>
          <a:lstStyle/>
          <a:p>
            <a:pPr marL="0" indent="0" algn="l">
              <a:lnSpc>
                <a:spcPts val="2400"/>
              </a:lnSpc>
              <a:buNone/>
            </a:pPr>
            <a:r>
              <a:rPr lang="en-US" sz="1950" b="1" dirty="0">
                <a:solidFill>
                  <a:srgbClr val="FFFFFF"/>
                </a:solidFill>
                <a:latin typeface="PT Sans Bold" pitchFamily="34" charset="0"/>
                <a:ea typeface="PT Sans Bold" pitchFamily="34" charset="-122"/>
                <a:cs typeface="PT Sans Bold" pitchFamily="34" charset="-120"/>
              </a:rPr>
              <a:t>Transition smoothly</a:t>
            </a:r>
            <a:endParaRPr lang="en-US" sz="1950" dirty="0"/>
          </a:p>
        </p:txBody>
      </p:sp>
      <p:sp>
        <p:nvSpPr>
          <p:cNvPr id="14" name="Text 12"/>
          <p:cNvSpPr/>
          <p:nvPr/>
        </p:nvSpPr>
        <p:spPr>
          <a:xfrm>
            <a:off x="1091327" y="5822633"/>
            <a:ext cx="12745283" cy="317540"/>
          </a:xfrm>
          <a:prstGeom prst="rect">
            <a:avLst/>
          </a:prstGeom>
          <a:noFill/>
          <a:ln/>
        </p:spPr>
        <p:txBody>
          <a:bodyPr wrap="non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Summarize each activity before moving on</a:t>
            </a:r>
            <a:endParaRPr lang="en-US" sz="1550" dirty="0"/>
          </a:p>
        </p:txBody>
      </p:sp>
      <p:sp>
        <p:nvSpPr>
          <p:cNvPr id="15" name="Shape 13"/>
          <p:cNvSpPr/>
          <p:nvPr/>
        </p:nvSpPr>
        <p:spPr>
          <a:xfrm>
            <a:off x="793790" y="6642437"/>
            <a:ext cx="99179" cy="99179"/>
          </a:xfrm>
          <a:prstGeom prst="roundRect">
            <a:avLst>
              <a:gd name="adj" fmla="val 460985"/>
            </a:avLst>
          </a:prstGeom>
          <a:solidFill>
            <a:srgbClr val="FEC013"/>
          </a:solidFill>
          <a:ln/>
        </p:spPr>
        <p:txBody>
          <a:bodyPr/>
          <a:lstStyle/>
          <a:p>
            <a:endParaRPr lang="en-GB"/>
          </a:p>
        </p:txBody>
      </p:sp>
      <p:sp>
        <p:nvSpPr>
          <p:cNvPr id="16" name="Text 14"/>
          <p:cNvSpPr/>
          <p:nvPr/>
        </p:nvSpPr>
        <p:spPr>
          <a:xfrm>
            <a:off x="1091327" y="6537008"/>
            <a:ext cx="2480905" cy="310158"/>
          </a:xfrm>
          <a:prstGeom prst="rect">
            <a:avLst/>
          </a:prstGeom>
          <a:noFill/>
          <a:ln/>
        </p:spPr>
        <p:txBody>
          <a:bodyPr wrap="none" lIns="0" tIns="0" rIns="0" bIns="0" rtlCol="0" anchor="t"/>
          <a:lstStyle/>
          <a:p>
            <a:pPr marL="0" indent="0" algn="l">
              <a:lnSpc>
                <a:spcPts val="2400"/>
              </a:lnSpc>
              <a:buNone/>
            </a:pPr>
            <a:r>
              <a:rPr lang="en-US" sz="1950" b="1" dirty="0">
                <a:solidFill>
                  <a:srgbClr val="FFFFFF"/>
                </a:solidFill>
                <a:latin typeface="PT Sans Bold" pitchFamily="34" charset="0"/>
                <a:ea typeface="PT Sans Bold" pitchFamily="34" charset="-122"/>
                <a:cs typeface="PT Sans Bold" pitchFamily="34" charset="-120"/>
              </a:rPr>
              <a:t>Use inclusive language</a:t>
            </a:r>
            <a:endParaRPr lang="en-US" sz="1950" dirty="0"/>
          </a:p>
        </p:txBody>
      </p:sp>
      <p:sp>
        <p:nvSpPr>
          <p:cNvPr id="17" name="Text 15"/>
          <p:cNvSpPr/>
          <p:nvPr/>
        </p:nvSpPr>
        <p:spPr>
          <a:xfrm>
            <a:off x="1091327" y="6966228"/>
            <a:ext cx="12745283" cy="317540"/>
          </a:xfrm>
          <a:prstGeom prst="rect">
            <a:avLst/>
          </a:prstGeom>
          <a:noFill/>
          <a:ln/>
        </p:spPr>
        <p:txBody>
          <a:bodyPr wrap="non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Apply equal airtime techniques throughout</a:t>
            </a:r>
            <a:endParaRPr lang="en-US" sz="155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Slide 28">
    <p:spTree>
      <p:nvGrpSpPr>
        <p:cNvPr id="1" name=""/>
        <p:cNvGrpSpPr/>
        <p:nvPr/>
      </p:nvGrpSpPr>
      <p:grpSpPr>
        <a:xfrm>
          <a:off x="0" y="0"/>
          <a:ext cx="0" cy="0"/>
          <a:chOff x="0" y="0"/>
          <a:chExt cx="0" cy="0"/>
        </a:xfrm>
      </p:grpSpPr>
      <p:sp>
        <p:nvSpPr>
          <p:cNvPr id="2" name="Text 0"/>
          <p:cNvSpPr/>
          <p:nvPr/>
        </p:nvSpPr>
        <p:spPr>
          <a:xfrm>
            <a:off x="793790" y="2137529"/>
            <a:ext cx="4961811" cy="620078"/>
          </a:xfrm>
          <a:prstGeom prst="rect">
            <a:avLst/>
          </a:prstGeom>
          <a:noFill/>
          <a:ln/>
        </p:spPr>
        <p:txBody>
          <a:bodyPr wrap="none" lIns="0" tIns="0" rIns="0" bIns="0" rtlCol="0" anchor="t"/>
          <a:lstStyle/>
          <a:p>
            <a:pPr marL="0" indent="0" algn="l">
              <a:lnSpc>
                <a:spcPts val="4850"/>
              </a:lnSpc>
              <a:buNone/>
            </a:pPr>
            <a:r>
              <a:rPr lang="en-US" sz="3900" b="1" dirty="0">
                <a:solidFill>
                  <a:srgbClr val="FEC013"/>
                </a:solidFill>
                <a:latin typeface="PT Sans Bold" pitchFamily="34" charset="0"/>
                <a:ea typeface="PT Sans Bold" pitchFamily="34" charset="-122"/>
                <a:cs typeface="PT Sans Bold" pitchFamily="34" charset="-120"/>
              </a:rPr>
              <a:t>Optional Pre-Work</a:t>
            </a:r>
            <a:endParaRPr lang="en-US" sz="3900" dirty="0"/>
          </a:p>
        </p:txBody>
      </p:sp>
      <p:sp>
        <p:nvSpPr>
          <p:cNvPr id="3" name="Shape 1"/>
          <p:cNvSpPr/>
          <p:nvPr/>
        </p:nvSpPr>
        <p:spPr>
          <a:xfrm>
            <a:off x="793790" y="3452098"/>
            <a:ext cx="4215289" cy="2099191"/>
          </a:xfrm>
          <a:prstGeom prst="roundRect">
            <a:avLst>
              <a:gd name="adj" fmla="val 5227"/>
            </a:avLst>
          </a:prstGeom>
          <a:solidFill>
            <a:srgbClr val="000000"/>
          </a:solidFill>
          <a:ln/>
        </p:spPr>
        <p:txBody>
          <a:bodyPr/>
          <a:lstStyle/>
          <a:p>
            <a:endParaRPr lang="en-GB"/>
          </a:p>
        </p:txBody>
      </p:sp>
      <p:sp>
        <p:nvSpPr>
          <p:cNvPr id="4" name="Shape 2"/>
          <p:cNvSpPr/>
          <p:nvPr/>
        </p:nvSpPr>
        <p:spPr>
          <a:xfrm>
            <a:off x="793790" y="3429238"/>
            <a:ext cx="4215289" cy="91440"/>
          </a:xfrm>
          <a:prstGeom prst="roundRect">
            <a:avLst>
              <a:gd name="adj" fmla="val 91163"/>
            </a:avLst>
          </a:prstGeom>
          <a:solidFill>
            <a:srgbClr val="FEC013"/>
          </a:solidFill>
          <a:ln/>
        </p:spPr>
        <p:txBody>
          <a:bodyPr/>
          <a:lstStyle/>
          <a:p>
            <a:endParaRPr lang="en-GB"/>
          </a:p>
        </p:txBody>
      </p:sp>
      <p:sp>
        <p:nvSpPr>
          <p:cNvPr id="5" name="Shape 3"/>
          <p:cNvSpPr/>
          <p:nvPr/>
        </p:nvSpPr>
        <p:spPr>
          <a:xfrm>
            <a:off x="2603778" y="3154442"/>
            <a:ext cx="595313" cy="595313"/>
          </a:xfrm>
          <a:prstGeom prst="roundRect">
            <a:avLst>
              <a:gd name="adj" fmla="val 153600"/>
            </a:avLst>
          </a:prstGeom>
          <a:solidFill>
            <a:srgbClr val="FEC013"/>
          </a:solidFill>
          <a:ln/>
        </p:spPr>
        <p:txBody>
          <a:bodyPr/>
          <a:lstStyle/>
          <a:p>
            <a:endParaRPr lang="en-GB"/>
          </a:p>
        </p:txBody>
      </p:sp>
      <p:sp>
        <p:nvSpPr>
          <p:cNvPr id="6" name="Text 4"/>
          <p:cNvSpPr/>
          <p:nvPr/>
        </p:nvSpPr>
        <p:spPr>
          <a:xfrm>
            <a:off x="2782372" y="3303270"/>
            <a:ext cx="238125" cy="297656"/>
          </a:xfrm>
          <a:prstGeom prst="rect">
            <a:avLst/>
          </a:prstGeom>
          <a:noFill/>
          <a:ln/>
        </p:spPr>
        <p:txBody>
          <a:bodyPr wrap="none" lIns="0" tIns="0" rIns="0" bIns="0" rtlCol="0" anchor="t"/>
          <a:lstStyle/>
          <a:p>
            <a:pPr marL="0" indent="0" algn="l">
              <a:lnSpc>
                <a:spcPts val="3000"/>
              </a:lnSpc>
              <a:buNone/>
            </a:pPr>
            <a:r>
              <a:rPr lang="en-US" sz="1850" b="1" dirty="0">
                <a:solidFill>
                  <a:srgbClr val="000000"/>
                </a:solidFill>
                <a:latin typeface="PT Sans Bold" pitchFamily="34" charset="0"/>
                <a:ea typeface="PT Sans Bold" pitchFamily="34" charset="-122"/>
                <a:cs typeface="PT Sans Bold" pitchFamily="34" charset="-120"/>
              </a:rPr>
              <a:t>1</a:t>
            </a:r>
            <a:endParaRPr lang="en-US" sz="1850" dirty="0"/>
          </a:p>
        </p:txBody>
      </p:sp>
      <p:sp>
        <p:nvSpPr>
          <p:cNvPr id="7" name="Text 5"/>
          <p:cNvSpPr/>
          <p:nvPr/>
        </p:nvSpPr>
        <p:spPr>
          <a:xfrm>
            <a:off x="1015008" y="3948232"/>
            <a:ext cx="2480905" cy="310158"/>
          </a:xfrm>
          <a:prstGeom prst="rect">
            <a:avLst/>
          </a:prstGeom>
          <a:noFill/>
          <a:ln/>
        </p:spPr>
        <p:txBody>
          <a:bodyPr wrap="none" lIns="0" tIns="0" rIns="0" bIns="0" rtlCol="0" anchor="t"/>
          <a:lstStyle/>
          <a:p>
            <a:pPr marL="0" indent="0" algn="l">
              <a:lnSpc>
                <a:spcPts val="2400"/>
              </a:lnSpc>
              <a:buNone/>
            </a:pPr>
            <a:r>
              <a:rPr lang="en-US" sz="1950" b="1" dirty="0">
                <a:solidFill>
                  <a:srgbClr val="FFFFFF"/>
                </a:solidFill>
                <a:latin typeface="PT Sans Bold" pitchFamily="34" charset="0"/>
                <a:ea typeface="PT Sans Bold" pitchFamily="34" charset="-122"/>
                <a:cs typeface="PT Sans Bold" pitchFamily="34" charset="-120"/>
              </a:rPr>
              <a:t>Reflection Question</a:t>
            </a:r>
            <a:endParaRPr lang="en-US" sz="1950" dirty="0"/>
          </a:p>
        </p:txBody>
      </p:sp>
      <p:sp>
        <p:nvSpPr>
          <p:cNvPr id="8" name="Text 6"/>
          <p:cNvSpPr/>
          <p:nvPr/>
        </p:nvSpPr>
        <p:spPr>
          <a:xfrm>
            <a:off x="1015008" y="4377452"/>
            <a:ext cx="3772853" cy="952619"/>
          </a:xfrm>
          <a:prstGeom prst="rect">
            <a:avLst/>
          </a:prstGeom>
          <a:noFill/>
          <a:ln/>
        </p:spPr>
        <p:txBody>
          <a:bodyPr wrap="squar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"What future do you want this organisation to create?" Send this prompt for individual reflection before the session.</a:t>
            </a:r>
            <a:endParaRPr lang="en-US" sz="1550" dirty="0"/>
          </a:p>
        </p:txBody>
      </p:sp>
      <p:sp>
        <p:nvSpPr>
          <p:cNvPr id="9" name="Shape 7"/>
          <p:cNvSpPr/>
          <p:nvPr/>
        </p:nvSpPr>
        <p:spPr>
          <a:xfrm>
            <a:off x="5207437" y="3452098"/>
            <a:ext cx="4215408" cy="2099191"/>
          </a:xfrm>
          <a:prstGeom prst="roundRect">
            <a:avLst>
              <a:gd name="adj" fmla="val 5227"/>
            </a:avLst>
          </a:prstGeom>
          <a:solidFill>
            <a:srgbClr val="000000"/>
          </a:solidFill>
          <a:ln/>
        </p:spPr>
        <p:txBody>
          <a:bodyPr/>
          <a:lstStyle/>
          <a:p>
            <a:endParaRPr lang="en-GB"/>
          </a:p>
        </p:txBody>
      </p:sp>
      <p:sp>
        <p:nvSpPr>
          <p:cNvPr id="10" name="Shape 8"/>
          <p:cNvSpPr/>
          <p:nvPr/>
        </p:nvSpPr>
        <p:spPr>
          <a:xfrm>
            <a:off x="5207437" y="3429238"/>
            <a:ext cx="4215408" cy="91440"/>
          </a:xfrm>
          <a:prstGeom prst="roundRect">
            <a:avLst>
              <a:gd name="adj" fmla="val 91163"/>
            </a:avLst>
          </a:prstGeom>
          <a:solidFill>
            <a:srgbClr val="FEC013"/>
          </a:solidFill>
          <a:ln/>
        </p:spPr>
        <p:txBody>
          <a:bodyPr/>
          <a:lstStyle/>
          <a:p>
            <a:endParaRPr lang="en-GB"/>
          </a:p>
        </p:txBody>
      </p:sp>
      <p:sp>
        <p:nvSpPr>
          <p:cNvPr id="11" name="Shape 9"/>
          <p:cNvSpPr/>
          <p:nvPr/>
        </p:nvSpPr>
        <p:spPr>
          <a:xfrm>
            <a:off x="7017425" y="3154442"/>
            <a:ext cx="595313" cy="595313"/>
          </a:xfrm>
          <a:prstGeom prst="roundRect">
            <a:avLst>
              <a:gd name="adj" fmla="val 153600"/>
            </a:avLst>
          </a:prstGeom>
          <a:solidFill>
            <a:srgbClr val="FEC013"/>
          </a:solidFill>
          <a:ln/>
        </p:spPr>
        <p:txBody>
          <a:bodyPr/>
          <a:lstStyle/>
          <a:p>
            <a:endParaRPr lang="en-GB"/>
          </a:p>
        </p:txBody>
      </p:sp>
      <p:sp>
        <p:nvSpPr>
          <p:cNvPr id="12" name="Text 10"/>
          <p:cNvSpPr/>
          <p:nvPr/>
        </p:nvSpPr>
        <p:spPr>
          <a:xfrm>
            <a:off x="7196018" y="3303270"/>
            <a:ext cx="238125" cy="297656"/>
          </a:xfrm>
          <a:prstGeom prst="rect">
            <a:avLst/>
          </a:prstGeom>
          <a:noFill/>
          <a:ln/>
        </p:spPr>
        <p:txBody>
          <a:bodyPr wrap="none" lIns="0" tIns="0" rIns="0" bIns="0" rtlCol="0" anchor="t"/>
          <a:lstStyle/>
          <a:p>
            <a:pPr marL="0" indent="0" algn="l">
              <a:lnSpc>
                <a:spcPts val="3000"/>
              </a:lnSpc>
              <a:buNone/>
            </a:pPr>
            <a:r>
              <a:rPr lang="en-US" sz="1850" b="1" dirty="0">
                <a:solidFill>
                  <a:srgbClr val="000000"/>
                </a:solidFill>
                <a:latin typeface="PT Sans Bold" pitchFamily="34" charset="0"/>
                <a:ea typeface="PT Sans Bold" pitchFamily="34" charset="-122"/>
                <a:cs typeface="PT Sans Bold" pitchFamily="34" charset="-120"/>
              </a:rPr>
              <a:t>2</a:t>
            </a:r>
            <a:endParaRPr lang="en-US" sz="1850" dirty="0"/>
          </a:p>
        </p:txBody>
      </p:sp>
      <p:sp>
        <p:nvSpPr>
          <p:cNvPr id="13" name="Text 11"/>
          <p:cNvSpPr/>
          <p:nvPr/>
        </p:nvSpPr>
        <p:spPr>
          <a:xfrm>
            <a:off x="5428655" y="3948232"/>
            <a:ext cx="2480905" cy="310158"/>
          </a:xfrm>
          <a:prstGeom prst="rect">
            <a:avLst/>
          </a:prstGeom>
          <a:noFill/>
          <a:ln/>
        </p:spPr>
        <p:txBody>
          <a:bodyPr wrap="none" lIns="0" tIns="0" rIns="0" bIns="0" rtlCol="0" anchor="t"/>
          <a:lstStyle/>
          <a:p>
            <a:pPr marL="0" indent="0" algn="l">
              <a:lnSpc>
                <a:spcPts val="2400"/>
              </a:lnSpc>
              <a:buNone/>
            </a:pPr>
            <a:r>
              <a:rPr lang="en-US" sz="1950" b="1" dirty="0">
                <a:solidFill>
                  <a:srgbClr val="FFFFFF"/>
                </a:solidFill>
                <a:latin typeface="PT Sans Bold" pitchFamily="34" charset="0"/>
                <a:ea typeface="PT Sans Bold" pitchFamily="34" charset="-122"/>
                <a:cs typeface="PT Sans Bold" pitchFamily="34" charset="-120"/>
              </a:rPr>
              <a:t>Video Introduction</a:t>
            </a:r>
            <a:endParaRPr lang="en-US" sz="1950" dirty="0"/>
          </a:p>
        </p:txBody>
      </p:sp>
      <p:sp>
        <p:nvSpPr>
          <p:cNvPr id="14" name="Text 12"/>
          <p:cNvSpPr/>
          <p:nvPr/>
        </p:nvSpPr>
        <p:spPr>
          <a:xfrm>
            <a:off x="5428655" y="4377452"/>
            <a:ext cx="3772972" cy="952619"/>
          </a:xfrm>
          <a:prstGeom prst="rect">
            <a:avLst/>
          </a:prstGeom>
          <a:noFill/>
          <a:ln/>
        </p:spPr>
        <p:txBody>
          <a:bodyPr wrap="squar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Send a 2-minute video explaining the purpose of alignment and what to expect from the workshop.</a:t>
            </a:r>
            <a:endParaRPr lang="en-US" sz="1550" dirty="0"/>
          </a:p>
        </p:txBody>
      </p:sp>
      <p:sp>
        <p:nvSpPr>
          <p:cNvPr id="15" name="Shape 13"/>
          <p:cNvSpPr/>
          <p:nvPr/>
        </p:nvSpPr>
        <p:spPr>
          <a:xfrm>
            <a:off x="9621203" y="3452098"/>
            <a:ext cx="4215289" cy="2099191"/>
          </a:xfrm>
          <a:prstGeom prst="roundRect">
            <a:avLst>
              <a:gd name="adj" fmla="val 5227"/>
            </a:avLst>
          </a:prstGeom>
          <a:solidFill>
            <a:srgbClr val="000000"/>
          </a:solidFill>
          <a:ln/>
        </p:spPr>
        <p:txBody>
          <a:bodyPr/>
          <a:lstStyle/>
          <a:p>
            <a:endParaRPr lang="en-GB"/>
          </a:p>
        </p:txBody>
      </p:sp>
      <p:sp>
        <p:nvSpPr>
          <p:cNvPr id="16" name="Shape 14"/>
          <p:cNvSpPr/>
          <p:nvPr/>
        </p:nvSpPr>
        <p:spPr>
          <a:xfrm>
            <a:off x="9621203" y="3429238"/>
            <a:ext cx="4215289" cy="91440"/>
          </a:xfrm>
          <a:prstGeom prst="roundRect">
            <a:avLst>
              <a:gd name="adj" fmla="val 91163"/>
            </a:avLst>
          </a:prstGeom>
          <a:solidFill>
            <a:srgbClr val="FEC013"/>
          </a:solidFill>
          <a:ln/>
        </p:spPr>
        <p:txBody>
          <a:bodyPr/>
          <a:lstStyle/>
          <a:p>
            <a:endParaRPr lang="en-GB"/>
          </a:p>
        </p:txBody>
      </p:sp>
      <p:sp>
        <p:nvSpPr>
          <p:cNvPr id="17" name="Shape 15"/>
          <p:cNvSpPr/>
          <p:nvPr/>
        </p:nvSpPr>
        <p:spPr>
          <a:xfrm>
            <a:off x="11431191" y="3154442"/>
            <a:ext cx="595313" cy="595313"/>
          </a:xfrm>
          <a:prstGeom prst="roundRect">
            <a:avLst>
              <a:gd name="adj" fmla="val 153600"/>
            </a:avLst>
          </a:prstGeom>
          <a:solidFill>
            <a:srgbClr val="FEC013"/>
          </a:solidFill>
          <a:ln/>
        </p:spPr>
        <p:txBody>
          <a:bodyPr/>
          <a:lstStyle/>
          <a:p>
            <a:endParaRPr lang="en-GB"/>
          </a:p>
        </p:txBody>
      </p:sp>
      <p:sp>
        <p:nvSpPr>
          <p:cNvPr id="18" name="Text 16"/>
          <p:cNvSpPr/>
          <p:nvPr/>
        </p:nvSpPr>
        <p:spPr>
          <a:xfrm>
            <a:off x="11609784" y="3303270"/>
            <a:ext cx="238125" cy="297656"/>
          </a:xfrm>
          <a:prstGeom prst="rect">
            <a:avLst/>
          </a:prstGeom>
          <a:noFill/>
          <a:ln/>
        </p:spPr>
        <p:txBody>
          <a:bodyPr wrap="none" lIns="0" tIns="0" rIns="0" bIns="0" rtlCol="0" anchor="t"/>
          <a:lstStyle/>
          <a:p>
            <a:pPr marL="0" indent="0" algn="l">
              <a:lnSpc>
                <a:spcPts val="3000"/>
              </a:lnSpc>
              <a:buNone/>
            </a:pPr>
            <a:r>
              <a:rPr lang="en-US" sz="1850" b="1" dirty="0">
                <a:solidFill>
                  <a:srgbClr val="000000"/>
                </a:solidFill>
                <a:latin typeface="PT Sans Bold" pitchFamily="34" charset="0"/>
                <a:ea typeface="PT Sans Bold" pitchFamily="34" charset="-122"/>
                <a:cs typeface="PT Sans Bold" pitchFamily="34" charset="-120"/>
              </a:rPr>
              <a:t>3</a:t>
            </a:r>
            <a:endParaRPr lang="en-US" sz="1850" dirty="0"/>
          </a:p>
        </p:txBody>
      </p:sp>
      <p:sp>
        <p:nvSpPr>
          <p:cNvPr id="19" name="Text 17"/>
          <p:cNvSpPr/>
          <p:nvPr/>
        </p:nvSpPr>
        <p:spPr>
          <a:xfrm>
            <a:off x="9842421" y="3948232"/>
            <a:ext cx="2480905" cy="310158"/>
          </a:xfrm>
          <a:prstGeom prst="rect">
            <a:avLst/>
          </a:prstGeom>
          <a:noFill/>
          <a:ln/>
        </p:spPr>
        <p:txBody>
          <a:bodyPr wrap="none" lIns="0" tIns="0" rIns="0" bIns="0" rtlCol="0" anchor="t"/>
          <a:lstStyle/>
          <a:p>
            <a:pPr marL="0" indent="0" algn="l">
              <a:lnSpc>
                <a:spcPts val="2400"/>
              </a:lnSpc>
              <a:buNone/>
            </a:pPr>
            <a:r>
              <a:rPr lang="en-US" sz="1950" b="1" dirty="0">
                <a:solidFill>
                  <a:srgbClr val="FFFFFF"/>
                </a:solidFill>
                <a:latin typeface="PT Sans Bold" pitchFamily="34" charset="0"/>
                <a:ea typeface="PT Sans Bold" pitchFamily="34" charset="-122"/>
                <a:cs typeface="PT Sans Bold" pitchFamily="34" charset="-120"/>
              </a:rPr>
              <a:t>Success Example</a:t>
            </a:r>
            <a:endParaRPr lang="en-US" sz="1950" dirty="0"/>
          </a:p>
        </p:txBody>
      </p:sp>
      <p:sp>
        <p:nvSpPr>
          <p:cNvPr id="20" name="Text 18"/>
          <p:cNvSpPr/>
          <p:nvPr/>
        </p:nvSpPr>
        <p:spPr>
          <a:xfrm>
            <a:off x="9842421" y="4377452"/>
            <a:ext cx="3772853" cy="635079"/>
          </a:xfrm>
          <a:prstGeom prst="rect">
            <a:avLst/>
          </a:prstGeom>
          <a:noFill/>
          <a:ln/>
        </p:spPr>
        <p:txBody>
          <a:bodyPr wrap="squar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Ask participants to bring one example of alignment working well in their experience.</a:t>
            </a:r>
            <a:endParaRPr lang="en-US" sz="1550" dirty="0"/>
          </a:p>
        </p:txBody>
      </p:sp>
      <p:sp>
        <p:nvSpPr>
          <p:cNvPr id="21" name="Text 19"/>
          <p:cNvSpPr/>
          <p:nvPr/>
        </p:nvSpPr>
        <p:spPr>
          <a:xfrm>
            <a:off x="793790" y="5774531"/>
            <a:ext cx="13042821" cy="317540"/>
          </a:xfrm>
          <a:prstGeom prst="rect">
            <a:avLst/>
          </a:prstGeom>
          <a:noFill/>
          <a:ln/>
        </p:spPr>
        <p:txBody>
          <a:bodyPr wrap="non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Pre-work helps participants arrive prepared and engaged, maximizing the value of workshop time together.</a:t>
            </a:r>
            <a:endParaRPr lang="en-US" sz="155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Slide 29">
    <p:spTree>
      <p:nvGrpSpPr>
        <p:cNvPr id="1" name=""/>
        <p:cNvGrpSpPr/>
        <p:nvPr/>
      </p:nvGrpSpPr>
      <p:grpSpPr>
        <a:xfrm>
          <a:off x="0" y="0"/>
          <a:ext cx="0" cy="0"/>
          <a:chOff x="0" y="0"/>
          <a:chExt cx="0" cy="0"/>
        </a:xfrm>
      </p:grpSpPr>
      <p:sp>
        <p:nvSpPr>
          <p:cNvPr id="3" name="Text 0"/>
          <p:cNvSpPr/>
          <p:nvPr/>
        </p:nvSpPr>
        <p:spPr>
          <a:xfrm>
            <a:off x="6280190" y="1430655"/>
            <a:ext cx="5488305" cy="620078"/>
          </a:xfrm>
          <a:prstGeom prst="rect">
            <a:avLst/>
          </a:prstGeom>
          <a:noFill/>
          <a:ln/>
        </p:spPr>
        <p:txBody>
          <a:bodyPr wrap="none" lIns="0" tIns="0" rIns="0" bIns="0" rtlCol="0" anchor="t"/>
          <a:lstStyle/>
          <a:p>
            <a:pPr marL="0" indent="0" algn="l">
              <a:lnSpc>
                <a:spcPts val="4850"/>
              </a:lnSpc>
              <a:buNone/>
            </a:pPr>
            <a:r>
              <a:rPr lang="en-US" sz="3900" b="1" dirty="0">
                <a:solidFill>
                  <a:srgbClr val="FEC013"/>
                </a:solidFill>
                <a:latin typeface="PT Sans Bold" pitchFamily="34" charset="0"/>
                <a:ea typeface="PT Sans Bold" pitchFamily="34" charset="-122"/>
                <a:cs typeface="PT Sans Bold" pitchFamily="34" charset="-120"/>
              </a:rPr>
              <a:t>Post-Workshop Follow-Up</a:t>
            </a:r>
            <a:endParaRPr lang="en-US" sz="3900" dirty="0"/>
          </a:p>
        </p:txBody>
      </p:sp>
      <p:sp>
        <p:nvSpPr>
          <p:cNvPr id="4" name="Shape 1"/>
          <p:cNvSpPr/>
          <p:nvPr/>
        </p:nvSpPr>
        <p:spPr>
          <a:xfrm>
            <a:off x="6503432" y="2348389"/>
            <a:ext cx="22860" cy="4450437"/>
          </a:xfrm>
          <a:prstGeom prst="roundRect">
            <a:avLst>
              <a:gd name="adj" fmla="val 364651"/>
            </a:avLst>
          </a:prstGeom>
          <a:solidFill>
            <a:srgbClr val="98771A"/>
          </a:solidFill>
          <a:ln/>
        </p:spPr>
        <p:txBody>
          <a:bodyPr/>
          <a:lstStyle/>
          <a:p>
            <a:endParaRPr lang="en-GB"/>
          </a:p>
        </p:txBody>
      </p:sp>
      <p:sp>
        <p:nvSpPr>
          <p:cNvPr id="5" name="Shape 2"/>
          <p:cNvSpPr/>
          <p:nvPr/>
        </p:nvSpPr>
        <p:spPr>
          <a:xfrm>
            <a:off x="6703814" y="2560201"/>
            <a:ext cx="595313" cy="22860"/>
          </a:xfrm>
          <a:prstGeom prst="roundRect">
            <a:avLst>
              <a:gd name="adj" fmla="val 364651"/>
            </a:avLst>
          </a:prstGeom>
          <a:solidFill>
            <a:srgbClr val="98771A"/>
          </a:solidFill>
          <a:ln/>
        </p:spPr>
        <p:txBody>
          <a:bodyPr/>
          <a:lstStyle/>
          <a:p>
            <a:endParaRPr lang="en-GB"/>
          </a:p>
        </p:txBody>
      </p:sp>
      <p:sp>
        <p:nvSpPr>
          <p:cNvPr id="6" name="Shape 3"/>
          <p:cNvSpPr/>
          <p:nvPr/>
        </p:nvSpPr>
        <p:spPr>
          <a:xfrm>
            <a:off x="6280190" y="2348389"/>
            <a:ext cx="446484" cy="446484"/>
          </a:xfrm>
          <a:prstGeom prst="roundRect">
            <a:avLst>
              <a:gd name="adj" fmla="val 18670"/>
            </a:avLst>
          </a:prstGeom>
          <a:solidFill>
            <a:srgbClr val="7F5E01"/>
          </a:solidFill>
          <a:ln w="7620">
            <a:solidFill>
              <a:srgbClr val="98771A"/>
            </a:solidFill>
            <a:prstDash val="solid"/>
          </a:ln>
        </p:spPr>
        <p:txBody>
          <a:bodyPr/>
          <a:lstStyle/>
          <a:p>
            <a:endParaRPr lang="en-GB"/>
          </a:p>
        </p:txBody>
      </p:sp>
      <p:sp>
        <p:nvSpPr>
          <p:cNvPr id="7" name="Text 4"/>
          <p:cNvSpPr/>
          <p:nvPr/>
        </p:nvSpPr>
        <p:spPr>
          <a:xfrm>
            <a:off x="6354604" y="2385596"/>
            <a:ext cx="297656" cy="372070"/>
          </a:xfrm>
          <a:prstGeom prst="rect">
            <a:avLst/>
          </a:prstGeom>
          <a:noFill/>
          <a:ln/>
        </p:spPr>
        <p:txBody>
          <a:bodyPr wrap="none" lIns="0" tIns="0" rIns="0" bIns="0" rtlCol="0" anchor="t"/>
          <a:lstStyle/>
          <a:p>
            <a:pPr marL="0" indent="0" algn="ctr">
              <a:lnSpc>
                <a:spcPts val="2300"/>
              </a:lnSpc>
              <a:buNone/>
            </a:pPr>
            <a:r>
              <a:rPr lang="en-US" sz="2300" b="1" dirty="0">
                <a:solidFill>
                  <a:srgbClr val="FFFFFF"/>
                </a:solidFill>
                <a:latin typeface="PT Sans Bold" pitchFamily="34" charset="0"/>
                <a:ea typeface="PT Sans Bold" pitchFamily="34" charset="-122"/>
                <a:cs typeface="PT Sans Bold" pitchFamily="34" charset="-120"/>
              </a:rPr>
              <a:t>1</a:t>
            </a:r>
            <a:endParaRPr lang="en-US" sz="2300" dirty="0"/>
          </a:p>
        </p:txBody>
      </p:sp>
      <p:sp>
        <p:nvSpPr>
          <p:cNvPr id="8" name="Text 5"/>
          <p:cNvSpPr/>
          <p:nvPr/>
        </p:nvSpPr>
        <p:spPr>
          <a:xfrm>
            <a:off x="7495818" y="2416612"/>
            <a:ext cx="2480905" cy="310158"/>
          </a:xfrm>
          <a:prstGeom prst="rect">
            <a:avLst/>
          </a:prstGeom>
          <a:noFill/>
          <a:ln/>
        </p:spPr>
        <p:txBody>
          <a:bodyPr wrap="none" lIns="0" tIns="0" rIns="0" bIns="0" rtlCol="0" anchor="t"/>
          <a:lstStyle/>
          <a:p>
            <a:pPr marL="0" indent="0" algn="l">
              <a:lnSpc>
                <a:spcPts val="2400"/>
              </a:lnSpc>
              <a:buNone/>
            </a:pPr>
            <a:r>
              <a:rPr lang="en-US" sz="1950" b="1" dirty="0">
                <a:solidFill>
                  <a:srgbClr val="FFFFFF"/>
                </a:solidFill>
                <a:latin typeface="PT Sans Bold" pitchFamily="34" charset="0"/>
                <a:ea typeface="PT Sans Bold" pitchFamily="34" charset="-122"/>
                <a:cs typeface="PT Sans Bold" pitchFamily="34" charset="-120"/>
              </a:rPr>
              <a:t>Within 48 Hours</a:t>
            </a:r>
            <a:endParaRPr lang="en-US" sz="1950" dirty="0"/>
          </a:p>
        </p:txBody>
      </p:sp>
      <p:sp>
        <p:nvSpPr>
          <p:cNvPr id="9" name="Text 6"/>
          <p:cNvSpPr/>
          <p:nvPr/>
        </p:nvSpPr>
        <p:spPr>
          <a:xfrm>
            <a:off x="7495818" y="2845832"/>
            <a:ext cx="6340793" cy="317540"/>
          </a:xfrm>
          <a:prstGeom prst="rect">
            <a:avLst/>
          </a:prstGeom>
          <a:noFill/>
          <a:ln/>
        </p:spPr>
        <p:txBody>
          <a:bodyPr wrap="non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Send the refined vision and objectives summary to all participants</a:t>
            </a:r>
            <a:endParaRPr lang="en-US" sz="1550" dirty="0"/>
          </a:p>
        </p:txBody>
      </p:sp>
      <p:sp>
        <p:nvSpPr>
          <p:cNvPr id="10" name="Shape 7"/>
          <p:cNvSpPr/>
          <p:nvPr/>
        </p:nvSpPr>
        <p:spPr>
          <a:xfrm>
            <a:off x="6703814" y="3772019"/>
            <a:ext cx="595313" cy="22860"/>
          </a:xfrm>
          <a:prstGeom prst="roundRect">
            <a:avLst>
              <a:gd name="adj" fmla="val 364651"/>
            </a:avLst>
          </a:prstGeom>
          <a:solidFill>
            <a:srgbClr val="98771A"/>
          </a:solidFill>
          <a:ln/>
        </p:spPr>
        <p:txBody>
          <a:bodyPr/>
          <a:lstStyle/>
          <a:p>
            <a:endParaRPr lang="en-GB"/>
          </a:p>
        </p:txBody>
      </p:sp>
      <p:sp>
        <p:nvSpPr>
          <p:cNvPr id="11" name="Shape 8"/>
          <p:cNvSpPr/>
          <p:nvPr/>
        </p:nvSpPr>
        <p:spPr>
          <a:xfrm>
            <a:off x="6280190" y="3560207"/>
            <a:ext cx="446484" cy="446484"/>
          </a:xfrm>
          <a:prstGeom prst="roundRect">
            <a:avLst>
              <a:gd name="adj" fmla="val 18670"/>
            </a:avLst>
          </a:prstGeom>
          <a:solidFill>
            <a:srgbClr val="7F5E01"/>
          </a:solidFill>
          <a:ln w="7620">
            <a:solidFill>
              <a:srgbClr val="98771A"/>
            </a:solidFill>
            <a:prstDash val="solid"/>
          </a:ln>
        </p:spPr>
        <p:txBody>
          <a:bodyPr/>
          <a:lstStyle/>
          <a:p>
            <a:endParaRPr lang="en-GB"/>
          </a:p>
        </p:txBody>
      </p:sp>
      <p:sp>
        <p:nvSpPr>
          <p:cNvPr id="12" name="Text 9"/>
          <p:cNvSpPr/>
          <p:nvPr/>
        </p:nvSpPr>
        <p:spPr>
          <a:xfrm>
            <a:off x="6354604" y="3597414"/>
            <a:ext cx="297656" cy="372070"/>
          </a:xfrm>
          <a:prstGeom prst="rect">
            <a:avLst/>
          </a:prstGeom>
          <a:noFill/>
          <a:ln/>
        </p:spPr>
        <p:txBody>
          <a:bodyPr wrap="none" lIns="0" tIns="0" rIns="0" bIns="0" rtlCol="0" anchor="t"/>
          <a:lstStyle/>
          <a:p>
            <a:pPr marL="0" indent="0" algn="ctr">
              <a:lnSpc>
                <a:spcPts val="2300"/>
              </a:lnSpc>
              <a:buNone/>
            </a:pPr>
            <a:r>
              <a:rPr lang="en-US" sz="2300" b="1" dirty="0">
                <a:solidFill>
                  <a:srgbClr val="FFFFFF"/>
                </a:solidFill>
                <a:latin typeface="PT Sans Bold" pitchFamily="34" charset="0"/>
                <a:ea typeface="PT Sans Bold" pitchFamily="34" charset="-122"/>
                <a:cs typeface="PT Sans Bold" pitchFamily="34" charset="-120"/>
              </a:rPr>
              <a:t>2</a:t>
            </a:r>
            <a:endParaRPr lang="en-US" sz="2300" dirty="0"/>
          </a:p>
        </p:txBody>
      </p:sp>
      <p:sp>
        <p:nvSpPr>
          <p:cNvPr id="13" name="Text 10"/>
          <p:cNvSpPr/>
          <p:nvPr/>
        </p:nvSpPr>
        <p:spPr>
          <a:xfrm>
            <a:off x="7495818" y="3628430"/>
            <a:ext cx="2480905" cy="310158"/>
          </a:xfrm>
          <a:prstGeom prst="rect">
            <a:avLst/>
          </a:prstGeom>
          <a:noFill/>
          <a:ln/>
        </p:spPr>
        <p:txBody>
          <a:bodyPr wrap="none" lIns="0" tIns="0" rIns="0" bIns="0" rtlCol="0" anchor="t"/>
          <a:lstStyle/>
          <a:p>
            <a:pPr marL="0" indent="0" algn="l">
              <a:lnSpc>
                <a:spcPts val="2400"/>
              </a:lnSpc>
              <a:buNone/>
            </a:pPr>
            <a:r>
              <a:rPr lang="en-US" sz="1950" b="1" dirty="0">
                <a:solidFill>
                  <a:srgbClr val="FFFFFF"/>
                </a:solidFill>
                <a:latin typeface="PT Sans Bold" pitchFamily="34" charset="0"/>
                <a:ea typeface="PT Sans Bold" pitchFamily="34" charset="-122"/>
                <a:cs typeface="PT Sans Bold" pitchFamily="34" charset="-120"/>
              </a:rPr>
              <a:t>Within 1 Week</a:t>
            </a:r>
            <a:endParaRPr lang="en-US" sz="1950" dirty="0"/>
          </a:p>
        </p:txBody>
      </p:sp>
      <p:sp>
        <p:nvSpPr>
          <p:cNvPr id="14" name="Text 11"/>
          <p:cNvSpPr/>
          <p:nvPr/>
        </p:nvSpPr>
        <p:spPr>
          <a:xfrm>
            <a:off x="7495818" y="4057650"/>
            <a:ext cx="6340793" cy="317540"/>
          </a:xfrm>
          <a:prstGeom prst="rect">
            <a:avLst/>
          </a:prstGeom>
          <a:noFill/>
          <a:ln/>
        </p:spPr>
        <p:txBody>
          <a:bodyPr wrap="non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Schedule a 30-day alignment review meeting</a:t>
            </a:r>
            <a:endParaRPr lang="en-US" sz="1550" dirty="0"/>
          </a:p>
        </p:txBody>
      </p:sp>
      <p:sp>
        <p:nvSpPr>
          <p:cNvPr id="15" name="Shape 12"/>
          <p:cNvSpPr/>
          <p:nvPr/>
        </p:nvSpPr>
        <p:spPr>
          <a:xfrm>
            <a:off x="6703814" y="4983837"/>
            <a:ext cx="595313" cy="22860"/>
          </a:xfrm>
          <a:prstGeom prst="roundRect">
            <a:avLst>
              <a:gd name="adj" fmla="val 364651"/>
            </a:avLst>
          </a:prstGeom>
          <a:solidFill>
            <a:srgbClr val="98771A"/>
          </a:solidFill>
          <a:ln/>
        </p:spPr>
        <p:txBody>
          <a:bodyPr/>
          <a:lstStyle/>
          <a:p>
            <a:endParaRPr lang="en-GB"/>
          </a:p>
        </p:txBody>
      </p:sp>
      <p:sp>
        <p:nvSpPr>
          <p:cNvPr id="16" name="Shape 13"/>
          <p:cNvSpPr/>
          <p:nvPr/>
        </p:nvSpPr>
        <p:spPr>
          <a:xfrm>
            <a:off x="6280190" y="4772025"/>
            <a:ext cx="446484" cy="446484"/>
          </a:xfrm>
          <a:prstGeom prst="roundRect">
            <a:avLst>
              <a:gd name="adj" fmla="val 18670"/>
            </a:avLst>
          </a:prstGeom>
          <a:solidFill>
            <a:srgbClr val="7F5E01"/>
          </a:solidFill>
          <a:ln w="7620">
            <a:solidFill>
              <a:srgbClr val="98771A"/>
            </a:solidFill>
            <a:prstDash val="solid"/>
          </a:ln>
        </p:spPr>
        <p:txBody>
          <a:bodyPr/>
          <a:lstStyle/>
          <a:p>
            <a:endParaRPr lang="en-GB"/>
          </a:p>
        </p:txBody>
      </p:sp>
      <p:sp>
        <p:nvSpPr>
          <p:cNvPr id="17" name="Text 14"/>
          <p:cNvSpPr/>
          <p:nvPr/>
        </p:nvSpPr>
        <p:spPr>
          <a:xfrm>
            <a:off x="6354604" y="4809232"/>
            <a:ext cx="297656" cy="372070"/>
          </a:xfrm>
          <a:prstGeom prst="rect">
            <a:avLst/>
          </a:prstGeom>
          <a:noFill/>
          <a:ln/>
        </p:spPr>
        <p:txBody>
          <a:bodyPr wrap="none" lIns="0" tIns="0" rIns="0" bIns="0" rtlCol="0" anchor="t"/>
          <a:lstStyle/>
          <a:p>
            <a:pPr marL="0" indent="0" algn="ctr">
              <a:lnSpc>
                <a:spcPts val="2300"/>
              </a:lnSpc>
              <a:buNone/>
            </a:pPr>
            <a:r>
              <a:rPr lang="en-US" sz="2300" b="1" dirty="0">
                <a:solidFill>
                  <a:srgbClr val="FFFFFF"/>
                </a:solidFill>
                <a:latin typeface="PT Sans Bold" pitchFamily="34" charset="0"/>
                <a:ea typeface="PT Sans Bold" pitchFamily="34" charset="-122"/>
                <a:cs typeface="PT Sans Bold" pitchFamily="34" charset="-120"/>
              </a:rPr>
              <a:t>3</a:t>
            </a:r>
            <a:endParaRPr lang="en-US" sz="2300" dirty="0"/>
          </a:p>
        </p:txBody>
      </p:sp>
      <p:sp>
        <p:nvSpPr>
          <p:cNvPr id="18" name="Text 15"/>
          <p:cNvSpPr/>
          <p:nvPr/>
        </p:nvSpPr>
        <p:spPr>
          <a:xfrm>
            <a:off x="7495818" y="4840248"/>
            <a:ext cx="2480905" cy="310158"/>
          </a:xfrm>
          <a:prstGeom prst="rect">
            <a:avLst/>
          </a:prstGeom>
          <a:noFill/>
          <a:ln/>
        </p:spPr>
        <p:txBody>
          <a:bodyPr wrap="none" lIns="0" tIns="0" rIns="0" bIns="0" rtlCol="0" anchor="t"/>
          <a:lstStyle/>
          <a:p>
            <a:pPr marL="0" indent="0" algn="l">
              <a:lnSpc>
                <a:spcPts val="2400"/>
              </a:lnSpc>
              <a:buNone/>
            </a:pPr>
            <a:r>
              <a:rPr lang="en-US" sz="1950" b="1" dirty="0">
                <a:solidFill>
                  <a:srgbClr val="FFFFFF"/>
                </a:solidFill>
                <a:latin typeface="PT Sans Bold" pitchFamily="34" charset="0"/>
                <a:ea typeface="PT Sans Bold" pitchFamily="34" charset="-122"/>
                <a:cs typeface="PT Sans Bold" pitchFamily="34" charset="-120"/>
              </a:rPr>
              <a:t>Within 2 Weeks</a:t>
            </a:r>
            <a:endParaRPr lang="en-US" sz="1950" dirty="0"/>
          </a:p>
        </p:txBody>
      </p:sp>
      <p:sp>
        <p:nvSpPr>
          <p:cNvPr id="19" name="Text 16"/>
          <p:cNvSpPr/>
          <p:nvPr/>
        </p:nvSpPr>
        <p:spPr>
          <a:xfrm>
            <a:off x="7495818" y="5269468"/>
            <a:ext cx="6340793" cy="317540"/>
          </a:xfrm>
          <a:prstGeom prst="rect">
            <a:avLst/>
          </a:prstGeom>
          <a:noFill/>
          <a:ln/>
        </p:spPr>
        <p:txBody>
          <a:bodyPr wrap="non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Create accountability partners for commitments</a:t>
            </a:r>
            <a:endParaRPr lang="en-US" sz="1550" dirty="0"/>
          </a:p>
        </p:txBody>
      </p:sp>
      <p:sp>
        <p:nvSpPr>
          <p:cNvPr id="20" name="Shape 17"/>
          <p:cNvSpPr/>
          <p:nvPr/>
        </p:nvSpPr>
        <p:spPr>
          <a:xfrm>
            <a:off x="6703814" y="6195655"/>
            <a:ext cx="595313" cy="22860"/>
          </a:xfrm>
          <a:prstGeom prst="roundRect">
            <a:avLst>
              <a:gd name="adj" fmla="val 364651"/>
            </a:avLst>
          </a:prstGeom>
          <a:solidFill>
            <a:srgbClr val="98771A"/>
          </a:solidFill>
          <a:ln/>
        </p:spPr>
        <p:txBody>
          <a:bodyPr/>
          <a:lstStyle/>
          <a:p>
            <a:endParaRPr lang="en-GB"/>
          </a:p>
        </p:txBody>
      </p:sp>
      <p:sp>
        <p:nvSpPr>
          <p:cNvPr id="21" name="Shape 18"/>
          <p:cNvSpPr/>
          <p:nvPr/>
        </p:nvSpPr>
        <p:spPr>
          <a:xfrm>
            <a:off x="6280190" y="5983843"/>
            <a:ext cx="446484" cy="446484"/>
          </a:xfrm>
          <a:prstGeom prst="roundRect">
            <a:avLst>
              <a:gd name="adj" fmla="val 18670"/>
            </a:avLst>
          </a:prstGeom>
          <a:solidFill>
            <a:srgbClr val="7F5E01"/>
          </a:solidFill>
          <a:ln w="7620">
            <a:solidFill>
              <a:srgbClr val="98771A"/>
            </a:solidFill>
            <a:prstDash val="solid"/>
          </a:ln>
        </p:spPr>
        <p:txBody>
          <a:bodyPr/>
          <a:lstStyle/>
          <a:p>
            <a:endParaRPr lang="en-GB"/>
          </a:p>
        </p:txBody>
      </p:sp>
      <p:sp>
        <p:nvSpPr>
          <p:cNvPr id="22" name="Text 19"/>
          <p:cNvSpPr/>
          <p:nvPr/>
        </p:nvSpPr>
        <p:spPr>
          <a:xfrm>
            <a:off x="6354604" y="6021050"/>
            <a:ext cx="297656" cy="372070"/>
          </a:xfrm>
          <a:prstGeom prst="rect">
            <a:avLst/>
          </a:prstGeom>
          <a:noFill/>
          <a:ln/>
        </p:spPr>
        <p:txBody>
          <a:bodyPr wrap="none" lIns="0" tIns="0" rIns="0" bIns="0" rtlCol="0" anchor="t"/>
          <a:lstStyle/>
          <a:p>
            <a:pPr marL="0" indent="0" algn="ctr">
              <a:lnSpc>
                <a:spcPts val="2300"/>
              </a:lnSpc>
              <a:buNone/>
            </a:pPr>
            <a:r>
              <a:rPr lang="en-US" sz="2300" b="1" dirty="0">
                <a:solidFill>
                  <a:srgbClr val="FFFFFF"/>
                </a:solidFill>
                <a:latin typeface="PT Sans Bold" pitchFamily="34" charset="0"/>
                <a:ea typeface="PT Sans Bold" pitchFamily="34" charset="-122"/>
                <a:cs typeface="PT Sans Bold" pitchFamily="34" charset="-120"/>
              </a:rPr>
              <a:t>4</a:t>
            </a:r>
            <a:endParaRPr lang="en-US" sz="2300" dirty="0"/>
          </a:p>
        </p:txBody>
      </p:sp>
      <p:sp>
        <p:nvSpPr>
          <p:cNvPr id="23" name="Text 20"/>
          <p:cNvSpPr/>
          <p:nvPr/>
        </p:nvSpPr>
        <p:spPr>
          <a:xfrm>
            <a:off x="7495818" y="6052066"/>
            <a:ext cx="2480905" cy="310158"/>
          </a:xfrm>
          <a:prstGeom prst="rect">
            <a:avLst/>
          </a:prstGeom>
          <a:noFill/>
          <a:ln/>
        </p:spPr>
        <p:txBody>
          <a:bodyPr wrap="none" lIns="0" tIns="0" rIns="0" bIns="0" rtlCol="0" anchor="t"/>
          <a:lstStyle/>
          <a:p>
            <a:pPr marL="0" indent="0" algn="l">
              <a:lnSpc>
                <a:spcPts val="2400"/>
              </a:lnSpc>
              <a:buNone/>
            </a:pPr>
            <a:r>
              <a:rPr lang="en-US" sz="1950" b="1" dirty="0">
                <a:solidFill>
                  <a:srgbClr val="FFFFFF"/>
                </a:solidFill>
                <a:latin typeface="PT Sans Bold" pitchFamily="34" charset="0"/>
                <a:ea typeface="PT Sans Bold" pitchFamily="34" charset="-122"/>
                <a:cs typeface="PT Sans Bold" pitchFamily="34" charset="-120"/>
              </a:rPr>
              <a:t>Ongoing</a:t>
            </a:r>
            <a:endParaRPr lang="en-US" sz="1950" dirty="0"/>
          </a:p>
        </p:txBody>
      </p:sp>
      <p:sp>
        <p:nvSpPr>
          <p:cNvPr id="24" name="Text 21"/>
          <p:cNvSpPr/>
          <p:nvPr/>
        </p:nvSpPr>
        <p:spPr>
          <a:xfrm>
            <a:off x="7495818" y="6481286"/>
            <a:ext cx="6340793" cy="317540"/>
          </a:xfrm>
          <a:prstGeom prst="rect">
            <a:avLst/>
          </a:prstGeom>
          <a:noFill/>
          <a:ln/>
        </p:spPr>
        <p:txBody>
          <a:bodyPr wrap="non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Provide optional reading resources and continued support</a:t>
            </a:r>
            <a:endParaRPr lang="en-US" sz="1550" dirty="0"/>
          </a:p>
        </p:txBody>
      </p:sp>
      <p:pic>
        <p:nvPicPr>
          <p:cNvPr id="26" name="Picture 25">
            <a:extLst>
              <a:ext uri="{FF2B5EF4-FFF2-40B4-BE49-F238E27FC236}">
                <a16:creationId xmlns:a16="http://schemas.microsoft.com/office/drawing/2014/main" id="{430387F7-0641-C9BE-FC0C-12F3BBC51441}"/>
              </a:ext>
            </a:extLst>
          </p:cNvPr>
          <p:cNvPicPr>
            <a:picLocks noChangeAspect="1"/>
          </p:cNvPicPr>
          <p:nvPr/>
        </p:nvPicPr>
        <p:blipFill>
          <a:blip r:embed="rId3"/>
          <a:stretch>
            <a:fillRect/>
          </a:stretch>
        </p:blipFill>
        <p:spPr>
          <a:xfrm>
            <a:off x="0" y="-77580"/>
            <a:ext cx="5488305" cy="829254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886539"/>
            <a:ext cx="4961811" cy="620078"/>
          </a:xfrm>
          <a:prstGeom prst="rect">
            <a:avLst/>
          </a:prstGeom>
          <a:noFill/>
          <a:ln/>
        </p:spPr>
        <p:txBody>
          <a:bodyPr wrap="none" lIns="0" tIns="0" rIns="0" bIns="0" rtlCol="0" anchor="t"/>
          <a:lstStyle/>
          <a:p>
            <a:pPr marL="0" indent="0" algn="l">
              <a:lnSpc>
                <a:spcPts val="4850"/>
              </a:lnSpc>
              <a:buNone/>
            </a:pPr>
            <a:r>
              <a:rPr lang="en-US" sz="3900" b="1" dirty="0">
                <a:solidFill>
                  <a:srgbClr val="FEC013"/>
                </a:solidFill>
                <a:latin typeface="PT Sans Bold" pitchFamily="34" charset="0"/>
                <a:ea typeface="PT Sans Bold" pitchFamily="34" charset="-122"/>
                <a:cs typeface="PT Sans Bold" pitchFamily="34" charset="-120"/>
              </a:rPr>
              <a:t>Workshop Foundation</a:t>
            </a:r>
            <a:endParaRPr lang="en-US" sz="3900" dirty="0"/>
          </a:p>
        </p:txBody>
      </p:sp>
      <p:sp>
        <p:nvSpPr>
          <p:cNvPr id="3" name="Text 1"/>
          <p:cNvSpPr/>
          <p:nvPr/>
        </p:nvSpPr>
        <p:spPr>
          <a:xfrm>
            <a:off x="793790" y="2002631"/>
            <a:ext cx="2977039" cy="372070"/>
          </a:xfrm>
          <a:prstGeom prst="rect">
            <a:avLst/>
          </a:prstGeom>
          <a:noFill/>
          <a:ln/>
        </p:spPr>
        <p:txBody>
          <a:bodyPr wrap="none" lIns="0" tIns="0" rIns="0" bIns="0" rtlCol="0" anchor="t"/>
          <a:lstStyle/>
          <a:p>
            <a:pPr marL="0" indent="0" algn="l">
              <a:lnSpc>
                <a:spcPts val="2900"/>
              </a:lnSpc>
              <a:buNone/>
            </a:pPr>
            <a:r>
              <a:rPr lang="en-US" sz="2300" b="1" dirty="0">
                <a:solidFill>
                  <a:srgbClr val="FEC013"/>
                </a:solidFill>
                <a:latin typeface="PT Sans Bold" pitchFamily="34" charset="0"/>
                <a:ea typeface="PT Sans Bold" pitchFamily="34" charset="-122"/>
                <a:cs typeface="PT Sans Bold" pitchFamily="34" charset="-120"/>
              </a:rPr>
              <a:t>Draft Slides</a:t>
            </a:r>
            <a:endParaRPr lang="en-US" sz="2300" dirty="0"/>
          </a:p>
        </p:txBody>
      </p:sp>
      <p:sp>
        <p:nvSpPr>
          <p:cNvPr id="4" name="Text 2"/>
          <p:cNvSpPr/>
          <p:nvPr/>
        </p:nvSpPr>
        <p:spPr>
          <a:xfrm>
            <a:off x="793790" y="2573060"/>
            <a:ext cx="6279356" cy="317540"/>
          </a:xfrm>
          <a:prstGeom prst="rect">
            <a:avLst/>
          </a:prstGeom>
          <a:noFill/>
          <a:ln/>
        </p:spPr>
        <p:txBody>
          <a:bodyPr wrap="none" lIns="0" tIns="0" rIns="0" bIns="0" rtlCol="0" anchor="t"/>
          <a:lstStyle/>
          <a:p>
            <a:pPr marL="342900" indent="-342900" algn="l">
              <a:lnSpc>
                <a:spcPts val="2500"/>
              </a:lnSpc>
              <a:buSzPct val="100000"/>
              <a:buFont typeface="+mj-lt"/>
              <a:buAutoNum type="arabicPeriod"/>
            </a:pPr>
            <a:r>
              <a:rPr lang="en-US" sz="1550" dirty="0">
                <a:solidFill>
                  <a:srgbClr val="FFFFFF"/>
                </a:solidFill>
                <a:latin typeface="PT Sans" pitchFamily="34" charset="0"/>
                <a:ea typeface="PT Sans" pitchFamily="34" charset="-122"/>
                <a:cs typeface="PT Sans" pitchFamily="34" charset="-120"/>
              </a:rPr>
              <a:t>Title slide</a:t>
            </a:r>
            <a:endParaRPr lang="en-US" sz="1550" dirty="0"/>
          </a:p>
        </p:txBody>
      </p:sp>
      <p:sp>
        <p:nvSpPr>
          <p:cNvPr id="5" name="Text 3"/>
          <p:cNvSpPr/>
          <p:nvPr/>
        </p:nvSpPr>
        <p:spPr>
          <a:xfrm>
            <a:off x="793790" y="2960013"/>
            <a:ext cx="6279356" cy="317540"/>
          </a:xfrm>
          <a:prstGeom prst="rect">
            <a:avLst/>
          </a:prstGeom>
          <a:noFill/>
          <a:ln/>
        </p:spPr>
        <p:txBody>
          <a:bodyPr wrap="none" lIns="0" tIns="0" rIns="0" bIns="0" rtlCol="0" anchor="t"/>
          <a:lstStyle/>
          <a:p>
            <a:pPr marL="342900" indent="-342900" algn="l">
              <a:lnSpc>
                <a:spcPts val="2500"/>
              </a:lnSpc>
              <a:buSzPct val="100000"/>
              <a:buFont typeface="+mj-lt"/>
              <a:buAutoNum type="arabicPeriod" startAt="2"/>
            </a:pPr>
            <a:r>
              <a:rPr lang="en-US" sz="1550" dirty="0">
                <a:solidFill>
                  <a:srgbClr val="FFFFFF"/>
                </a:solidFill>
                <a:latin typeface="PT Sans" pitchFamily="34" charset="0"/>
                <a:ea typeface="PT Sans" pitchFamily="34" charset="-122"/>
                <a:cs typeface="PT Sans" pitchFamily="34" charset="-120"/>
              </a:rPr>
              <a:t>Workshop purpose</a:t>
            </a:r>
            <a:endParaRPr lang="en-US" sz="1550" dirty="0"/>
          </a:p>
        </p:txBody>
      </p:sp>
      <p:sp>
        <p:nvSpPr>
          <p:cNvPr id="6" name="Text 4"/>
          <p:cNvSpPr/>
          <p:nvPr/>
        </p:nvSpPr>
        <p:spPr>
          <a:xfrm>
            <a:off x="793790" y="3346966"/>
            <a:ext cx="6279356" cy="317540"/>
          </a:xfrm>
          <a:prstGeom prst="rect">
            <a:avLst/>
          </a:prstGeom>
          <a:noFill/>
          <a:ln/>
        </p:spPr>
        <p:txBody>
          <a:bodyPr wrap="none" lIns="0" tIns="0" rIns="0" bIns="0" rtlCol="0" anchor="t"/>
          <a:lstStyle/>
          <a:p>
            <a:pPr marL="342900" indent="-342900" algn="l">
              <a:lnSpc>
                <a:spcPts val="2500"/>
              </a:lnSpc>
              <a:buSzPct val="100000"/>
              <a:buFont typeface="+mj-lt"/>
              <a:buAutoNum type="arabicPeriod" startAt="3"/>
            </a:pPr>
            <a:r>
              <a:rPr lang="en-US" sz="1550" dirty="0">
                <a:solidFill>
                  <a:srgbClr val="FFFFFF"/>
                </a:solidFill>
                <a:latin typeface="PT Sans" pitchFamily="34" charset="0"/>
                <a:ea typeface="PT Sans" pitchFamily="34" charset="-122"/>
                <a:cs typeface="PT Sans" pitchFamily="34" charset="-120"/>
              </a:rPr>
              <a:t>Session objectives</a:t>
            </a:r>
            <a:endParaRPr lang="en-US" sz="1550" dirty="0"/>
          </a:p>
        </p:txBody>
      </p:sp>
      <p:sp>
        <p:nvSpPr>
          <p:cNvPr id="7" name="Text 5"/>
          <p:cNvSpPr/>
          <p:nvPr/>
        </p:nvSpPr>
        <p:spPr>
          <a:xfrm>
            <a:off x="793790" y="3733919"/>
            <a:ext cx="6279356" cy="317540"/>
          </a:xfrm>
          <a:prstGeom prst="rect">
            <a:avLst/>
          </a:prstGeom>
          <a:noFill/>
          <a:ln/>
        </p:spPr>
        <p:txBody>
          <a:bodyPr wrap="none" lIns="0" tIns="0" rIns="0" bIns="0" rtlCol="0" anchor="t"/>
          <a:lstStyle/>
          <a:p>
            <a:pPr marL="342900" indent="-342900" algn="l">
              <a:lnSpc>
                <a:spcPts val="2500"/>
              </a:lnSpc>
              <a:buSzPct val="100000"/>
              <a:buFont typeface="+mj-lt"/>
              <a:buAutoNum type="arabicPeriod" startAt="4"/>
            </a:pPr>
            <a:r>
              <a:rPr lang="en-US" sz="1550" dirty="0">
                <a:solidFill>
                  <a:srgbClr val="FFFFFF"/>
                </a:solidFill>
                <a:latin typeface="PT Sans" pitchFamily="34" charset="0"/>
                <a:ea typeface="PT Sans" pitchFamily="34" charset="-122"/>
                <a:cs typeface="PT Sans" pitchFamily="34" charset="-120"/>
              </a:rPr>
              <a:t>Agenda</a:t>
            </a:r>
            <a:endParaRPr lang="en-US" sz="1550" dirty="0"/>
          </a:p>
        </p:txBody>
      </p:sp>
      <p:sp>
        <p:nvSpPr>
          <p:cNvPr id="8" name="Text 6"/>
          <p:cNvSpPr/>
          <p:nvPr/>
        </p:nvSpPr>
        <p:spPr>
          <a:xfrm>
            <a:off x="793790" y="4120872"/>
            <a:ext cx="6279356" cy="317540"/>
          </a:xfrm>
          <a:prstGeom prst="rect">
            <a:avLst/>
          </a:prstGeom>
          <a:noFill/>
          <a:ln/>
        </p:spPr>
        <p:txBody>
          <a:bodyPr wrap="none" lIns="0" tIns="0" rIns="0" bIns="0" rtlCol="0" anchor="t"/>
          <a:lstStyle/>
          <a:p>
            <a:pPr marL="342900" indent="-342900" algn="l">
              <a:lnSpc>
                <a:spcPts val="2500"/>
              </a:lnSpc>
              <a:buSzPct val="100000"/>
              <a:buFont typeface="+mj-lt"/>
              <a:buAutoNum type="arabicPeriod" startAt="5"/>
            </a:pPr>
            <a:r>
              <a:rPr lang="en-US" sz="1550" dirty="0">
                <a:solidFill>
                  <a:srgbClr val="FFFFFF"/>
                </a:solidFill>
                <a:latin typeface="PT Sans" pitchFamily="34" charset="0"/>
                <a:ea typeface="PT Sans" pitchFamily="34" charset="-122"/>
                <a:cs typeface="PT Sans" pitchFamily="34" charset="-120"/>
              </a:rPr>
              <a:t>Inclusion and participation expectations</a:t>
            </a:r>
            <a:endParaRPr lang="en-US" sz="1550" dirty="0"/>
          </a:p>
        </p:txBody>
      </p:sp>
      <p:sp>
        <p:nvSpPr>
          <p:cNvPr id="9" name="Text 7"/>
          <p:cNvSpPr/>
          <p:nvPr/>
        </p:nvSpPr>
        <p:spPr>
          <a:xfrm>
            <a:off x="793790" y="4636770"/>
            <a:ext cx="2480905" cy="310158"/>
          </a:xfrm>
          <a:prstGeom prst="rect">
            <a:avLst/>
          </a:prstGeom>
          <a:noFill/>
          <a:ln/>
        </p:spPr>
        <p:txBody>
          <a:bodyPr wrap="none" lIns="0" tIns="0" rIns="0" bIns="0" rtlCol="0" anchor="t"/>
          <a:lstStyle/>
          <a:p>
            <a:pPr marL="0" indent="0" algn="l">
              <a:lnSpc>
                <a:spcPts val="2400"/>
              </a:lnSpc>
              <a:buNone/>
            </a:pPr>
            <a:r>
              <a:rPr lang="en-US" sz="1950" b="1" dirty="0">
                <a:solidFill>
                  <a:srgbClr val="FEC013"/>
                </a:solidFill>
                <a:latin typeface="PT Sans Bold" pitchFamily="34" charset="0"/>
                <a:ea typeface="PT Sans Bold" pitchFamily="34" charset="-122"/>
                <a:cs typeface="PT Sans Bold" pitchFamily="34" charset="-120"/>
              </a:rPr>
              <a:t>Facilitator Script Notes</a:t>
            </a:r>
            <a:endParaRPr lang="en-US" sz="1950" dirty="0"/>
          </a:p>
        </p:txBody>
      </p:sp>
      <p:sp>
        <p:nvSpPr>
          <p:cNvPr id="10" name="Text 8"/>
          <p:cNvSpPr/>
          <p:nvPr/>
        </p:nvSpPr>
        <p:spPr>
          <a:xfrm>
            <a:off x="793790" y="5145286"/>
            <a:ext cx="6279356" cy="952619"/>
          </a:xfrm>
          <a:prstGeom prst="rect">
            <a:avLst/>
          </a:prstGeom>
          <a:noFill/>
          <a:ln/>
        </p:spPr>
        <p:txBody>
          <a:bodyPr wrap="squar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Use a warm, encouraging tone: "You all bring experience and perspectives that matter, and today is about bringing them into focus." Reinforce psychological safety throughout.</a:t>
            </a:r>
            <a:endParaRPr lang="en-US" sz="1550" dirty="0"/>
          </a:p>
        </p:txBody>
      </p:sp>
      <p:sp>
        <p:nvSpPr>
          <p:cNvPr id="11" name="Text 9"/>
          <p:cNvSpPr/>
          <p:nvPr/>
        </p:nvSpPr>
        <p:spPr>
          <a:xfrm>
            <a:off x="7564874" y="2002631"/>
            <a:ext cx="2977039" cy="372070"/>
          </a:xfrm>
          <a:prstGeom prst="rect">
            <a:avLst/>
          </a:prstGeom>
          <a:noFill/>
          <a:ln/>
        </p:spPr>
        <p:txBody>
          <a:bodyPr wrap="none" lIns="0" tIns="0" rIns="0" bIns="0" rtlCol="0" anchor="t"/>
          <a:lstStyle/>
          <a:p>
            <a:pPr marL="0" indent="0" algn="l">
              <a:lnSpc>
                <a:spcPts val="2900"/>
              </a:lnSpc>
              <a:buNone/>
            </a:pPr>
            <a:r>
              <a:rPr lang="en-US" sz="2300" b="1" dirty="0">
                <a:solidFill>
                  <a:srgbClr val="FEC013"/>
                </a:solidFill>
                <a:latin typeface="PT Sans Bold" pitchFamily="34" charset="0"/>
                <a:ea typeface="PT Sans Bold" pitchFamily="34" charset="-122"/>
                <a:cs typeface="PT Sans Bold" pitchFamily="34" charset="-120"/>
              </a:rPr>
              <a:t>Hybrid Tips</a:t>
            </a:r>
            <a:endParaRPr lang="en-US" sz="2300" dirty="0"/>
          </a:p>
        </p:txBody>
      </p:sp>
      <p:sp>
        <p:nvSpPr>
          <p:cNvPr id="12" name="Text 10"/>
          <p:cNvSpPr/>
          <p:nvPr/>
        </p:nvSpPr>
        <p:spPr>
          <a:xfrm>
            <a:off x="7564874" y="2573060"/>
            <a:ext cx="6279356"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FFFFFF"/>
                </a:solidFill>
                <a:latin typeface="PT Sans" pitchFamily="34" charset="0"/>
                <a:ea typeface="PT Sans" pitchFamily="34" charset="-122"/>
                <a:cs typeface="PT Sans" pitchFamily="34" charset="-120"/>
              </a:rPr>
              <a:t>Invite remote participants to unmute and greet the room</a:t>
            </a:r>
            <a:endParaRPr lang="en-US" sz="1550" dirty="0"/>
          </a:p>
        </p:txBody>
      </p:sp>
      <p:sp>
        <p:nvSpPr>
          <p:cNvPr id="13" name="Text 11"/>
          <p:cNvSpPr/>
          <p:nvPr/>
        </p:nvSpPr>
        <p:spPr>
          <a:xfrm>
            <a:off x="7564874" y="2960013"/>
            <a:ext cx="6279356"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FFFFFF"/>
                </a:solidFill>
                <a:latin typeface="PT Sans" pitchFamily="34" charset="0"/>
                <a:ea typeface="PT Sans" pitchFamily="34" charset="-122"/>
                <a:cs typeface="PT Sans" pitchFamily="34" charset="-120"/>
              </a:rPr>
              <a:t>Display shared screen for equal visibility</a:t>
            </a:r>
            <a:endParaRPr lang="en-US" sz="1550" dirty="0"/>
          </a:p>
        </p:txBody>
      </p:sp>
      <p:sp>
        <p:nvSpPr>
          <p:cNvPr id="14" name="Text 12"/>
          <p:cNvSpPr/>
          <p:nvPr/>
        </p:nvSpPr>
        <p:spPr>
          <a:xfrm>
            <a:off x="7564874" y="3346966"/>
            <a:ext cx="6279356"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FFFFFF"/>
                </a:solidFill>
                <a:latin typeface="PT Sans" pitchFamily="34" charset="0"/>
                <a:ea typeface="PT Sans" pitchFamily="34" charset="-122"/>
                <a:cs typeface="PT Sans" pitchFamily="34" charset="-120"/>
              </a:rPr>
              <a:t>Use digital whiteboard accessible to all locations</a:t>
            </a:r>
            <a:endParaRPr lang="en-US" sz="1550" dirty="0"/>
          </a:p>
        </p:txBody>
      </p:sp>
      <p:sp>
        <p:nvSpPr>
          <p:cNvPr id="15" name="Text 13"/>
          <p:cNvSpPr/>
          <p:nvPr/>
        </p:nvSpPr>
        <p:spPr>
          <a:xfrm>
            <a:off x="7564874" y="3862864"/>
            <a:ext cx="2908459" cy="310158"/>
          </a:xfrm>
          <a:prstGeom prst="rect">
            <a:avLst/>
          </a:prstGeom>
          <a:noFill/>
          <a:ln/>
        </p:spPr>
        <p:txBody>
          <a:bodyPr wrap="none" lIns="0" tIns="0" rIns="0" bIns="0" rtlCol="0" anchor="t"/>
          <a:lstStyle/>
          <a:p>
            <a:pPr marL="0" indent="0" algn="l">
              <a:lnSpc>
                <a:spcPts val="2400"/>
              </a:lnSpc>
              <a:buNone/>
            </a:pPr>
            <a:r>
              <a:rPr lang="en-US" sz="1950" b="1" dirty="0">
                <a:solidFill>
                  <a:srgbClr val="FEC013"/>
                </a:solidFill>
                <a:latin typeface="PT Sans Bold" pitchFamily="34" charset="0"/>
                <a:ea typeface="PT Sans Bold" pitchFamily="34" charset="-122"/>
                <a:cs typeface="PT Sans Bold" pitchFamily="34" charset="-120"/>
              </a:rPr>
              <a:t>Accessibility Considerations</a:t>
            </a:r>
            <a:endParaRPr lang="en-US" sz="1950" dirty="0"/>
          </a:p>
        </p:txBody>
      </p:sp>
      <p:sp>
        <p:nvSpPr>
          <p:cNvPr id="16" name="Text 14"/>
          <p:cNvSpPr/>
          <p:nvPr/>
        </p:nvSpPr>
        <p:spPr>
          <a:xfrm>
            <a:off x="7564874" y="4371380"/>
            <a:ext cx="6279356" cy="635079"/>
          </a:xfrm>
          <a:prstGeom prst="rect">
            <a:avLst/>
          </a:prstGeom>
          <a:noFill/>
          <a:ln/>
        </p:spPr>
        <p:txBody>
          <a:bodyPr wrap="squar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Ask in advance about accessibility requirements. Provide slides in high-contrast format with readable fonts. Describe all visuals aloud.</a:t>
            </a:r>
            <a:endParaRPr lang="en-US" sz="1550" dirty="0"/>
          </a:p>
        </p:txBody>
      </p:sp>
      <p:sp>
        <p:nvSpPr>
          <p:cNvPr id="17" name="Shape 15"/>
          <p:cNvSpPr/>
          <p:nvPr/>
        </p:nvSpPr>
        <p:spPr>
          <a:xfrm>
            <a:off x="793790" y="6499741"/>
            <a:ext cx="13042821" cy="843201"/>
          </a:xfrm>
          <a:prstGeom prst="roundRect">
            <a:avLst>
              <a:gd name="adj" fmla="val 9886"/>
            </a:avLst>
          </a:prstGeom>
          <a:solidFill>
            <a:srgbClr val="4C3800"/>
          </a:solidFill>
          <a:ln/>
        </p:spPr>
        <p:txBody>
          <a:bodyPr/>
          <a:lstStyle/>
          <a:p>
            <a:endParaRPr lang="en-GB"/>
          </a:p>
        </p:txBody>
      </p:sp>
      <p:pic>
        <p:nvPicPr>
          <p:cNvPr id="18" name="Image 0" descr="preencoded.png"/>
          <p:cNvPicPr>
            <a:picLocks noChangeAspect="1"/>
          </p:cNvPicPr>
          <p:nvPr/>
        </p:nvPicPr>
        <p:blipFill>
          <a:blip r:embed="rId3"/>
          <a:stretch>
            <a:fillRect/>
          </a:stretch>
        </p:blipFill>
        <p:spPr>
          <a:xfrm>
            <a:off x="992148" y="6802636"/>
            <a:ext cx="248007" cy="198358"/>
          </a:xfrm>
          <a:prstGeom prst="rect">
            <a:avLst/>
          </a:prstGeom>
        </p:spPr>
      </p:pic>
      <p:sp>
        <p:nvSpPr>
          <p:cNvPr id="19" name="Text 16"/>
          <p:cNvSpPr/>
          <p:nvPr/>
        </p:nvSpPr>
        <p:spPr>
          <a:xfrm>
            <a:off x="1438513" y="6747629"/>
            <a:ext cx="12199739" cy="317540"/>
          </a:xfrm>
          <a:prstGeom prst="rect">
            <a:avLst/>
          </a:prstGeom>
          <a:noFill/>
          <a:ln/>
        </p:spPr>
        <p:txBody>
          <a:bodyPr wrap="none" lIns="0" tIns="0" rIns="0" bIns="0" rtlCol="0" anchor="t"/>
          <a:lstStyle/>
          <a:p>
            <a:pPr marL="0" indent="0" algn="l">
              <a:lnSpc>
                <a:spcPts val="2500"/>
              </a:lnSpc>
              <a:buNone/>
            </a:pPr>
            <a:r>
              <a:rPr lang="en-US" sz="1550" b="1" dirty="0">
                <a:solidFill>
                  <a:srgbClr val="FFFFFF"/>
                </a:solidFill>
                <a:latin typeface="PT Sans" pitchFamily="34" charset="0"/>
                <a:ea typeface="PT Sans" pitchFamily="34" charset="-122"/>
                <a:cs typeface="PT Sans" pitchFamily="34" charset="-120"/>
              </a:rPr>
              <a:t>Contingency Plan:</a:t>
            </a:r>
            <a:r>
              <a:rPr lang="en-US" sz="1550" dirty="0">
                <a:solidFill>
                  <a:srgbClr val="FFFFFF"/>
                </a:solidFill>
                <a:latin typeface="PT Sans" pitchFamily="34" charset="0"/>
                <a:ea typeface="PT Sans" pitchFamily="34" charset="-122"/>
                <a:cs typeface="PT Sans" pitchFamily="34" charset="-120"/>
              </a:rPr>
              <a:t> If slides fail, use flipchart or verbal outline. If platform issues occur, redirect to phone-in line or simplified shared document.</a:t>
            </a:r>
            <a:endParaRPr lang="en-US" sz="155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Slide 30">
    <p:spTree>
      <p:nvGrpSpPr>
        <p:cNvPr id="1" name=""/>
        <p:cNvGrpSpPr/>
        <p:nvPr/>
      </p:nvGrpSpPr>
      <p:grpSpPr>
        <a:xfrm>
          <a:off x="0" y="0"/>
          <a:ext cx="0" cy="0"/>
          <a:chOff x="0" y="0"/>
          <a:chExt cx="0" cy="0"/>
        </a:xfrm>
      </p:grpSpPr>
      <p:sp>
        <p:nvSpPr>
          <p:cNvPr id="2" name="Text 0"/>
          <p:cNvSpPr/>
          <p:nvPr/>
        </p:nvSpPr>
        <p:spPr>
          <a:xfrm>
            <a:off x="793790" y="2335054"/>
            <a:ext cx="4961811" cy="620078"/>
          </a:xfrm>
          <a:prstGeom prst="rect">
            <a:avLst/>
          </a:prstGeom>
          <a:noFill/>
          <a:ln/>
        </p:spPr>
        <p:txBody>
          <a:bodyPr wrap="none" lIns="0" tIns="0" rIns="0" bIns="0" rtlCol="0" anchor="t"/>
          <a:lstStyle/>
          <a:p>
            <a:pPr marL="0" indent="0" algn="l">
              <a:lnSpc>
                <a:spcPts val="4850"/>
              </a:lnSpc>
              <a:buNone/>
            </a:pPr>
            <a:r>
              <a:rPr lang="en-US" sz="3900" b="1" dirty="0">
                <a:solidFill>
                  <a:srgbClr val="FEC013"/>
                </a:solidFill>
                <a:latin typeface="PT Sans Bold" pitchFamily="34" charset="0"/>
                <a:ea typeface="PT Sans Bold" pitchFamily="34" charset="-122"/>
                <a:cs typeface="PT Sans Bold" pitchFamily="34" charset="-120"/>
              </a:rPr>
              <a:t>Facilitator Checklists</a:t>
            </a:r>
            <a:endParaRPr lang="en-US" sz="3900" dirty="0"/>
          </a:p>
        </p:txBody>
      </p:sp>
      <p:sp>
        <p:nvSpPr>
          <p:cNvPr id="3" name="Text 1"/>
          <p:cNvSpPr/>
          <p:nvPr/>
        </p:nvSpPr>
        <p:spPr>
          <a:xfrm>
            <a:off x="793790" y="3451146"/>
            <a:ext cx="2480905" cy="310158"/>
          </a:xfrm>
          <a:prstGeom prst="rect">
            <a:avLst/>
          </a:prstGeom>
          <a:noFill/>
          <a:ln/>
        </p:spPr>
        <p:txBody>
          <a:bodyPr wrap="none" lIns="0" tIns="0" rIns="0" bIns="0" rtlCol="0" anchor="t"/>
          <a:lstStyle/>
          <a:p>
            <a:pPr marL="0" indent="0" algn="l">
              <a:lnSpc>
                <a:spcPts val="2400"/>
              </a:lnSpc>
              <a:buNone/>
            </a:pPr>
            <a:r>
              <a:rPr lang="en-US" sz="1950" b="1" dirty="0">
                <a:solidFill>
                  <a:srgbClr val="FEC013"/>
                </a:solidFill>
                <a:latin typeface="PT Sans Bold" pitchFamily="34" charset="0"/>
                <a:ea typeface="PT Sans Bold" pitchFamily="34" charset="-122"/>
                <a:cs typeface="PT Sans Bold" pitchFamily="34" charset="-120"/>
              </a:rPr>
              <a:t>Before</a:t>
            </a:r>
            <a:endParaRPr lang="en-US" sz="1950" dirty="0"/>
          </a:p>
        </p:txBody>
      </p:sp>
      <p:sp>
        <p:nvSpPr>
          <p:cNvPr id="4" name="Text 2"/>
          <p:cNvSpPr/>
          <p:nvPr/>
        </p:nvSpPr>
        <p:spPr>
          <a:xfrm>
            <a:off x="793790" y="3959662"/>
            <a:ext cx="4024313"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FFFFFF"/>
                </a:solidFill>
                <a:latin typeface="PT Sans" pitchFamily="34" charset="0"/>
                <a:ea typeface="PT Sans" pitchFamily="34" charset="-122"/>
                <a:cs typeface="PT Sans" pitchFamily="34" charset="-120"/>
              </a:rPr>
              <a:t>Test tech and hybrid links</a:t>
            </a:r>
            <a:endParaRPr lang="en-US" sz="1550" dirty="0"/>
          </a:p>
        </p:txBody>
      </p:sp>
      <p:sp>
        <p:nvSpPr>
          <p:cNvPr id="5" name="Text 3"/>
          <p:cNvSpPr/>
          <p:nvPr/>
        </p:nvSpPr>
        <p:spPr>
          <a:xfrm>
            <a:off x="793790" y="4346615"/>
            <a:ext cx="4024313"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FFFFFF"/>
                </a:solidFill>
                <a:latin typeface="PT Sans" pitchFamily="34" charset="0"/>
                <a:ea typeface="PT Sans" pitchFamily="34" charset="-122"/>
                <a:cs typeface="PT Sans" pitchFamily="34" charset="-120"/>
              </a:rPr>
              <a:t>Prepare worksheets (digital and print)</a:t>
            </a:r>
            <a:endParaRPr lang="en-US" sz="1550" dirty="0"/>
          </a:p>
        </p:txBody>
      </p:sp>
      <p:sp>
        <p:nvSpPr>
          <p:cNvPr id="6" name="Text 4"/>
          <p:cNvSpPr/>
          <p:nvPr/>
        </p:nvSpPr>
        <p:spPr>
          <a:xfrm>
            <a:off x="793790" y="4733568"/>
            <a:ext cx="4024313"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FFFFFF"/>
                </a:solidFill>
                <a:latin typeface="PT Sans" pitchFamily="34" charset="0"/>
                <a:ea typeface="PT Sans" pitchFamily="34" charset="-122"/>
                <a:cs typeface="PT Sans" pitchFamily="34" charset="-120"/>
              </a:rPr>
              <a:t>Accessibility accommodations confirmed</a:t>
            </a:r>
            <a:endParaRPr lang="en-US" sz="1550" dirty="0"/>
          </a:p>
        </p:txBody>
      </p:sp>
      <p:sp>
        <p:nvSpPr>
          <p:cNvPr id="7" name="Text 5"/>
          <p:cNvSpPr/>
          <p:nvPr/>
        </p:nvSpPr>
        <p:spPr>
          <a:xfrm>
            <a:off x="793790" y="5120521"/>
            <a:ext cx="4024313"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FFFFFF"/>
                </a:solidFill>
                <a:latin typeface="PT Sans" pitchFamily="34" charset="0"/>
                <a:ea typeface="PT Sans" pitchFamily="34" charset="-122"/>
                <a:cs typeface="PT Sans" pitchFamily="34" charset="-120"/>
              </a:rPr>
              <a:t>Flipcharts and markers ready</a:t>
            </a:r>
            <a:endParaRPr lang="en-US" sz="1550" dirty="0"/>
          </a:p>
        </p:txBody>
      </p:sp>
      <p:sp>
        <p:nvSpPr>
          <p:cNvPr id="8" name="Text 6"/>
          <p:cNvSpPr/>
          <p:nvPr/>
        </p:nvSpPr>
        <p:spPr>
          <a:xfrm>
            <a:off x="793790" y="5507474"/>
            <a:ext cx="4024313"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FFFFFF"/>
                </a:solidFill>
                <a:latin typeface="PT Sans" pitchFamily="34" charset="0"/>
                <a:ea typeface="PT Sans" pitchFamily="34" charset="-122"/>
                <a:cs typeface="PT Sans" pitchFamily="34" charset="-120"/>
              </a:rPr>
              <a:t>Backup internet source</a:t>
            </a:r>
            <a:endParaRPr lang="en-US" sz="1550" dirty="0"/>
          </a:p>
        </p:txBody>
      </p:sp>
      <p:sp>
        <p:nvSpPr>
          <p:cNvPr id="9" name="Text 7"/>
          <p:cNvSpPr/>
          <p:nvPr/>
        </p:nvSpPr>
        <p:spPr>
          <a:xfrm>
            <a:off x="5309830" y="3451146"/>
            <a:ext cx="2480905" cy="310158"/>
          </a:xfrm>
          <a:prstGeom prst="rect">
            <a:avLst/>
          </a:prstGeom>
          <a:noFill/>
          <a:ln/>
        </p:spPr>
        <p:txBody>
          <a:bodyPr wrap="none" lIns="0" tIns="0" rIns="0" bIns="0" rtlCol="0" anchor="t"/>
          <a:lstStyle/>
          <a:p>
            <a:pPr marL="0" indent="0" algn="l">
              <a:lnSpc>
                <a:spcPts val="2400"/>
              </a:lnSpc>
              <a:buNone/>
            </a:pPr>
            <a:r>
              <a:rPr lang="en-US" sz="1950" b="1" dirty="0">
                <a:solidFill>
                  <a:srgbClr val="FEC013"/>
                </a:solidFill>
                <a:latin typeface="PT Sans Bold" pitchFamily="34" charset="0"/>
                <a:ea typeface="PT Sans Bold" pitchFamily="34" charset="-122"/>
                <a:cs typeface="PT Sans Bold" pitchFamily="34" charset="-120"/>
              </a:rPr>
              <a:t>During</a:t>
            </a:r>
            <a:endParaRPr lang="en-US" sz="1950" dirty="0"/>
          </a:p>
        </p:txBody>
      </p:sp>
      <p:sp>
        <p:nvSpPr>
          <p:cNvPr id="10" name="Text 8"/>
          <p:cNvSpPr/>
          <p:nvPr/>
        </p:nvSpPr>
        <p:spPr>
          <a:xfrm>
            <a:off x="5309830" y="3959662"/>
            <a:ext cx="4024313"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FFFFFF"/>
                </a:solidFill>
                <a:latin typeface="PT Sans" pitchFamily="34" charset="0"/>
                <a:ea typeface="PT Sans" pitchFamily="34" charset="-122"/>
                <a:cs typeface="PT Sans" pitchFamily="34" charset="-120"/>
              </a:rPr>
              <a:t>Monitor pacing</a:t>
            </a:r>
            <a:endParaRPr lang="en-US" sz="1550" dirty="0"/>
          </a:p>
        </p:txBody>
      </p:sp>
      <p:sp>
        <p:nvSpPr>
          <p:cNvPr id="11" name="Text 9"/>
          <p:cNvSpPr/>
          <p:nvPr/>
        </p:nvSpPr>
        <p:spPr>
          <a:xfrm>
            <a:off x="5309830" y="4346615"/>
            <a:ext cx="4024313"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FFFFFF"/>
                </a:solidFill>
                <a:latin typeface="PT Sans" pitchFamily="34" charset="0"/>
                <a:ea typeface="PT Sans" pitchFamily="34" charset="-122"/>
                <a:cs typeface="PT Sans" pitchFamily="34" charset="-120"/>
              </a:rPr>
              <a:t>Encourage balanced contributions</a:t>
            </a:r>
            <a:endParaRPr lang="en-US" sz="1550" dirty="0"/>
          </a:p>
        </p:txBody>
      </p:sp>
      <p:sp>
        <p:nvSpPr>
          <p:cNvPr id="12" name="Text 10"/>
          <p:cNvSpPr/>
          <p:nvPr/>
        </p:nvSpPr>
        <p:spPr>
          <a:xfrm>
            <a:off x="5309830" y="4733568"/>
            <a:ext cx="4024313"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FFFFFF"/>
                </a:solidFill>
                <a:latin typeface="PT Sans" pitchFamily="34" charset="0"/>
                <a:ea typeface="PT Sans" pitchFamily="34" charset="-122"/>
                <a:cs typeface="PT Sans" pitchFamily="34" charset="-120"/>
              </a:rPr>
              <a:t>Reiterate ground rules</a:t>
            </a:r>
            <a:endParaRPr lang="en-US" sz="1550" dirty="0"/>
          </a:p>
        </p:txBody>
      </p:sp>
      <p:sp>
        <p:nvSpPr>
          <p:cNvPr id="13" name="Text 11"/>
          <p:cNvSpPr/>
          <p:nvPr/>
        </p:nvSpPr>
        <p:spPr>
          <a:xfrm>
            <a:off x="5309830" y="5120521"/>
            <a:ext cx="4024313"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FFFFFF"/>
                </a:solidFill>
                <a:latin typeface="PT Sans" pitchFamily="34" charset="0"/>
                <a:ea typeface="PT Sans" pitchFamily="34" charset="-122"/>
                <a:cs typeface="PT Sans" pitchFamily="34" charset="-120"/>
              </a:rPr>
              <a:t>Check inclusivity</a:t>
            </a:r>
            <a:endParaRPr lang="en-US" sz="1550" dirty="0"/>
          </a:p>
        </p:txBody>
      </p:sp>
      <p:sp>
        <p:nvSpPr>
          <p:cNvPr id="14" name="Text 12"/>
          <p:cNvSpPr/>
          <p:nvPr/>
        </p:nvSpPr>
        <p:spPr>
          <a:xfrm>
            <a:off x="5309830" y="5507474"/>
            <a:ext cx="4024313"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FFFFFF"/>
                </a:solidFill>
                <a:latin typeface="PT Sans" pitchFamily="34" charset="0"/>
                <a:ea typeface="PT Sans" pitchFamily="34" charset="-122"/>
                <a:cs typeface="PT Sans" pitchFamily="34" charset="-120"/>
              </a:rPr>
              <a:t>Capture outputs</a:t>
            </a:r>
            <a:endParaRPr lang="en-US" sz="1550" dirty="0"/>
          </a:p>
        </p:txBody>
      </p:sp>
      <p:sp>
        <p:nvSpPr>
          <p:cNvPr id="15" name="Text 13"/>
          <p:cNvSpPr/>
          <p:nvPr/>
        </p:nvSpPr>
        <p:spPr>
          <a:xfrm>
            <a:off x="9825871" y="3451146"/>
            <a:ext cx="2480905" cy="310158"/>
          </a:xfrm>
          <a:prstGeom prst="rect">
            <a:avLst/>
          </a:prstGeom>
          <a:noFill/>
          <a:ln/>
        </p:spPr>
        <p:txBody>
          <a:bodyPr wrap="none" lIns="0" tIns="0" rIns="0" bIns="0" rtlCol="0" anchor="t"/>
          <a:lstStyle/>
          <a:p>
            <a:pPr marL="0" indent="0" algn="l">
              <a:lnSpc>
                <a:spcPts val="2400"/>
              </a:lnSpc>
              <a:buNone/>
            </a:pPr>
            <a:r>
              <a:rPr lang="en-US" sz="1950" b="1" dirty="0">
                <a:solidFill>
                  <a:srgbClr val="FEC013"/>
                </a:solidFill>
                <a:latin typeface="PT Sans Bold" pitchFamily="34" charset="0"/>
                <a:ea typeface="PT Sans Bold" pitchFamily="34" charset="-122"/>
                <a:cs typeface="PT Sans Bold" pitchFamily="34" charset="-120"/>
              </a:rPr>
              <a:t>After</a:t>
            </a:r>
            <a:endParaRPr lang="en-US" sz="1950" dirty="0"/>
          </a:p>
        </p:txBody>
      </p:sp>
      <p:sp>
        <p:nvSpPr>
          <p:cNvPr id="16" name="Text 14"/>
          <p:cNvSpPr/>
          <p:nvPr/>
        </p:nvSpPr>
        <p:spPr>
          <a:xfrm>
            <a:off x="9825871" y="3959662"/>
            <a:ext cx="4024313"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FFFFFF"/>
                </a:solidFill>
                <a:latin typeface="PT Sans" pitchFamily="34" charset="0"/>
                <a:ea typeface="PT Sans" pitchFamily="34" charset="-122"/>
                <a:cs typeface="PT Sans" pitchFamily="34" charset="-120"/>
              </a:rPr>
              <a:t>Collect feedback</a:t>
            </a:r>
            <a:endParaRPr lang="en-US" sz="1550" dirty="0"/>
          </a:p>
        </p:txBody>
      </p:sp>
      <p:sp>
        <p:nvSpPr>
          <p:cNvPr id="17" name="Text 15"/>
          <p:cNvSpPr/>
          <p:nvPr/>
        </p:nvSpPr>
        <p:spPr>
          <a:xfrm>
            <a:off x="9825871" y="4346615"/>
            <a:ext cx="4024313"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FFFFFF"/>
                </a:solidFill>
                <a:latin typeface="PT Sans" pitchFamily="34" charset="0"/>
                <a:ea typeface="PT Sans" pitchFamily="34" charset="-122"/>
                <a:cs typeface="PT Sans" pitchFamily="34" charset="-120"/>
              </a:rPr>
              <a:t>Share summary document</a:t>
            </a:r>
            <a:endParaRPr lang="en-US" sz="1550" dirty="0"/>
          </a:p>
        </p:txBody>
      </p:sp>
      <p:sp>
        <p:nvSpPr>
          <p:cNvPr id="18" name="Text 16"/>
          <p:cNvSpPr/>
          <p:nvPr/>
        </p:nvSpPr>
        <p:spPr>
          <a:xfrm>
            <a:off x="9825871" y="4733568"/>
            <a:ext cx="4024313"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FFFFFF"/>
                </a:solidFill>
                <a:latin typeface="PT Sans" pitchFamily="34" charset="0"/>
                <a:ea typeface="PT Sans" pitchFamily="34" charset="-122"/>
                <a:cs typeface="PT Sans" pitchFamily="34" charset="-120"/>
              </a:rPr>
              <a:t>Follow up on commitments</a:t>
            </a:r>
            <a:endParaRPr lang="en-US" sz="1550" dirty="0"/>
          </a:p>
        </p:txBody>
      </p:sp>
      <p:sp>
        <p:nvSpPr>
          <p:cNvPr id="19" name="Text 17"/>
          <p:cNvSpPr/>
          <p:nvPr/>
        </p:nvSpPr>
        <p:spPr>
          <a:xfrm>
            <a:off x="9825871" y="5120521"/>
            <a:ext cx="4024313"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FFFFFF"/>
                </a:solidFill>
                <a:latin typeface="PT Sans" pitchFamily="34" charset="0"/>
                <a:ea typeface="PT Sans" pitchFamily="34" charset="-122"/>
                <a:cs typeface="PT Sans" pitchFamily="34" charset="-120"/>
              </a:rPr>
              <a:t>Reflect on what to improve</a:t>
            </a:r>
            <a:endParaRPr lang="en-US" sz="155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Slide 31">
    <p:spTree>
      <p:nvGrpSpPr>
        <p:cNvPr id="1" name=""/>
        <p:cNvGrpSpPr/>
        <p:nvPr/>
      </p:nvGrpSpPr>
      <p:grpSpPr>
        <a:xfrm>
          <a:off x="0" y="0"/>
          <a:ext cx="0" cy="0"/>
          <a:chOff x="0" y="0"/>
          <a:chExt cx="0" cy="0"/>
        </a:xfrm>
      </p:grpSpPr>
      <p:sp>
        <p:nvSpPr>
          <p:cNvPr id="2" name="Text 0"/>
          <p:cNvSpPr/>
          <p:nvPr/>
        </p:nvSpPr>
        <p:spPr>
          <a:xfrm>
            <a:off x="793790" y="2600444"/>
            <a:ext cx="5627251" cy="620078"/>
          </a:xfrm>
          <a:prstGeom prst="rect">
            <a:avLst/>
          </a:prstGeom>
          <a:noFill/>
          <a:ln/>
        </p:spPr>
        <p:txBody>
          <a:bodyPr wrap="none" lIns="0" tIns="0" rIns="0" bIns="0" rtlCol="0" anchor="t"/>
          <a:lstStyle/>
          <a:p>
            <a:pPr marL="0" indent="0" algn="l">
              <a:lnSpc>
                <a:spcPts val="4850"/>
              </a:lnSpc>
              <a:buNone/>
            </a:pPr>
            <a:r>
              <a:rPr lang="en-US" sz="3900" b="1" dirty="0">
                <a:solidFill>
                  <a:srgbClr val="FEC013"/>
                </a:solidFill>
                <a:latin typeface="PT Sans Bold" pitchFamily="34" charset="0"/>
                <a:ea typeface="PT Sans Bold" pitchFamily="34" charset="-122"/>
                <a:cs typeface="PT Sans Bold" pitchFamily="34" charset="-120"/>
              </a:rPr>
              <a:t>Example Evaluation Forms</a:t>
            </a:r>
            <a:endParaRPr lang="en-US" sz="3900" dirty="0"/>
          </a:p>
        </p:txBody>
      </p:sp>
      <p:sp>
        <p:nvSpPr>
          <p:cNvPr id="3" name="Text 1"/>
          <p:cNvSpPr/>
          <p:nvPr/>
        </p:nvSpPr>
        <p:spPr>
          <a:xfrm>
            <a:off x="793790" y="3299817"/>
            <a:ext cx="3074194" cy="372070"/>
          </a:xfrm>
          <a:prstGeom prst="rect">
            <a:avLst/>
          </a:prstGeom>
          <a:noFill/>
          <a:ln/>
        </p:spPr>
        <p:txBody>
          <a:bodyPr wrap="none" lIns="0" tIns="0" rIns="0" bIns="0" rtlCol="0" anchor="t"/>
          <a:lstStyle/>
          <a:p>
            <a:pPr marL="0" indent="0" algn="l">
              <a:lnSpc>
                <a:spcPts val="2900"/>
              </a:lnSpc>
              <a:buNone/>
            </a:pPr>
            <a:r>
              <a:rPr lang="en-US" sz="2300" b="1" dirty="0">
                <a:solidFill>
                  <a:srgbClr val="FEC013"/>
                </a:solidFill>
                <a:latin typeface="PT Sans Bold" pitchFamily="34" charset="0"/>
                <a:ea typeface="PT Sans Bold" pitchFamily="34" charset="-122"/>
                <a:cs typeface="PT Sans Bold" pitchFamily="34" charset="-120"/>
              </a:rPr>
              <a:t>Likert Scale Items (1–5)</a:t>
            </a:r>
            <a:endParaRPr lang="en-US" sz="2300" dirty="0"/>
          </a:p>
        </p:txBody>
      </p:sp>
      <p:sp>
        <p:nvSpPr>
          <p:cNvPr id="4" name="Shape 2"/>
          <p:cNvSpPr/>
          <p:nvPr/>
        </p:nvSpPr>
        <p:spPr>
          <a:xfrm>
            <a:off x="793790" y="4068723"/>
            <a:ext cx="3543776" cy="248007"/>
          </a:xfrm>
          <a:prstGeom prst="roundRect">
            <a:avLst>
              <a:gd name="adj" fmla="val 33612"/>
            </a:avLst>
          </a:prstGeom>
          <a:solidFill>
            <a:srgbClr val="7F5E01"/>
          </a:solidFill>
          <a:ln w="7620">
            <a:solidFill>
              <a:srgbClr val="98771A"/>
            </a:solidFill>
            <a:prstDash val="solid"/>
          </a:ln>
        </p:spPr>
        <p:txBody>
          <a:bodyPr/>
          <a:lstStyle/>
          <a:p>
            <a:endParaRPr lang="en-GB"/>
          </a:p>
        </p:txBody>
      </p:sp>
      <p:sp>
        <p:nvSpPr>
          <p:cNvPr id="5" name="Shape 3"/>
          <p:cNvSpPr/>
          <p:nvPr/>
        </p:nvSpPr>
        <p:spPr>
          <a:xfrm>
            <a:off x="793790" y="4068723"/>
            <a:ext cx="2834997" cy="248007"/>
          </a:xfrm>
          <a:prstGeom prst="roundRect">
            <a:avLst>
              <a:gd name="adj" fmla="val 33612"/>
            </a:avLst>
          </a:prstGeom>
          <a:solidFill>
            <a:srgbClr val="FEC013"/>
          </a:solidFill>
          <a:ln/>
        </p:spPr>
        <p:txBody>
          <a:bodyPr/>
          <a:lstStyle/>
          <a:p>
            <a:endParaRPr lang="en-GB"/>
          </a:p>
        </p:txBody>
      </p:sp>
      <p:sp>
        <p:nvSpPr>
          <p:cNvPr id="6" name="Text 4"/>
          <p:cNvSpPr/>
          <p:nvPr/>
        </p:nvSpPr>
        <p:spPr>
          <a:xfrm>
            <a:off x="4486394" y="4068723"/>
            <a:ext cx="489585" cy="248007"/>
          </a:xfrm>
          <a:prstGeom prst="rect">
            <a:avLst/>
          </a:prstGeom>
          <a:noFill/>
          <a:ln/>
        </p:spPr>
        <p:txBody>
          <a:bodyPr wrap="none" lIns="0" tIns="0" rIns="0" bIns="0" rtlCol="0" anchor="t"/>
          <a:lstStyle/>
          <a:p>
            <a:pPr marL="0" indent="0" algn="l">
              <a:lnSpc>
                <a:spcPts val="1950"/>
              </a:lnSpc>
              <a:buNone/>
            </a:pPr>
            <a:r>
              <a:rPr lang="en-US" sz="1950" b="1" dirty="0">
                <a:solidFill>
                  <a:srgbClr val="FFFFFF"/>
                </a:solidFill>
                <a:latin typeface="PT Sans Bold" pitchFamily="34" charset="0"/>
                <a:ea typeface="PT Sans Bold" pitchFamily="34" charset="-122"/>
                <a:cs typeface="PT Sans Bold" pitchFamily="34" charset="-120"/>
              </a:rPr>
              <a:t>80%</a:t>
            </a:r>
            <a:endParaRPr lang="en-US" sz="1950" dirty="0"/>
          </a:p>
        </p:txBody>
      </p:sp>
      <p:sp>
        <p:nvSpPr>
          <p:cNvPr id="7" name="Text 5"/>
          <p:cNvSpPr/>
          <p:nvPr/>
        </p:nvSpPr>
        <p:spPr>
          <a:xfrm>
            <a:off x="793790" y="4564737"/>
            <a:ext cx="2480905" cy="310158"/>
          </a:xfrm>
          <a:prstGeom prst="rect">
            <a:avLst/>
          </a:prstGeom>
          <a:noFill/>
          <a:ln/>
        </p:spPr>
        <p:txBody>
          <a:bodyPr wrap="none" lIns="0" tIns="0" rIns="0" bIns="0" rtlCol="0" anchor="t"/>
          <a:lstStyle/>
          <a:p>
            <a:pPr marL="0" indent="0" algn="l">
              <a:lnSpc>
                <a:spcPts val="2400"/>
              </a:lnSpc>
              <a:buNone/>
            </a:pPr>
            <a:r>
              <a:rPr lang="en-US" sz="1950" b="1" dirty="0">
                <a:solidFill>
                  <a:srgbClr val="FFFFFF"/>
                </a:solidFill>
                <a:latin typeface="PT Sans Bold" pitchFamily="34" charset="0"/>
                <a:ea typeface="PT Sans Bold" pitchFamily="34" charset="-122"/>
                <a:cs typeface="PT Sans Bold" pitchFamily="34" charset="-120"/>
              </a:rPr>
              <a:t>Vision Clarity</a:t>
            </a:r>
            <a:endParaRPr lang="en-US" sz="1950" dirty="0"/>
          </a:p>
        </p:txBody>
      </p:sp>
      <p:sp>
        <p:nvSpPr>
          <p:cNvPr id="8" name="Text 6"/>
          <p:cNvSpPr/>
          <p:nvPr/>
        </p:nvSpPr>
        <p:spPr>
          <a:xfrm>
            <a:off x="793790" y="4993958"/>
            <a:ext cx="4182189" cy="635079"/>
          </a:xfrm>
          <a:prstGeom prst="rect">
            <a:avLst/>
          </a:prstGeom>
          <a:noFill/>
          <a:ln/>
        </p:spPr>
        <p:txBody>
          <a:bodyPr wrap="squar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"The workshop helped us clarify our shared vision"</a:t>
            </a:r>
            <a:endParaRPr lang="en-US" sz="1550" dirty="0"/>
          </a:p>
        </p:txBody>
      </p:sp>
      <p:sp>
        <p:nvSpPr>
          <p:cNvPr id="9" name="Shape 7"/>
          <p:cNvSpPr/>
          <p:nvPr/>
        </p:nvSpPr>
        <p:spPr>
          <a:xfrm>
            <a:off x="5223986" y="4068723"/>
            <a:ext cx="3543895" cy="248007"/>
          </a:xfrm>
          <a:prstGeom prst="roundRect">
            <a:avLst>
              <a:gd name="adj" fmla="val 33612"/>
            </a:avLst>
          </a:prstGeom>
          <a:solidFill>
            <a:srgbClr val="7F5E01"/>
          </a:solidFill>
          <a:ln w="7620">
            <a:solidFill>
              <a:srgbClr val="98771A"/>
            </a:solidFill>
            <a:prstDash val="solid"/>
          </a:ln>
        </p:spPr>
        <p:txBody>
          <a:bodyPr/>
          <a:lstStyle/>
          <a:p>
            <a:endParaRPr lang="en-GB"/>
          </a:p>
        </p:txBody>
      </p:sp>
      <p:sp>
        <p:nvSpPr>
          <p:cNvPr id="10" name="Shape 8"/>
          <p:cNvSpPr/>
          <p:nvPr/>
        </p:nvSpPr>
        <p:spPr>
          <a:xfrm>
            <a:off x="5223986" y="4068723"/>
            <a:ext cx="3012281" cy="248007"/>
          </a:xfrm>
          <a:prstGeom prst="roundRect">
            <a:avLst>
              <a:gd name="adj" fmla="val 33612"/>
            </a:avLst>
          </a:prstGeom>
          <a:solidFill>
            <a:srgbClr val="FEC013"/>
          </a:solidFill>
          <a:ln/>
        </p:spPr>
        <p:txBody>
          <a:bodyPr/>
          <a:lstStyle/>
          <a:p>
            <a:endParaRPr lang="en-GB"/>
          </a:p>
        </p:txBody>
      </p:sp>
      <p:sp>
        <p:nvSpPr>
          <p:cNvPr id="11" name="Text 9"/>
          <p:cNvSpPr/>
          <p:nvPr/>
        </p:nvSpPr>
        <p:spPr>
          <a:xfrm>
            <a:off x="8916710" y="4068723"/>
            <a:ext cx="489585" cy="248007"/>
          </a:xfrm>
          <a:prstGeom prst="rect">
            <a:avLst/>
          </a:prstGeom>
          <a:noFill/>
          <a:ln/>
        </p:spPr>
        <p:txBody>
          <a:bodyPr wrap="none" lIns="0" tIns="0" rIns="0" bIns="0" rtlCol="0" anchor="t"/>
          <a:lstStyle/>
          <a:p>
            <a:pPr marL="0" indent="0" algn="l">
              <a:lnSpc>
                <a:spcPts val="1950"/>
              </a:lnSpc>
              <a:buNone/>
            </a:pPr>
            <a:r>
              <a:rPr lang="en-US" sz="1950" b="1" dirty="0">
                <a:solidFill>
                  <a:srgbClr val="FFFFFF"/>
                </a:solidFill>
                <a:latin typeface="PT Sans Bold" pitchFamily="34" charset="0"/>
                <a:ea typeface="PT Sans Bold" pitchFamily="34" charset="-122"/>
                <a:cs typeface="PT Sans Bold" pitchFamily="34" charset="-120"/>
              </a:rPr>
              <a:t>85%</a:t>
            </a:r>
            <a:endParaRPr lang="en-US" sz="1950" dirty="0"/>
          </a:p>
        </p:txBody>
      </p:sp>
      <p:sp>
        <p:nvSpPr>
          <p:cNvPr id="12" name="Text 10"/>
          <p:cNvSpPr/>
          <p:nvPr/>
        </p:nvSpPr>
        <p:spPr>
          <a:xfrm>
            <a:off x="5223986" y="4564737"/>
            <a:ext cx="2480905" cy="310158"/>
          </a:xfrm>
          <a:prstGeom prst="rect">
            <a:avLst/>
          </a:prstGeom>
          <a:noFill/>
          <a:ln/>
        </p:spPr>
        <p:txBody>
          <a:bodyPr wrap="none" lIns="0" tIns="0" rIns="0" bIns="0" rtlCol="0" anchor="t"/>
          <a:lstStyle/>
          <a:p>
            <a:pPr marL="0" indent="0" algn="l">
              <a:lnSpc>
                <a:spcPts val="2400"/>
              </a:lnSpc>
              <a:buNone/>
            </a:pPr>
            <a:r>
              <a:rPr lang="en-US" sz="1950" b="1" dirty="0">
                <a:solidFill>
                  <a:srgbClr val="FFFFFF"/>
                </a:solidFill>
                <a:latin typeface="PT Sans Bold" pitchFamily="34" charset="0"/>
                <a:ea typeface="PT Sans Bold" pitchFamily="34" charset="-122"/>
                <a:cs typeface="PT Sans Bold" pitchFamily="34" charset="-120"/>
              </a:rPr>
              <a:t>Participation</a:t>
            </a:r>
            <a:endParaRPr lang="en-US" sz="1950" dirty="0"/>
          </a:p>
        </p:txBody>
      </p:sp>
      <p:sp>
        <p:nvSpPr>
          <p:cNvPr id="13" name="Text 11"/>
          <p:cNvSpPr/>
          <p:nvPr/>
        </p:nvSpPr>
        <p:spPr>
          <a:xfrm>
            <a:off x="5223986" y="4993958"/>
            <a:ext cx="4182308" cy="317540"/>
          </a:xfrm>
          <a:prstGeom prst="rect">
            <a:avLst/>
          </a:prstGeom>
          <a:noFill/>
          <a:ln/>
        </p:spPr>
        <p:txBody>
          <a:bodyPr wrap="non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"The activities encouraged participation"</a:t>
            </a:r>
            <a:endParaRPr lang="en-US" sz="1550" dirty="0"/>
          </a:p>
        </p:txBody>
      </p:sp>
      <p:sp>
        <p:nvSpPr>
          <p:cNvPr id="14" name="Shape 12"/>
          <p:cNvSpPr/>
          <p:nvPr/>
        </p:nvSpPr>
        <p:spPr>
          <a:xfrm>
            <a:off x="9654302" y="4068723"/>
            <a:ext cx="3543895" cy="248007"/>
          </a:xfrm>
          <a:prstGeom prst="roundRect">
            <a:avLst>
              <a:gd name="adj" fmla="val 33612"/>
            </a:avLst>
          </a:prstGeom>
          <a:solidFill>
            <a:srgbClr val="7F5E01"/>
          </a:solidFill>
          <a:ln w="7620">
            <a:solidFill>
              <a:srgbClr val="98771A"/>
            </a:solidFill>
            <a:prstDash val="solid"/>
          </a:ln>
        </p:spPr>
        <p:txBody>
          <a:bodyPr/>
          <a:lstStyle/>
          <a:p>
            <a:endParaRPr lang="en-GB"/>
          </a:p>
        </p:txBody>
      </p:sp>
      <p:sp>
        <p:nvSpPr>
          <p:cNvPr id="15" name="Shape 13"/>
          <p:cNvSpPr/>
          <p:nvPr/>
        </p:nvSpPr>
        <p:spPr>
          <a:xfrm>
            <a:off x="9654302" y="4068723"/>
            <a:ext cx="3189446" cy="248007"/>
          </a:xfrm>
          <a:prstGeom prst="roundRect">
            <a:avLst>
              <a:gd name="adj" fmla="val 33612"/>
            </a:avLst>
          </a:prstGeom>
          <a:solidFill>
            <a:srgbClr val="FEC013"/>
          </a:solidFill>
          <a:ln/>
        </p:spPr>
        <p:txBody>
          <a:bodyPr/>
          <a:lstStyle/>
          <a:p>
            <a:endParaRPr lang="en-GB"/>
          </a:p>
        </p:txBody>
      </p:sp>
      <p:sp>
        <p:nvSpPr>
          <p:cNvPr id="16" name="Text 14"/>
          <p:cNvSpPr/>
          <p:nvPr/>
        </p:nvSpPr>
        <p:spPr>
          <a:xfrm>
            <a:off x="13347025" y="4068723"/>
            <a:ext cx="489585" cy="248007"/>
          </a:xfrm>
          <a:prstGeom prst="rect">
            <a:avLst/>
          </a:prstGeom>
          <a:noFill/>
          <a:ln/>
        </p:spPr>
        <p:txBody>
          <a:bodyPr wrap="none" lIns="0" tIns="0" rIns="0" bIns="0" rtlCol="0" anchor="t"/>
          <a:lstStyle/>
          <a:p>
            <a:pPr marL="0" indent="0" algn="l">
              <a:lnSpc>
                <a:spcPts val="1950"/>
              </a:lnSpc>
              <a:buNone/>
            </a:pPr>
            <a:r>
              <a:rPr lang="en-US" sz="1950" b="1" dirty="0">
                <a:solidFill>
                  <a:srgbClr val="FFFFFF"/>
                </a:solidFill>
                <a:latin typeface="PT Sans Bold" pitchFamily="34" charset="0"/>
                <a:ea typeface="PT Sans Bold" pitchFamily="34" charset="-122"/>
                <a:cs typeface="PT Sans Bold" pitchFamily="34" charset="-120"/>
              </a:rPr>
              <a:t>90%</a:t>
            </a:r>
            <a:endParaRPr lang="en-US" sz="1950" dirty="0"/>
          </a:p>
        </p:txBody>
      </p:sp>
      <p:sp>
        <p:nvSpPr>
          <p:cNvPr id="17" name="Text 15"/>
          <p:cNvSpPr/>
          <p:nvPr/>
        </p:nvSpPr>
        <p:spPr>
          <a:xfrm>
            <a:off x="9654302" y="4564737"/>
            <a:ext cx="2480905" cy="310158"/>
          </a:xfrm>
          <a:prstGeom prst="rect">
            <a:avLst/>
          </a:prstGeom>
          <a:noFill/>
          <a:ln/>
        </p:spPr>
        <p:txBody>
          <a:bodyPr wrap="none" lIns="0" tIns="0" rIns="0" bIns="0" rtlCol="0" anchor="t"/>
          <a:lstStyle/>
          <a:p>
            <a:pPr marL="0" indent="0" algn="l">
              <a:lnSpc>
                <a:spcPts val="2400"/>
              </a:lnSpc>
              <a:buNone/>
            </a:pPr>
            <a:r>
              <a:rPr lang="en-US" sz="1950" b="1" dirty="0">
                <a:solidFill>
                  <a:srgbClr val="FFFFFF"/>
                </a:solidFill>
                <a:latin typeface="PT Sans Bold" pitchFamily="34" charset="0"/>
                <a:ea typeface="PT Sans Bold" pitchFamily="34" charset="-122"/>
                <a:cs typeface="PT Sans Bold" pitchFamily="34" charset="-120"/>
              </a:rPr>
              <a:t>Alignment</a:t>
            </a:r>
            <a:endParaRPr lang="en-US" sz="1950" dirty="0"/>
          </a:p>
        </p:txBody>
      </p:sp>
      <p:sp>
        <p:nvSpPr>
          <p:cNvPr id="18" name="Text 16"/>
          <p:cNvSpPr/>
          <p:nvPr/>
        </p:nvSpPr>
        <p:spPr>
          <a:xfrm>
            <a:off x="9654302" y="4993958"/>
            <a:ext cx="4182308" cy="317540"/>
          </a:xfrm>
          <a:prstGeom prst="rect">
            <a:avLst/>
          </a:prstGeom>
          <a:noFill/>
          <a:ln/>
        </p:spPr>
        <p:txBody>
          <a:bodyPr wrap="non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"I feel more aligned with the leadership team"</a:t>
            </a:r>
            <a:endParaRPr lang="en-US" sz="155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Slide 32">
    <p:spTree>
      <p:nvGrpSpPr>
        <p:cNvPr id="1" name=""/>
        <p:cNvGrpSpPr/>
        <p:nvPr/>
      </p:nvGrpSpPr>
      <p:grpSpPr>
        <a:xfrm>
          <a:off x="0" y="0"/>
          <a:ext cx="0" cy="0"/>
          <a:chOff x="0" y="0"/>
          <a:chExt cx="0" cy="0"/>
        </a:xfrm>
      </p:grpSpPr>
      <p:sp>
        <p:nvSpPr>
          <p:cNvPr id="2" name="Text 0"/>
          <p:cNvSpPr/>
          <p:nvPr/>
        </p:nvSpPr>
        <p:spPr>
          <a:xfrm>
            <a:off x="793790" y="2601635"/>
            <a:ext cx="7219831" cy="620078"/>
          </a:xfrm>
          <a:prstGeom prst="rect">
            <a:avLst/>
          </a:prstGeom>
          <a:noFill/>
          <a:ln/>
        </p:spPr>
        <p:txBody>
          <a:bodyPr wrap="none" lIns="0" tIns="0" rIns="0" bIns="0" rtlCol="0" anchor="t"/>
          <a:lstStyle/>
          <a:p>
            <a:pPr marL="0" indent="0" algn="l">
              <a:lnSpc>
                <a:spcPts val="4850"/>
              </a:lnSpc>
              <a:buNone/>
            </a:pPr>
            <a:r>
              <a:rPr lang="en-US" sz="3900" b="1" dirty="0">
                <a:solidFill>
                  <a:srgbClr val="FEC013"/>
                </a:solidFill>
                <a:latin typeface="PT Sans Bold" pitchFamily="34" charset="0"/>
                <a:ea typeface="PT Sans Bold" pitchFamily="34" charset="-122"/>
                <a:cs typeface="PT Sans Bold" pitchFamily="34" charset="-120"/>
              </a:rPr>
              <a:t>Open-Ended Evaluation Questions</a:t>
            </a:r>
            <a:endParaRPr lang="en-US" sz="3900" dirty="0"/>
          </a:p>
        </p:txBody>
      </p:sp>
      <p:pic>
        <p:nvPicPr>
          <p:cNvPr id="3" name="Image 0" descr="preencoded.png"/>
          <p:cNvPicPr>
            <a:picLocks noChangeAspect="1"/>
          </p:cNvPicPr>
          <p:nvPr/>
        </p:nvPicPr>
        <p:blipFill>
          <a:blip r:embed="rId3"/>
          <a:stretch>
            <a:fillRect/>
          </a:stretch>
        </p:blipFill>
        <p:spPr>
          <a:xfrm>
            <a:off x="793790" y="3618548"/>
            <a:ext cx="4215289" cy="2009418"/>
          </a:xfrm>
          <a:prstGeom prst="rect">
            <a:avLst/>
          </a:prstGeom>
        </p:spPr>
      </p:pic>
      <p:sp>
        <p:nvSpPr>
          <p:cNvPr id="4" name="Text 1"/>
          <p:cNvSpPr/>
          <p:nvPr/>
        </p:nvSpPr>
        <p:spPr>
          <a:xfrm>
            <a:off x="992148" y="3816906"/>
            <a:ext cx="2480905" cy="310158"/>
          </a:xfrm>
          <a:prstGeom prst="rect">
            <a:avLst/>
          </a:prstGeom>
          <a:noFill/>
          <a:ln/>
        </p:spPr>
        <p:txBody>
          <a:bodyPr wrap="none" lIns="0" tIns="0" rIns="0" bIns="0" rtlCol="0" anchor="t"/>
          <a:lstStyle/>
          <a:p>
            <a:pPr marL="0" indent="0" algn="l">
              <a:lnSpc>
                <a:spcPts val="2400"/>
              </a:lnSpc>
              <a:buNone/>
            </a:pPr>
            <a:r>
              <a:rPr lang="en-US" sz="1950" b="1" dirty="0">
                <a:solidFill>
                  <a:srgbClr val="FFFFFF"/>
                </a:solidFill>
                <a:latin typeface="PT Sans Bold" pitchFamily="34" charset="0"/>
                <a:ea typeface="PT Sans Bold" pitchFamily="34" charset="-122"/>
                <a:cs typeface="PT Sans Bold" pitchFamily="34" charset="-120"/>
              </a:rPr>
              <a:t>What was most useful?</a:t>
            </a:r>
            <a:endParaRPr lang="en-US" sz="1950" dirty="0"/>
          </a:p>
        </p:txBody>
      </p:sp>
      <p:sp>
        <p:nvSpPr>
          <p:cNvPr id="5" name="Text 2"/>
          <p:cNvSpPr/>
          <p:nvPr/>
        </p:nvSpPr>
        <p:spPr>
          <a:xfrm>
            <a:off x="992148" y="4246126"/>
            <a:ext cx="3818573" cy="635079"/>
          </a:xfrm>
          <a:prstGeom prst="rect">
            <a:avLst/>
          </a:prstGeom>
          <a:noFill/>
          <a:ln/>
        </p:spPr>
        <p:txBody>
          <a:bodyPr wrap="squar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Identify the highest-value elements of the workshop</a:t>
            </a:r>
            <a:endParaRPr lang="en-US" sz="1550" dirty="0"/>
          </a:p>
        </p:txBody>
      </p:sp>
      <p:pic>
        <p:nvPicPr>
          <p:cNvPr id="6" name="Image 1" descr="preencoded.png"/>
          <p:cNvPicPr>
            <a:picLocks noChangeAspect="1"/>
          </p:cNvPicPr>
          <p:nvPr/>
        </p:nvPicPr>
        <p:blipFill>
          <a:blip r:embed="rId4"/>
          <a:stretch>
            <a:fillRect/>
          </a:stretch>
        </p:blipFill>
        <p:spPr>
          <a:xfrm>
            <a:off x="5207437" y="3618548"/>
            <a:ext cx="4215408" cy="2009418"/>
          </a:xfrm>
          <a:prstGeom prst="rect">
            <a:avLst/>
          </a:prstGeom>
        </p:spPr>
      </p:pic>
      <p:sp>
        <p:nvSpPr>
          <p:cNvPr id="7" name="Text 3"/>
          <p:cNvSpPr/>
          <p:nvPr/>
        </p:nvSpPr>
        <p:spPr>
          <a:xfrm>
            <a:off x="5405795" y="3816906"/>
            <a:ext cx="2644021" cy="310158"/>
          </a:xfrm>
          <a:prstGeom prst="rect">
            <a:avLst/>
          </a:prstGeom>
          <a:noFill/>
          <a:ln/>
        </p:spPr>
        <p:txBody>
          <a:bodyPr wrap="none" lIns="0" tIns="0" rIns="0" bIns="0" rtlCol="0" anchor="t"/>
          <a:lstStyle/>
          <a:p>
            <a:pPr marL="0" indent="0" algn="l">
              <a:lnSpc>
                <a:spcPts val="2400"/>
              </a:lnSpc>
              <a:buNone/>
            </a:pPr>
            <a:r>
              <a:rPr lang="en-US" sz="1950" b="1" dirty="0">
                <a:solidFill>
                  <a:srgbClr val="FFFFFF"/>
                </a:solidFill>
                <a:latin typeface="PT Sans Bold" pitchFamily="34" charset="0"/>
                <a:ea typeface="PT Sans Bold" pitchFamily="34" charset="-122"/>
                <a:cs typeface="PT Sans Bold" pitchFamily="34" charset="-120"/>
              </a:rPr>
              <a:t>What would you change?</a:t>
            </a:r>
            <a:endParaRPr lang="en-US" sz="1950" dirty="0"/>
          </a:p>
        </p:txBody>
      </p:sp>
      <p:sp>
        <p:nvSpPr>
          <p:cNvPr id="8" name="Text 4"/>
          <p:cNvSpPr/>
          <p:nvPr/>
        </p:nvSpPr>
        <p:spPr>
          <a:xfrm>
            <a:off x="5405795" y="4246126"/>
            <a:ext cx="3818692" cy="317540"/>
          </a:xfrm>
          <a:prstGeom prst="rect">
            <a:avLst/>
          </a:prstGeom>
          <a:noFill/>
          <a:ln/>
        </p:spPr>
        <p:txBody>
          <a:bodyPr wrap="non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Gather suggestions for improvement</a:t>
            </a:r>
            <a:endParaRPr lang="en-US" sz="1550" dirty="0"/>
          </a:p>
        </p:txBody>
      </p:sp>
      <p:pic>
        <p:nvPicPr>
          <p:cNvPr id="9" name="Image 2" descr="preencoded.png"/>
          <p:cNvPicPr>
            <a:picLocks noChangeAspect="1"/>
          </p:cNvPicPr>
          <p:nvPr/>
        </p:nvPicPr>
        <p:blipFill>
          <a:blip r:embed="rId3"/>
          <a:stretch>
            <a:fillRect/>
          </a:stretch>
        </p:blipFill>
        <p:spPr>
          <a:xfrm>
            <a:off x="9621203" y="3618548"/>
            <a:ext cx="4215289" cy="2009418"/>
          </a:xfrm>
          <a:prstGeom prst="rect">
            <a:avLst/>
          </a:prstGeom>
        </p:spPr>
      </p:pic>
      <p:sp>
        <p:nvSpPr>
          <p:cNvPr id="10" name="Text 5"/>
          <p:cNvSpPr/>
          <p:nvPr/>
        </p:nvSpPr>
        <p:spPr>
          <a:xfrm>
            <a:off x="9819561" y="3816906"/>
            <a:ext cx="3818573" cy="620316"/>
          </a:xfrm>
          <a:prstGeom prst="rect">
            <a:avLst/>
          </a:prstGeom>
          <a:noFill/>
          <a:ln/>
        </p:spPr>
        <p:txBody>
          <a:bodyPr wrap="square" lIns="0" tIns="0" rIns="0" bIns="0" rtlCol="0" anchor="t"/>
          <a:lstStyle/>
          <a:p>
            <a:pPr marL="0" indent="0" algn="l">
              <a:lnSpc>
                <a:spcPts val="2400"/>
              </a:lnSpc>
              <a:buNone/>
            </a:pPr>
            <a:r>
              <a:rPr lang="en-US" sz="1950" b="1" dirty="0">
                <a:solidFill>
                  <a:srgbClr val="FFFFFF"/>
                </a:solidFill>
                <a:latin typeface="PT Sans Bold" pitchFamily="34" charset="0"/>
                <a:ea typeface="PT Sans Bold" pitchFamily="34" charset="-122"/>
                <a:cs typeface="PT Sans Bold" pitchFamily="34" charset="-120"/>
              </a:rPr>
              <a:t>What follow-up support would help?</a:t>
            </a:r>
            <a:endParaRPr lang="en-US" sz="1950" dirty="0"/>
          </a:p>
        </p:txBody>
      </p:sp>
      <p:sp>
        <p:nvSpPr>
          <p:cNvPr id="11" name="Text 6"/>
          <p:cNvSpPr/>
          <p:nvPr/>
        </p:nvSpPr>
        <p:spPr>
          <a:xfrm>
            <a:off x="9819561" y="4556284"/>
            <a:ext cx="3818573" cy="635079"/>
          </a:xfrm>
          <a:prstGeom prst="rect">
            <a:avLst/>
          </a:prstGeom>
          <a:noFill/>
          <a:ln/>
        </p:spPr>
        <p:txBody>
          <a:bodyPr wrap="squar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Understand ongoing needs for maintaining alignment</a:t>
            </a:r>
            <a:endParaRPr lang="en-US" sz="155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name="Slide 33">
    <p:spTree>
      <p:nvGrpSpPr>
        <p:cNvPr id="1" name=""/>
        <p:cNvGrpSpPr/>
        <p:nvPr/>
      </p:nvGrpSpPr>
      <p:grpSpPr>
        <a:xfrm>
          <a:off x="0" y="0"/>
          <a:ext cx="0" cy="0"/>
          <a:chOff x="0" y="0"/>
          <a:chExt cx="0" cy="0"/>
        </a:xfrm>
      </p:grpSpPr>
      <p:sp>
        <p:nvSpPr>
          <p:cNvPr id="2" name="Text 0"/>
          <p:cNvSpPr/>
          <p:nvPr/>
        </p:nvSpPr>
        <p:spPr>
          <a:xfrm>
            <a:off x="793790" y="2950131"/>
            <a:ext cx="5652968" cy="620078"/>
          </a:xfrm>
          <a:prstGeom prst="rect">
            <a:avLst/>
          </a:prstGeom>
          <a:noFill/>
          <a:ln/>
        </p:spPr>
        <p:txBody>
          <a:bodyPr wrap="none" lIns="0" tIns="0" rIns="0" bIns="0" rtlCol="0" anchor="t"/>
          <a:lstStyle/>
          <a:p>
            <a:pPr marL="0" indent="0" algn="l">
              <a:lnSpc>
                <a:spcPts val="4850"/>
              </a:lnSpc>
              <a:buNone/>
            </a:pPr>
            <a:r>
              <a:rPr lang="en-US" sz="3900" b="1" dirty="0">
                <a:solidFill>
                  <a:srgbClr val="FEC013"/>
                </a:solidFill>
                <a:latin typeface="PT Sans Bold" pitchFamily="34" charset="0"/>
                <a:ea typeface="PT Sans Bold" pitchFamily="34" charset="-122"/>
                <a:cs typeface="PT Sans Bold" pitchFamily="34" charset="-120"/>
              </a:rPr>
              <a:t>Evaluation Format Options</a:t>
            </a:r>
            <a:endParaRPr lang="en-US" sz="3900" dirty="0"/>
          </a:p>
        </p:txBody>
      </p:sp>
      <p:sp>
        <p:nvSpPr>
          <p:cNvPr id="3" name="Text 1"/>
          <p:cNvSpPr/>
          <p:nvPr/>
        </p:nvSpPr>
        <p:spPr>
          <a:xfrm>
            <a:off x="793790" y="4215051"/>
            <a:ext cx="2480905" cy="310158"/>
          </a:xfrm>
          <a:prstGeom prst="rect">
            <a:avLst/>
          </a:prstGeom>
          <a:noFill/>
          <a:ln/>
        </p:spPr>
        <p:txBody>
          <a:bodyPr wrap="none" lIns="0" tIns="0" rIns="0" bIns="0" rtlCol="0" anchor="t"/>
          <a:lstStyle/>
          <a:p>
            <a:pPr marL="0" indent="0" algn="l">
              <a:lnSpc>
                <a:spcPts val="2400"/>
              </a:lnSpc>
              <a:buNone/>
            </a:pPr>
            <a:r>
              <a:rPr lang="en-US" sz="1950" b="1" dirty="0">
                <a:solidFill>
                  <a:srgbClr val="FFFFFF"/>
                </a:solidFill>
                <a:latin typeface="PT Sans Bold" pitchFamily="34" charset="0"/>
                <a:ea typeface="PT Sans Bold" pitchFamily="34" charset="-122"/>
                <a:cs typeface="PT Sans Bold" pitchFamily="34" charset="-120"/>
              </a:rPr>
              <a:t>Printable A4</a:t>
            </a:r>
            <a:endParaRPr lang="en-US" sz="1950" dirty="0"/>
          </a:p>
        </p:txBody>
      </p:sp>
      <p:sp>
        <p:nvSpPr>
          <p:cNvPr id="4" name="Text 2"/>
          <p:cNvSpPr/>
          <p:nvPr/>
        </p:nvSpPr>
        <p:spPr>
          <a:xfrm>
            <a:off x="793790" y="4644271"/>
            <a:ext cx="4182189" cy="635079"/>
          </a:xfrm>
          <a:prstGeom prst="rect">
            <a:avLst/>
          </a:prstGeom>
          <a:noFill/>
          <a:ln/>
        </p:spPr>
        <p:txBody>
          <a:bodyPr wrap="squar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Traditional paper format for in-person completion</a:t>
            </a:r>
            <a:endParaRPr lang="en-US" sz="1550" dirty="0"/>
          </a:p>
        </p:txBody>
      </p:sp>
      <p:sp>
        <p:nvSpPr>
          <p:cNvPr id="5" name="Text 3"/>
          <p:cNvSpPr/>
          <p:nvPr/>
        </p:nvSpPr>
        <p:spPr>
          <a:xfrm>
            <a:off x="5223986" y="4215051"/>
            <a:ext cx="2480905" cy="310158"/>
          </a:xfrm>
          <a:prstGeom prst="rect">
            <a:avLst/>
          </a:prstGeom>
          <a:noFill/>
          <a:ln/>
        </p:spPr>
        <p:txBody>
          <a:bodyPr wrap="none" lIns="0" tIns="0" rIns="0" bIns="0" rtlCol="0" anchor="t"/>
          <a:lstStyle/>
          <a:p>
            <a:pPr marL="0" indent="0" algn="l">
              <a:lnSpc>
                <a:spcPts val="2400"/>
              </a:lnSpc>
              <a:buNone/>
            </a:pPr>
            <a:r>
              <a:rPr lang="en-US" sz="1950" b="1" dirty="0">
                <a:solidFill>
                  <a:srgbClr val="FFFFFF"/>
                </a:solidFill>
                <a:latin typeface="PT Sans Bold" pitchFamily="34" charset="0"/>
                <a:ea typeface="PT Sans Bold" pitchFamily="34" charset="-122"/>
                <a:cs typeface="PT Sans Bold" pitchFamily="34" charset="-120"/>
              </a:rPr>
              <a:t>Digital Form</a:t>
            </a:r>
            <a:endParaRPr lang="en-US" sz="1950" dirty="0"/>
          </a:p>
        </p:txBody>
      </p:sp>
      <p:sp>
        <p:nvSpPr>
          <p:cNvPr id="6" name="Text 4"/>
          <p:cNvSpPr/>
          <p:nvPr/>
        </p:nvSpPr>
        <p:spPr>
          <a:xfrm>
            <a:off x="5223986" y="4644271"/>
            <a:ext cx="4182308" cy="635079"/>
          </a:xfrm>
          <a:prstGeom prst="rect">
            <a:avLst/>
          </a:prstGeom>
          <a:noFill/>
          <a:ln/>
        </p:spPr>
        <p:txBody>
          <a:bodyPr wrap="squar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Microsoft Forms or Google Forms for easy data collection</a:t>
            </a:r>
            <a:endParaRPr lang="en-US" sz="1550" dirty="0"/>
          </a:p>
        </p:txBody>
      </p:sp>
      <p:sp>
        <p:nvSpPr>
          <p:cNvPr id="7" name="Text 5"/>
          <p:cNvSpPr/>
          <p:nvPr/>
        </p:nvSpPr>
        <p:spPr>
          <a:xfrm>
            <a:off x="9654302" y="4215051"/>
            <a:ext cx="2480905" cy="310158"/>
          </a:xfrm>
          <a:prstGeom prst="rect">
            <a:avLst/>
          </a:prstGeom>
          <a:noFill/>
          <a:ln/>
        </p:spPr>
        <p:txBody>
          <a:bodyPr wrap="none" lIns="0" tIns="0" rIns="0" bIns="0" rtlCol="0" anchor="t"/>
          <a:lstStyle/>
          <a:p>
            <a:pPr marL="0" indent="0" algn="l">
              <a:lnSpc>
                <a:spcPts val="2400"/>
              </a:lnSpc>
              <a:buNone/>
            </a:pPr>
            <a:r>
              <a:rPr lang="en-US" sz="1950" b="1" dirty="0">
                <a:solidFill>
                  <a:srgbClr val="FFFFFF"/>
                </a:solidFill>
                <a:latin typeface="PT Sans Bold" pitchFamily="34" charset="0"/>
                <a:ea typeface="PT Sans Bold" pitchFamily="34" charset="-122"/>
                <a:cs typeface="PT Sans Bold" pitchFamily="34" charset="-120"/>
              </a:rPr>
              <a:t>Hybrid QR Code</a:t>
            </a:r>
            <a:endParaRPr lang="en-US" sz="1950" dirty="0"/>
          </a:p>
        </p:txBody>
      </p:sp>
      <p:sp>
        <p:nvSpPr>
          <p:cNvPr id="8" name="Text 6"/>
          <p:cNvSpPr/>
          <p:nvPr/>
        </p:nvSpPr>
        <p:spPr>
          <a:xfrm>
            <a:off x="9654302" y="4644271"/>
            <a:ext cx="4182308" cy="635079"/>
          </a:xfrm>
          <a:prstGeom prst="rect">
            <a:avLst/>
          </a:prstGeom>
          <a:noFill/>
          <a:ln/>
        </p:spPr>
        <p:txBody>
          <a:bodyPr wrap="squar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Scannable code for seamless access across locations</a:t>
            </a:r>
            <a:endParaRPr lang="en-US" sz="155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Slide 34">
    <p:spTree>
      <p:nvGrpSpPr>
        <p:cNvPr id="1" name=""/>
        <p:cNvGrpSpPr/>
        <p:nvPr/>
      </p:nvGrpSpPr>
      <p:grpSpPr>
        <a:xfrm>
          <a:off x="0" y="0"/>
          <a:ext cx="0" cy="0"/>
          <a:chOff x="0" y="0"/>
          <a:chExt cx="0" cy="0"/>
        </a:xfrm>
      </p:grpSpPr>
      <p:sp>
        <p:nvSpPr>
          <p:cNvPr id="3" name="Text 0"/>
          <p:cNvSpPr/>
          <p:nvPr/>
        </p:nvSpPr>
        <p:spPr>
          <a:xfrm>
            <a:off x="744260" y="806887"/>
            <a:ext cx="6639639" cy="581382"/>
          </a:xfrm>
          <a:prstGeom prst="rect">
            <a:avLst/>
          </a:prstGeom>
          <a:noFill/>
          <a:ln/>
        </p:spPr>
        <p:txBody>
          <a:bodyPr wrap="none" lIns="0" tIns="0" rIns="0" bIns="0" rtlCol="0" anchor="t"/>
          <a:lstStyle/>
          <a:p>
            <a:pPr marL="0" indent="0" algn="l">
              <a:lnSpc>
                <a:spcPts val="4550"/>
              </a:lnSpc>
              <a:buNone/>
            </a:pPr>
            <a:r>
              <a:rPr lang="en-US" sz="3650" b="1" dirty="0">
                <a:solidFill>
                  <a:srgbClr val="FEC013"/>
                </a:solidFill>
                <a:latin typeface="PT Sans Bold" pitchFamily="34" charset="0"/>
                <a:ea typeface="PT Sans Bold" pitchFamily="34" charset="-122"/>
                <a:cs typeface="PT Sans Bold" pitchFamily="34" charset="-120"/>
              </a:rPr>
              <a:t>Strengthen Your Leadership Team</a:t>
            </a:r>
            <a:endParaRPr lang="en-US" sz="3650" dirty="0"/>
          </a:p>
        </p:txBody>
      </p:sp>
      <p:sp>
        <p:nvSpPr>
          <p:cNvPr id="4" name="Text 1"/>
          <p:cNvSpPr/>
          <p:nvPr/>
        </p:nvSpPr>
        <p:spPr>
          <a:xfrm>
            <a:off x="744260" y="1667351"/>
            <a:ext cx="7655481" cy="595313"/>
          </a:xfrm>
          <a:prstGeom prst="rect">
            <a:avLst/>
          </a:prstGeom>
          <a:noFill/>
          <a:ln/>
        </p:spPr>
        <p:txBody>
          <a:bodyPr wrap="square" lIns="0" tIns="0" rIns="0" bIns="0" rtlCol="0" anchor="t"/>
          <a:lstStyle/>
          <a:p>
            <a:pPr marL="0" indent="0" algn="l">
              <a:lnSpc>
                <a:spcPts val="2300"/>
              </a:lnSpc>
              <a:buNone/>
            </a:pPr>
            <a:r>
              <a:rPr lang="en-US" sz="1450" dirty="0">
                <a:solidFill>
                  <a:srgbClr val="FFFFFF"/>
                </a:solidFill>
                <a:latin typeface="PT Sans" pitchFamily="34" charset="0"/>
                <a:ea typeface="PT Sans" pitchFamily="34" charset="-122"/>
                <a:cs typeface="PT Sans" pitchFamily="34" charset="-120"/>
              </a:rPr>
              <a:t>Strengthen your leadership team's clarity, focus, and collective direction with a highly interactive 120-minute workshop designed to create true alignment of vision and objectives.</a:t>
            </a:r>
            <a:endParaRPr lang="en-US" sz="1450" dirty="0"/>
          </a:p>
        </p:txBody>
      </p:sp>
      <p:sp>
        <p:nvSpPr>
          <p:cNvPr id="5" name="Text 2"/>
          <p:cNvSpPr/>
          <p:nvPr/>
        </p:nvSpPr>
        <p:spPr>
          <a:xfrm>
            <a:off x="744260" y="2471976"/>
            <a:ext cx="7655481" cy="595313"/>
          </a:xfrm>
          <a:prstGeom prst="rect">
            <a:avLst/>
          </a:prstGeom>
          <a:noFill/>
          <a:ln/>
        </p:spPr>
        <p:txBody>
          <a:bodyPr wrap="square" lIns="0" tIns="0" rIns="0" bIns="0" rtlCol="0" anchor="t"/>
          <a:lstStyle/>
          <a:p>
            <a:pPr marL="0" indent="0" algn="l">
              <a:lnSpc>
                <a:spcPts val="2300"/>
              </a:lnSpc>
              <a:buNone/>
            </a:pPr>
            <a:r>
              <a:rPr lang="en-US" sz="1450" dirty="0">
                <a:solidFill>
                  <a:srgbClr val="FFFFFF"/>
                </a:solidFill>
                <a:latin typeface="PT Sans" pitchFamily="34" charset="0"/>
                <a:ea typeface="PT Sans" pitchFamily="34" charset="-122"/>
                <a:cs typeface="PT Sans" pitchFamily="34" charset="-120"/>
              </a:rPr>
              <a:t>Ideal for teams navigating change, growth, or new strategic priorities, this workshop transforms abstract vision into concrete action through collaborative exercises and meaningful dialogue.</a:t>
            </a:r>
            <a:endParaRPr lang="en-US" sz="1450" dirty="0"/>
          </a:p>
        </p:txBody>
      </p:sp>
      <p:sp>
        <p:nvSpPr>
          <p:cNvPr id="6" name="Shape 3"/>
          <p:cNvSpPr/>
          <p:nvPr/>
        </p:nvSpPr>
        <p:spPr>
          <a:xfrm>
            <a:off x="744260" y="3276600"/>
            <a:ext cx="3734752" cy="2128838"/>
          </a:xfrm>
          <a:prstGeom prst="roundRect">
            <a:avLst>
              <a:gd name="adj" fmla="val 3671"/>
            </a:avLst>
          </a:prstGeom>
          <a:solidFill>
            <a:srgbClr val="7F5E01"/>
          </a:solidFill>
          <a:ln w="7620">
            <a:solidFill>
              <a:srgbClr val="98771A"/>
            </a:solidFill>
            <a:prstDash val="solid"/>
          </a:ln>
        </p:spPr>
        <p:txBody>
          <a:bodyPr/>
          <a:lstStyle/>
          <a:p>
            <a:endParaRPr lang="en-GB"/>
          </a:p>
        </p:txBody>
      </p:sp>
      <p:sp>
        <p:nvSpPr>
          <p:cNvPr id="7" name="Shape 4"/>
          <p:cNvSpPr/>
          <p:nvPr/>
        </p:nvSpPr>
        <p:spPr>
          <a:xfrm>
            <a:off x="937855" y="3470196"/>
            <a:ext cx="558165" cy="558165"/>
          </a:xfrm>
          <a:prstGeom prst="roundRect">
            <a:avLst>
              <a:gd name="adj" fmla="val 16380614"/>
            </a:avLst>
          </a:prstGeom>
          <a:solidFill>
            <a:srgbClr val="FEC013"/>
          </a:solidFill>
          <a:ln/>
        </p:spPr>
        <p:txBody>
          <a:bodyPr/>
          <a:lstStyle/>
          <a:p>
            <a:endParaRPr lang="en-GB"/>
          </a:p>
        </p:txBody>
      </p:sp>
      <p:pic>
        <p:nvPicPr>
          <p:cNvPr id="8" name="Image 1"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91327" y="3623667"/>
            <a:ext cx="251103" cy="251103"/>
          </a:xfrm>
          <a:prstGeom prst="rect">
            <a:avLst/>
          </a:prstGeom>
        </p:spPr>
      </p:pic>
      <p:sp>
        <p:nvSpPr>
          <p:cNvPr id="9" name="Text 5"/>
          <p:cNvSpPr/>
          <p:nvPr/>
        </p:nvSpPr>
        <p:spPr>
          <a:xfrm>
            <a:off x="937855" y="4214336"/>
            <a:ext cx="2325767" cy="290632"/>
          </a:xfrm>
          <a:prstGeom prst="rect">
            <a:avLst/>
          </a:prstGeom>
          <a:noFill/>
          <a:ln/>
        </p:spPr>
        <p:txBody>
          <a:bodyPr wrap="none" lIns="0" tIns="0" rIns="0" bIns="0" rtlCol="0" anchor="t"/>
          <a:lstStyle/>
          <a:p>
            <a:pPr marL="0" indent="0" algn="l">
              <a:lnSpc>
                <a:spcPts val="2250"/>
              </a:lnSpc>
              <a:buNone/>
            </a:pPr>
            <a:r>
              <a:rPr lang="en-US" sz="1800" b="1" dirty="0">
                <a:solidFill>
                  <a:srgbClr val="FFFFFF"/>
                </a:solidFill>
                <a:latin typeface="PT Sans Bold" pitchFamily="34" charset="0"/>
                <a:ea typeface="PT Sans Bold" pitchFamily="34" charset="-122"/>
                <a:cs typeface="PT Sans Bold" pitchFamily="34" charset="-120"/>
              </a:rPr>
              <a:t>Create Clarity</a:t>
            </a:r>
            <a:endParaRPr lang="en-US" sz="1800" dirty="0"/>
          </a:p>
        </p:txBody>
      </p:sp>
      <p:sp>
        <p:nvSpPr>
          <p:cNvPr id="10" name="Text 6"/>
          <p:cNvSpPr/>
          <p:nvPr/>
        </p:nvSpPr>
        <p:spPr>
          <a:xfrm>
            <a:off x="937855" y="4616529"/>
            <a:ext cx="3347561" cy="595313"/>
          </a:xfrm>
          <a:prstGeom prst="rect">
            <a:avLst/>
          </a:prstGeom>
          <a:noFill/>
          <a:ln/>
        </p:spPr>
        <p:txBody>
          <a:bodyPr wrap="square" lIns="0" tIns="0" rIns="0" bIns="0" rtlCol="0" anchor="t"/>
          <a:lstStyle/>
          <a:p>
            <a:pPr marL="0" indent="0" algn="l">
              <a:lnSpc>
                <a:spcPts val="2300"/>
              </a:lnSpc>
              <a:buNone/>
            </a:pPr>
            <a:r>
              <a:rPr lang="en-US" sz="1450" dirty="0">
                <a:solidFill>
                  <a:srgbClr val="FFFFFF"/>
                </a:solidFill>
                <a:latin typeface="PT Sans" pitchFamily="34" charset="0"/>
                <a:ea typeface="PT Sans" pitchFamily="34" charset="-122"/>
                <a:cs typeface="PT Sans" pitchFamily="34" charset="-120"/>
              </a:rPr>
              <a:t>Develop a shared vision everyone understands</a:t>
            </a:r>
            <a:endParaRPr lang="en-US" sz="1450" dirty="0"/>
          </a:p>
        </p:txBody>
      </p:sp>
      <p:sp>
        <p:nvSpPr>
          <p:cNvPr id="11" name="Shape 7"/>
          <p:cNvSpPr/>
          <p:nvPr/>
        </p:nvSpPr>
        <p:spPr>
          <a:xfrm>
            <a:off x="4664988" y="3276600"/>
            <a:ext cx="3734752" cy="2128838"/>
          </a:xfrm>
          <a:prstGeom prst="roundRect">
            <a:avLst>
              <a:gd name="adj" fmla="val 3671"/>
            </a:avLst>
          </a:prstGeom>
          <a:solidFill>
            <a:srgbClr val="7F5E01"/>
          </a:solidFill>
          <a:ln w="7620">
            <a:solidFill>
              <a:srgbClr val="98771A"/>
            </a:solidFill>
            <a:prstDash val="solid"/>
          </a:ln>
        </p:spPr>
        <p:txBody>
          <a:bodyPr/>
          <a:lstStyle/>
          <a:p>
            <a:endParaRPr lang="en-GB"/>
          </a:p>
        </p:txBody>
      </p:sp>
      <p:sp>
        <p:nvSpPr>
          <p:cNvPr id="12" name="Shape 8"/>
          <p:cNvSpPr/>
          <p:nvPr/>
        </p:nvSpPr>
        <p:spPr>
          <a:xfrm>
            <a:off x="4858583" y="3470196"/>
            <a:ext cx="558165" cy="558165"/>
          </a:xfrm>
          <a:prstGeom prst="roundRect">
            <a:avLst>
              <a:gd name="adj" fmla="val 16380614"/>
            </a:avLst>
          </a:prstGeom>
          <a:solidFill>
            <a:srgbClr val="FEC013"/>
          </a:solidFill>
          <a:ln/>
        </p:spPr>
        <p:txBody>
          <a:bodyPr/>
          <a:lstStyle/>
          <a:p>
            <a:endParaRPr lang="en-GB"/>
          </a:p>
        </p:txBody>
      </p:sp>
      <p:pic>
        <p:nvPicPr>
          <p:cNvPr id="13" name="Image 2"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012055" y="3623667"/>
            <a:ext cx="251103" cy="251103"/>
          </a:xfrm>
          <a:prstGeom prst="rect">
            <a:avLst/>
          </a:prstGeom>
        </p:spPr>
      </p:pic>
      <p:sp>
        <p:nvSpPr>
          <p:cNvPr id="14" name="Text 9"/>
          <p:cNvSpPr/>
          <p:nvPr/>
        </p:nvSpPr>
        <p:spPr>
          <a:xfrm>
            <a:off x="4858583" y="4214336"/>
            <a:ext cx="2325767" cy="290632"/>
          </a:xfrm>
          <a:prstGeom prst="rect">
            <a:avLst/>
          </a:prstGeom>
          <a:noFill/>
          <a:ln/>
        </p:spPr>
        <p:txBody>
          <a:bodyPr wrap="none" lIns="0" tIns="0" rIns="0" bIns="0" rtlCol="0" anchor="t"/>
          <a:lstStyle/>
          <a:p>
            <a:pPr marL="0" indent="0" algn="l">
              <a:lnSpc>
                <a:spcPts val="2250"/>
              </a:lnSpc>
              <a:buNone/>
            </a:pPr>
            <a:r>
              <a:rPr lang="en-US" sz="1800" b="1" dirty="0">
                <a:solidFill>
                  <a:srgbClr val="FFFFFF"/>
                </a:solidFill>
                <a:latin typeface="PT Sans Bold" pitchFamily="34" charset="0"/>
                <a:ea typeface="PT Sans Bold" pitchFamily="34" charset="-122"/>
                <a:cs typeface="PT Sans Bold" pitchFamily="34" charset="-120"/>
              </a:rPr>
              <a:t>Build Focus</a:t>
            </a:r>
            <a:endParaRPr lang="en-US" sz="1800" dirty="0"/>
          </a:p>
        </p:txBody>
      </p:sp>
      <p:sp>
        <p:nvSpPr>
          <p:cNvPr id="15" name="Text 10"/>
          <p:cNvSpPr/>
          <p:nvPr/>
        </p:nvSpPr>
        <p:spPr>
          <a:xfrm>
            <a:off x="4858583" y="4616529"/>
            <a:ext cx="3347561" cy="297656"/>
          </a:xfrm>
          <a:prstGeom prst="rect">
            <a:avLst/>
          </a:prstGeom>
          <a:noFill/>
          <a:ln/>
        </p:spPr>
        <p:txBody>
          <a:bodyPr wrap="none" lIns="0" tIns="0" rIns="0" bIns="0" rtlCol="0" anchor="t"/>
          <a:lstStyle/>
          <a:p>
            <a:pPr marL="0" indent="0" algn="l">
              <a:lnSpc>
                <a:spcPts val="2300"/>
              </a:lnSpc>
              <a:buNone/>
            </a:pPr>
            <a:r>
              <a:rPr lang="en-US" sz="1450" dirty="0">
                <a:solidFill>
                  <a:srgbClr val="FFFFFF"/>
                </a:solidFill>
                <a:latin typeface="PT Sans" pitchFamily="34" charset="0"/>
                <a:ea typeface="PT Sans" pitchFamily="34" charset="-122"/>
                <a:cs typeface="PT Sans" pitchFamily="34" charset="-120"/>
              </a:rPr>
              <a:t>Align on strategic objectives that matter</a:t>
            </a:r>
            <a:endParaRPr lang="en-US" sz="1450" dirty="0"/>
          </a:p>
        </p:txBody>
      </p:sp>
      <p:sp>
        <p:nvSpPr>
          <p:cNvPr id="16" name="Shape 11"/>
          <p:cNvSpPr/>
          <p:nvPr/>
        </p:nvSpPr>
        <p:spPr>
          <a:xfrm>
            <a:off x="744260" y="5591413"/>
            <a:ext cx="7655481" cy="1831181"/>
          </a:xfrm>
          <a:prstGeom prst="roundRect">
            <a:avLst>
              <a:gd name="adj" fmla="val 4268"/>
            </a:avLst>
          </a:prstGeom>
          <a:solidFill>
            <a:srgbClr val="7F5E01"/>
          </a:solidFill>
          <a:ln w="7620">
            <a:solidFill>
              <a:srgbClr val="98771A"/>
            </a:solidFill>
            <a:prstDash val="solid"/>
          </a:ln>
        </p:spPr>
        <p:txBody>
          <a:bodyPr/>
          <a:lstStyle/>
          <a:p>
            <a:endParaRPr lang="en-GB"/>
          </a:p>
        </p:txBody>
      </p:sp>
      <p:sp>
        <p:nvSpPr>
          <p:cNvPr id="17" name="Shape 12"/>
          <p:cNvSpPr/>
          <p:nvPr/>
        </p:nvSpPr>
        <p:spPr>
          <a:xfrm>
            <a:off x="937855" y="5785009"/>
            <a:ext cx="558165" cy="558165"/>
          </a:xfrm>
          <a:prstGeom prst="roundRect">
            <a:avLst>
              <a:gd name="adj" fmla="val 16380614"/>
            </a:avLst>
          </a:prstGeom>
          <a:solidFill>
            <a:srgbClr val="FEC013"/>
          </a:solidFill>
          <a:ln/>
        </p:spPr>
        <p:txBody>
          <a:bodyPr/>
          <a:lstStyle/>
          <a:p>
            <a:endParaRPr lang="en-GB"/>
          </a:p>
        </p:txBody>
      </p:sp>
      <p:pic>
        <p:nvPicPr>
          <p:cNvPr id="18" name="Image 3"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91327" y="5938480"/>
            <a:ext cx="251103" cy="251103"/>
          </a:xfrm>
          <a:prstGeom prst="rect">
            <a:avLst/>
          </a:prstGeom>
        </p:spPr>
      </p:pic>
      <p:sp>
        <p:nvSpPr>
          <p:cNvPr id="19" name="Text 13"/>
          <p:cNvSpPr/>
          <p:nvPr/>
        </p:nvSpPr>
        <p:spPr>
          <a:xfrm>
            <a:off x="937855" y="6529149"/>
            <a:ext cx="2325767" cy="290632"/>
          </a:xfrm>
          <a:prstGeom prst="rect">
            <a:avLst/>
          </a:prstGeom>
          <a:noFill/>
          <a:ln/>
        </p:spPr>
        <p:txBody>
          <a:bodyPr wrap="none" lIns="0" tIns="0" rIns="0" bIns="0" rtlCol="0" anchor="t"/>
          <a:lstStyle/>
          <a:p>
            <a:pPr marL="0" indent="0" algn="l">
              <a:lnSpc>
                <a:spcPts val="2250"/>
              </a:lnSpc>
              <a:buNone/>
            </a:pPr>
            <a:r>
              <a:rPr lang="en-US" sz="1800" b="1" dirty="0">
                <a:solidFill>
                  <a:srgbClr val="FFFFFF"/>
                </a:solidFill>
                <a:latin typeface="PT Sans Bold" pitchFamily="34" charset="0"/>
                <a:ea typeface="PT Sans Bold" pitchFamily="34" charset="-122"/>
                <a:cs typeface="PT Sans Bold" pitchFamily="34" charset="-120"/>
              </a:rPr>
              <a:t>Drive Collective Action</a:t>
            </a:r>
            <a:endParaRPr lang="en-US" sz="1800" dirty="0"/>
          </a:p>
        </p:txBody>
      </p:sp>
      <p:sp>
        <p:nvSpPr>
          <p:cNvPr id="20" name="Text 14"/>
          <p:cNvSpPr/>
          <p:nvPr/>
        </p:nvSpPr>
        <p:spPr>
          <a:xfrm>
            <a:off x="937855" y="6931343"/>
            <a:ext cx="7268289" cy="297656"/>
          </a:xfrm>
          <a:prstGeom prst="rect">
            <a:avLst/>
          </a:prstGeom>
          <a:noFill/>
          <a:ln/>
        </p:spPr>
        <p:txBody>
          <a:bodyPr wrap="none" lIns="0" tIns="0" rIns="0" bIns="0" rtlCol="0" anchor="t"/>
          <a:lstStyle/>
          <a:p>
            <a:pPr marL="0" indent="0" algn="l">
              <a:lnSpc>
                <a:spcPts val="2300"/>
              </a:lnSpc>
              <a:buNone/>
            </a:pPr>
            <a:r>
              <a:rPr lang="en-US" sz="1450" dirty="0">
                <a:solidFill>
                  <a:srgbClr val="FFFFFF"/>
                </a:solidFill>
                <a:latin typeface="PT Sans" pitchFamily="34" charset="0"/>
                <a:ea typeface="PT Sans" pitchFamily="34" charset="-122"/>
                <a:cs typeface="PT Sans" pitchFamily="34" charset="-120"/>
              </a:rPr>
              <a:t>Commit to behaviors that sustain alignment</a:t>
            </a:r>
            <a:endParaRPr lang="en-US" sz="1450" dirty="0"/>
          </a:p>
        </p:txBody>
      </p:sp>
      <p:pic>
        <p:nvPicPr>
          <p:cNvPr id="22" name="Picture 21">
            <a:extLst>
              <a:ext uri="{FF2B5EF4-FFF2-40B4-BE49-F238E27FC236}">
                <a16:creationId xmlns:a16="http://schemas.microsoft.com/office/drawing/2014/main" id="{CAE06088-C22B-76FD-BBF3-2F6C590AF865}"/>
              </a:ext>
            </a:extLst>
          </p:cNvPr>
          <p:cNvPicPr>
            <a:picLocks noChangeAspect="1"/>
          </p:cNvPicPr>
          <p:nvPr/>
        </p:nvPicPr>
        <p:blipFill>
          <a:blip r:embed="rId9"/>
          <a:stretch>
            <a:fillRect/>
          </a:stretch>
        </p:blipFill>
        <p:spPr>
          <a:xfrm>
            <a:off x="9213574" y="0"/>
            <a:ext cx="5416826" cy="822959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675561" y="464463"/>
            <a:ext cx="4222790" cy="527804"/>
          </a:xfrm>
          <a:prstGeom prst="rect">
            <a:avLst/>
          </a:prstGeom>
          <a:noFill/>
          <a:ln/>
        </p:spPr>
        <p:txBody>
          <a:bodyPr wrap="none" lIns="0" tIns="0" rIns="0" bIns="0" rtlCol="0" anchor="t"/>
          <a:lstStyle/>
          <a:p>
            <a:pPr marL="0" indent="0" algn="l">
              <a:lnSpc>
                <a:spcPts val="4150"/>
              </a:lnSpc>
              <a:buNone/>
            </a:pPr>
            <a:r>
              <a:rPr lang="en-US" sz="3300" b="1" dirty="0">
                <a:solidFill>
                  <a:srgbClr val="FEC013"/>
                </a:solidFill>
                <a:latin typeface="PT Sans Bold" pitchFamily="34" charset="0"/>
                <a:ea typeface="PT Sans Bold" pitchFamily="34" charset="-122"/>
                <a:cs typeface="PT Sans Bold" pitchFamily="34" charset="-120"/>
              </a:rPr>
              <a:t>Topics We Will Cover</a:t>
            </a:r>
            <a:endParaRPr lang="en-US" sz="3300" dirty="0"/>
          </a:p>
        </p:txBody>
      </p:sp>
      <p:pic>
        <p:nvPicPr>
          <p:cNvPr id="3" name="Image 0" descr="preencoded.png"/>
          <p:cNvPicPr>
            <a:picLocks noChangeAspect="1"/>
          </p:cNvPicPr>
          <p:nvPr/>
        </p:nvPicPr>
        <p:blipFill>
          <a:blip r:embed="rId3"/>
          <a:stretch>
            <a:fillRect/>
          </a:stretch>
        </p:blipFill>
        <p:spPr>
          <a:xfrm>
            <a:off x="675561" y="1330047"/>
            <a:ext cx="844510" cy="1013460"/>
          </a:xfrm>
          <a:prstGeom prst="rect">
            <a:avLst/>
          </a:prstGeom>
        </p:spPr>
      </p:pic>
      <p:sp>
        <p:nvSpPr>
          <p:cNvPr id="4" name="Text 1"/>
          <p:cNvSpPr/>
          <p:nvPr/>
        </p:nvSpPr>
        <p:spPr>
          <a:xfrm>
            <a:off x="1688902" y="1498878"/>
            <a:ext cx="2564130" cy="263843"/>
          </a:xfrm>
          <a:prstGeom prst="rect">
            <a:avLst/>
          </a:prstGeom>
          <a:noFill/>
          <a:ln/>
        </p:spPr>
        <p:txBody>
          <a:bodyPr wrap="none" lIns="0" tIns="0" rIns="0" bIns="0" rtlCol="0" anchor="t"/>
          <a:lstStyle/>
          <a:p>
            <a:pPr marL="0" indent="0" algn="l">
              <a:lnSpc>
                <a:spcPts val="2050"/>
              </a:lnSpc>
              <a:buNone/>
            </a:pPr>
            <a:r>
              <a:rPr lang="en-US" sz="1650" b="1" dirty="0">
                <a:solidFill>
                  <a:srgbClr val="FFFFFF"/>
                </a:solidFill>
                <a:latin typeface="PT Sans Bold" pitchFamily="34" charset="0"/>
                <a:ea typeface="PT Sans Bold" pitchFamily="34" charset="-122"/>
                <a:cs typeface="PT Sans Bold" pitchFamily="34" charset="-120"/>
              </a:rPr>
              <a:t>Importance of aligned vision</a:t>
            </a:r>
            <a:endParaRPr lang="en-US" sz="1650" dirty="0"/>
          </a:p>
        </p:txBody>
      </p:sp>
      <p:pic>
        <p:nvPicPr>
          <p:cNvPr id="5" name="Image 1" descr="preencoded.png"/>
          <p:cNvPicPr>
            <a:picLocks noChangeAspect="1"/>
          </p:cNvPicPr>
          <p:nvPr/>
        </p:nvPicPr>
        <p:blipFill>
          <a:blip r:embed="rId4"/>
          <a:stretch>
            <a:fillRect/>
          </a:stretch>
        </p:blipFill>
        <p:spPr>
          <a:xfrm>
            <a:off x="675561" y="2343507"/>
            <a:ext cx="844510" cy="1013460"/>
          </a:xfrm>
          <a:prstGeom prst="rect">
            <a:avLst/>
          </a:prstGeom>
        </p:spPr>
      </p:pic>
      <p:sp>
        <p:nvSpPr>
          <p:cNvPr id="6" name="Text 2"/>
          <p:cNvSpPr/>
          <p:nvPr/>
        </p:nvSpPr>
        <p:spPr>
          <a:xfrm>
            <a:off x="1688902" y="2512338"/>
            <a:ext cx="2111335" cy="263843"/>
          </a:xfrm>
          <a:prstGeom prst="rect">
            <a:avLst/>
          </a:prstGeom>
          <a:noFill/>
          <a:ln/>
        </p:spPr>
        <p:txBody>
          <a:bodyPr wrap="none" lIns="0" tIns="0" rIns="0" bIns="0" rtlCol="0" anchor="t"/>
          <a:lstStyle/>
          <a:p>
            <a:pPr marL="0" indent="0" algn="l">
              <a:lnSpc>
                <a:spcPts val="2050"/>
              </a:lnSpc>
              <a:buNone/>
            </a:pPr>
            <a:r>
              <a:rPr lang="en-US" sz="1650" b="1" dirty="0">
                <a:solidFill>
                  <a:srgbClr val="FFFFFF"/>
                </a:solidFill>
                <a:latin typeface="PT Sans Bold" pitchFamily="34" charset="0"/>
                <a:ea typeface="PT Sans Bold" pitchFamily="34" charset="-122"/>
                <a:cs typeface="PT Sans Bold" pitchFamily="34" charset="-120"/>
              </a:rPr>
              <a:t>Defining shared vision</a:t>
            </a:r>
            <a:endParaRPr lang="en-US" sz="1650" dirty="0"/>
          </a:p>
        </p:txBody>
      </p:sp>
      <p:pic>
        <p:nvPicPr>
          <p:cNvPr id="7" name="Image 2" descr="preencoded.png"/>
          <p:cNvPicPr>
            <a:picLocks noChangeAspect="1"/>
          </p:cNvPicPr>
          <p:nvPr/>
        </p:nvPicPr>
        <p:blipFill>
          <a:blip r:embed="rId5"/>
          <a:stretch>
            <a:fillRect/>
          </a:stretch>
        </p:blipFill>
        <p:spPr>
          <a:xfrm>
            <a:off x="675561" y="3356967"/>
            <a:ext cx="844510" cy="1013460"/>
          </a:xfrm>
          <a:prstGeom prst="rect">
            <a:avLst/>
          </a:prstGeom>
        </p:spPr>
      </p:pic>
      <p:sp>
        <p:nvSpPr>
          <p:cNvPr id="8" name="Text 3"/>
          <p:cNvSpPr/>
          <p:nvPr/>
        </p:nvSpPr>
        <p:spPr>
          <a:xfrm>
            <a:off x="1688902" y="3525798"/>
            <a:ext cx="2111335" cy="263843"/>
          </a:xfrm>
          <a:prstGeom prst="rect">
            <a:avLst/>
          </a:prstGeom>
          <a:noFill/>
          <a:ln/>
        </p:spPr>
        <p:txBody>
          <a:bodyPr wrap="none" lIns="0" tIns="0" rIns="0" bIns="0" rtlCol="0" anchor="t"/>
          <a:lstStyle/>
          <a:p>
            <a:pPr marL="0" indent="0" algn="l">
              <a:lnSpc>
                <a:spcPts val="2050"/>
              </a:lnSpc>
              <a:buNone/>
            </a:pPr>
            <a:r>
              <a:rPr lang="en-US" sz="1650" b="1" dirty="0">
                <a:solidFill>
                  <a:srgbClr val="FFFFFF"/>
                </a:solidFill>
                <a:latin typeface="PT Sans Bold" pitchFamily="34" charset="0"/>
                <a:ea typeface="PT Sans Bold" pitchFamily="34" charset="-122"/>
                <a:cs typeface="PT Sans Bold" pitchFamily="34" charset="-120"/>
              </a:rPr>
              <a:t>Strategic objectives</a:t>
            </a:r>
            <a:endParaRPr lang="en-US" sz="1650" dirty="0"/>
          </a:p>
        </p:txBody>
      </p:sp>
      <p:pic>
        <p:nvPicPr>
          <p:cNvPr id="9" name="Image 3" descr="preencoded.png"/>
          <p:cNvPicPr>
            <a:picLocks noChangeAspect="1"/>
          </p:cNvPicPr>
          <p:nvPr/>
        </p:nvPicPr>
        <p:blipFill>
          <a:blip r:embed="rId6"/>
          <a:stretch>
            <a:fillRect/>
          </a:stretch>
        </p:blipFill>
        <p:spPr>
          <a:xfrm>
            <a:off x="675561" y="4370427"/>
            <a:ext cx="844510" cy="1013460"/>
          </a:xfrm>
          <a:prstGeom prst="rect">
            <a:avLst/>
          </a:prstGeom>
        </p:spPr>
      </p:pic>
      <p:sp>
        <p:nvSpPr>
          <p:cNvPr id="10" name="Text 4"/>
          <p:cNvSpPr/>
          <p:nvPr/>
        </p:nvSpPr>
        <p:spPr>
          <a:xfrm>
            <a:off x="1688902" y="4539258"/>
            <a:ext cx="2111335" cy="263843"/>
          </a:xfrm>
          <a:prstGeom prst="rect">
            <a:avLst/>
          </a:prstGeom>
          <a:noFill/>
          <a:ln/>
        </p:spPr>
        <p:txBody>
          <a:bodyPr wrap="none" lIns="0" tIns="0" rIns="0" bIns="0" rtlCol="0" anchor="t"/>
          <a:lstStyle/>
          <a:p>
            <a:pPr marL="0" indent="0" algn="l">
              <a:lnSpc>
                <a:spcPts val="2050"/>
              </a:lnSpc>
              <a:buNone/>
            </a:pPr>
            <a:r>
              <a:rPr lang="en-US" sz="1650" b="1" dirty="0">
                <a:solidFill>
                  <a:srgbClr val="FFFFFF"/>
                </a:solidFill>
                <a:latin typeface="PT Sans Bold" pitchFamily="34" charset="0"/>
                <a:ea typeface="PT Sans Bold" pitchFamily="34" charset="-122"/>
                <a:cs typeface="PT Sans Bold" pitchFamily="34" charset="-120"/>
              </a:rPr>
              <a:t>Alignment behaviors</a:t>
            </a:r>
            <a:endParaRPr lang="en-US" sz="1650" dirty="0"/>
          </a:p>
        </p:txBody>
      </p:sp>
      <p:pic>
        <p:nvPicPr>
          <p:cNvPr id="11" name="Image 4" descr="preencoded.png"/>
          <p:cNvPicPr>
            <a:picLocks noChangeAspect="1"/>
          </p:cNvPicPr>
          <p:nvPr/>
        </p:nvPicPr>
        <p:blipFill>
          <a:blip r:embed="rId7"/>
          <a:stretch>
            <a:fillRect/>
          </a:stretch>
        </p:blipFill>
        <p:spPr>
          <a:xfrm>
            <a:off x="675561" y="5383887"/>
            <a:ext cx="844510" cy="1013460"/>
          </a:xfrm>
          <a:prstGeom prst="rect">
            <a:avLst/>
          </a:prstGeom>
        </p:spPr>
      </p:pic>
      <p:sp>
        <p:nvSpPr>
          <p:cNvPr id="12" name="Text 5"/>
          <p:cNvSpPr/>
          <p:nvPr/>
        </p:nvSpPr>
        <p:spPr>
          <a:xfrm>
            <a:off x="1688902" y="5552718"/>
            <a:ext cx="2615803" cy="263843"/>
          </a:xfrm>
          <a:prstGeom prst="rect">
            <a:avLst/>
          </a:prstGeom>
          <a:noFill/>
          <a:ln/>
        </p:spPr>
        <p:txBody>
          <a:bodyPr wrap="none" lIns="0" tIns="0" rIns="0" bIns="0" rtlCol="0" anchor="t"/>
          <a:lstStyle/>
          <a:p>
            <a:pPr marL="0" indent="0" algn="l">
              <a:lnSpc>
                <a:spcPts val="2050"/>
              </a:lnSpc>
              <a:buNone/>
            </a:pPr>
            <a:r>
              <a:rPr lang="en-US" sz="1650" b="1" dirty="0">
                <a:solidFill>
                  <a:srgbClr val="FFFFFF"/>
                </a:solidFill>
                <a:latin typeface="PT Sans Bold" pitchFamily="34" charset="0"/>
                <a:ea typeface="PT Sans Bold" pitchFamily="34" charset="-122"/>
                <a:cs typeface="PT Sans Bold" pitchFamily="34" charset="-120"/>
              </a:rPr>
              <a:t>Commitments and next steps</a:t>
            </a:r>
            <a:endParaRPr lang="en-US" sz="1650" dirty="0"/>
          </a:p>
        </p:txBody>
      </p:sp>
      <p:sp>
        <p:nvSpPr>
          <p:cNvPr id="13" name="Text 6"/>
          <p:cNvSpPr/>
          <p:nvPr/>
        </p:nvSpPr>
        <p:spPr>
          <a:xfrm>
            <a:off x="675561" y="6587371"/>
            <a:ext cx="13279279" cy="270272"/>
          </a:xfrm>
          <a:prstGeom prst="rect">
            <a:avLst/>
          </a:prstGeom>
          <a:noFill/>
          <a:ln/>
        </p:spPr>
        <p:txBody>
          <a:bodyPr wrap="none" lIns="0" tIns="0" rIns="0" bIns="0" rtlCol="0" anchor="t"/>
          <a:lstStyle/>
          <a:p>
            <a:pPr marL="0" indent="0" algn="l">
              <a:lnSpc>
                <a:spcPts val="2100"/>
              </a:lnSpc>
              <a:buNone/>
            </a:pPr>
            <a:r>
              <a:rPr lang="en-US" sz="1300" dirty="0">
                <a:solidFill>
                  <a:srgbClr val="FFFFFF"/>
                </a:solidFill>
                <a:latin typeface="PT Sans" pitchFamily="34" charset="0"/>
                <a:ea typeface="PT Sans" pitchFamily="34" charset="-122"/>
                <a:cs typeface="PT Sans" pitchFamily="34" charset="-120"/>
              </a:rPr>
              <a:t>"These topics build progressively, starting with meaning-making and ending with concrete action."</a:t>
            </a:r>
            <a:endParaRPr lang="en-US" sz="1300" dirty="0"/>
          </a:p>
        </p:txBody>
      </p:sp>
      <p:sp>
        <p:nvSpPr>
          <p:cNvPr id="14" name="Shape 7"/>
          <p:cNvSpPr/>
          <p:nvPr/>
        </p:nvSpPr>
        <p:spPr>
          <a:xfrm>
            <a:off x="675561" y="7047667"/>
            <a:ext cx="13279279" cy="717590"/>
          </a:xfrm>
          <a:prstGeom prst="roundRect">
            <a:avLst>
              <a:gd name="adj" fmla="val 9886"/>
            </a:avLst>
          </a:prstGeom>
          <a:solidFill>
            <a:srgbClr val="4C3800"/>
          </a:solidFill>
          <a:ln/>
        </p:spPr>
        <p:txBody>
          <a:bodyPr/>
          <a:lstStyle/>
          <a:p>
            <a:endParaRPr lang="en-GB"/>
          </a:p>
        </p:txBody>
      </p:sp>
      <p:pic>
        <p:nvPicPr>
          <p:cNvPr id="15" name="Image 5" descr="preencoded.png"/>
          <p:cNvPicPr>
            <a:picLocks noChangeAspect="1"/>
          </p:cNvPicPr>
          <p:nvPr/>
        </p:nvPicPr>
        <p:blipFill>
          <a:blip r:embed="rId8"/>
          <a:stretch>
            <a:fillRect/>
          </a:stretch>
        </p:blipFill>
        <p:spPr>
          <a:xfrm>
            <a:off x="844391" y="7309009"/>
            <a:ext cx="211098" cy="168831"/>
          </a:xfrm>
          <a:prstGeom prst="rect">
            <a:avLst/>
          </a:prstGeom>
        </p:spPr>
      </p:pic>
      <p:sp>
        <p:nvSpPr>
          <p:cNvPr id="16" name="Text 8"/>
          <p:cNvSpPr/>
          <p:nvPr/>
        </p:nvSpPr>
        <p:spPr>
          <a:xfrm>
            <a:off x="1224320" y="7258645"/>
            <a:ext cx="12561689" cy="270272"/>
          </a:xfrm>
          <a:prstGeom prst="rect">
            <a:avLst/>
          </a:prstGeom>
          <a:noFill/>
          <a:ln/>
        </p:spPr>
        <p:txBody>
          <a:bodyPr wrap="none" lIns="0" tIns="0" rIns="0" bIns="0" rtlCol="0" anchor="t"/>
          <a:lstStyle/>
          <a:p>
            <a:pPr marL="0" indent="0" algn="l">
              <a:lnSpc>
                <a:spcPts val="2100"/>
              </a:lnSpc>
              <a:buNone/>
            </a:pPr>
            <a:r>
              <a:rPr lang="en-US" sz="1300" b="1" dirty="0">
                <a:solidFill>
                  <a:srgbClr val="FFFFFF"/>
                </a:solidFill>
                <a:latin typeface="PT Sans" pitchFamily="34" charset="0"/>
                <a:ea typeface="PT Sans" pitchFamily="34" charset="-122"/>
                <a:cs typeface="PT Sans" pitchFamily="34" charset="-120"/>
              </a:rPr>
              <a:t>Hybrid Tips:</a:t>
            </a:r>
            <a:r>
              <a:rPr lang="en-US" sz="1300" dirty="0">
                <a:solidFill>
                  <a:srgbClr val="FFFFFF"/>
                </a:solidFill>
                <a:latin typeface="PT Sans" pitchFamily="34" charset="0"/>
                <a:ea typeface="PT Sans" pitchFamily="34" charset="-122"/>
                <a:cs typeface="PT Sans" pitchFamily="34" charset="-120"/>
              </a:rPr>
              <a:t> Check audio before transitions. Invite chat reactions from remote participants at each topic shift.</a:t>
            </a:r>
            <a:endParaRPr lang="en-US" sz="13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93790" y="2003941"/>
            <a:ext cx="6720721" cy="620078"/>
          </a:xfrm>
          <a:prstGeom prst="rect">
            <a:avLst/>
          </a:prstGeom>
          <a:noFill/>
          <a:ln/>
        </p:spPr>
        <p:txBody>
          <a:bodyPr wrap="none" lIns="0" tIns="0" rIns="0" bIns="0" rtlCol="0" anchor="t"/>
          <a:lstStyle/>
          <a:p>
            <a:pPr marL="0" indent="0" algn="l">
              <a:lnSpc>
                <a:spcPts val="4850"/>
              </a:lnSpc>
              <a:buNone/>
            </a:pPr>
            <a:r>
              <a:rPr lang="en-US" sz="3900" b="1" dirty="0">
                <a:solidFill>
                  <a:srgbClr val="FEC013"/>
                </a:solidFill>
                <a:latin typeface="PT Sans Bold" pitchFamily="34" charset="0"/>
                <a:ea typeface="PT Sans Bold" pitchFamily="34" charset="-122"/>
                <a:cs typeface="PT Sans Bold" pitchFamily="34" charset="-120"/>
              </a:rPr>
              <a:t>Topic 1: Why Alignment Matters</a:t>
            </a:r>
            <a:endParaRPr lang="en-US" sz="3900" dirty="0"/>
          </a:p>
        </p:txBody>
      </p:sp>
      <p:sp>
        <p:nvSpPr>
          <p:cNvPr id="3" name="Text 1"/>
          <p:cNvSpPr/>
          <p:nvPr/>
        </p:nvSpPr>
        <p:spPr>
          <a:xfrm>
            <a:off x="793790" y="3120033"/>
            <a:ext cx="2977039" cy="372070"/>
          </a:xfrm>
          <a:prstGeom prst="rect">
            <a:avLst/>
          </a:prstGeom>
          <a:noFill/>
          <a:ln/>
        </p:spPr>
        <p:txBody>
          <a:bodyPr wrap="none" lIns="0" tIns="0" rIns="0" bIns="0" rtlCol="0" anchor="t"/>
          <a:lstStyle/>
          <a:p>
            <a:pPr marL="0" indent="0" algn="l">
              <a:lnSpc>
                <a:spcPts val="2900"/>
              </a:lnSpc>
              <a:buNone/>
            </a:pPr>
            <a:r>
              <a:rPr lang="en-US" sz="2300" b="1" dirty="0">
                <a:solidFill>
                  <a:srgbClr val="FEC013"/>
                </a:solidFill>
                <a:latin typeface="PT Sans Bold" pitchFamily="34" charset="0"/>
                <a:ea typeface="PT Sans Bold" pitchFamily="34" charset="-122"/>
                <a:cs typeface="PT Sans Bold" pitchFamily="34" charset="-120"/>
              </a:rPr>
              <a:t>Context</a:t>
            </a:r>
            <a:endParaRPr lang="en-US" sz="2300" dirty="0"/>
          </a:p>
        </p:txBody>
      </p:sp>
      <p:sp>
        <p:nvSpPr>
          <p:cNvPr id="4" name="Text 2"/>
          <p:cNvSpPr/>
          <p:nvPr/>
        </p:nvSpPr>
        <p:spPr>
          <a:xfrm>
            <a:off x="793790" y="3690461"/>
            <a:ext cx="7632025" cy="952619"/>
          </a:xfrm>
          <a:prstGeom prst="rect">
            <a:avLst/>
          </a:prstGeom>
          <a:noFill/>
          <a:ln/>
        </p:spPr>
        <p:txBody>
          <a:bodyPr wrap="squar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Misalignment slows decision-making and creates inconsistent messaging. Aligned teams amplify impact through strategic coherence—consistent decisions aligned with a shared direction.</a:t>
            </a:r>
            <a:endParaRPr lang="en-US" sz="1550" dirty="0"/>
          </a:p>
        </p:txBody>
      </p:sp>
      <p:sp>
        <p:nvSpPr>
          <p:cNvPr id="5" name="Text 3"/>
          <p:cNvSpPr/>
          <p:nvPr/>
        </p:nvSpPr>
        <p:spPr>
          <a:xfrm>
            <a:off x="793790" y="4841438"/>
            <a:ext cx="2977039" cy="372070"/>
          </a:xfrm>
          <a:prstGeom prst="rect">
            <a:avLst/>
          </a:prstGeom>
          <a:noFill/>
          <a:ln/>
        </p:spPr>
        <p:txBody>
          <a:bodyPr wrap="none" lIns="0" tIns="0" rIns="0" bIns="0" rtlCol="0" anchor="t"/>
          <a:lstStyle/>
          <a:p>
            <a:pPr marL="0" indent="0" algn="l">
              <a:lnSpc>
                <a:spcPts val="2900"/>
              </a:lnSpc>
              <a:buNone/>
            </a:pPr>
            <a:r>
              <a:rPr lang="en-US" sz="2300" b="1" dirty="0">
                <a:solidFill>
                  <a:srgbClr val="FEC013"/>
                </a:solidFill>
                <a:latin typeface="PT Sans Bold" pitchFamily="34" charset="0"/>
                <a:ea typeface="PT Sans Bold" pitchFamily="34" charset="-122"/>
                <a:cs typeface="PT Sans Bold" pitchFamily="34" charset="-120"/>
              </a:rPr>
              <a:t>Example</a:t>
            </a:r>
            <a:endParaRPr lang="en-US" sz="2300" dirty="0"/>
          </a:p>
        </p:txBody>
      </p:sp>
      <p:sp>
        <p:nvSpPr>
          <p:cNvPr id="6" name="Text 4"/>
          <p:cNvSpPr/>
          <p:nvPr/>
        </p:nvSpPr>
        <p:spPr>
          <a:xfrm>
            <a:off x="793790" y="5411867"/>
            <a:ext cx="7632025" cy="635079"/>
          </a:xfrm>
          <a:prstGeom prst="rect">
            <a:avLst/>
          </a:prstGeom>
          <a:noFill/>
          <a:ln/>
        </p:spPr>
        <p:txBody>
          <a:bodyPr wrap="squar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A leadership team with a clear shared vision reduces duplicated effort and increases speed of execution across the organization.</a:t>
            </a:r>
            <a:endParaRPr lang="en-US" sz="1550" dirty="0"/>
          </a:p>
        </p:txBody>
      </p:sp>
      <p:sp>
        <p:nvSpPr>
          <p:cNvPr id="7" name="Text 5"/>
          <p:cNvSpPr/>
          <p:nvPr/>
        </p:nvSpPr>
        <p:spPr>
          <a:xfrm>
            <a:off x="8917543" y="3244096"/>
            <a:ext cx="4926568" cy="654963"/>
          </a:xfrm>
          <a:prstGeom prst="rect">
            <a:avLst/>
          </a:prstGeom>
          <a:noFill/>
          <a:ln/>
        </p:spPr>
        <p:txBody>
          <a:bodyPr wrap="none" lIns="0" tIns="0" rIns="0" bIns="0" rtlCol="0" anchor="t"/>
          <a:lstStyle/>
          <a:p>
            <a:pPr marL="0" indent="0" algn="ctr">
              <a:lnSpc>
                <a:spcPts val="5150"/>
              </a:lnSpc>
              <a:buNone/>
            </a:pPr>
            <a:r>
              <a:rPr lang="en-US" sz="5150" b="1" dirty="0">
                <a:solidFill>
                  <a:srgbClr val="FFFFFF"/>
                </a:solidFill>
                <a:latin typeface="PT Sans Bold" pitchFamily="34" charset="0"/>
                <a:ea typeface="PT Sans Bold" pitchFamily="34" charset="-122"/>
                <a:cs typeface="PT Sans Bold" pitchFamily="34" charset="-120"/>
              </a:rPr>
              <a:t>19%</a:t>
            </a:r>
            <a:endParaRPr lang="en-US" sz="5150" dirty="0"/>
          </a:p>
        </p:txBody>
      </p:sp>
      <p:sp>
        <p:nvSpPr>
          <p:cNvPr id="8" name="Text 6"/>
          <p:cNvSpPr/>
          <p:nvPr/>
        </p:nvSpPr>
        <p:spPr>
          <a:xfrm>
            <a:off x="9977914" y="4147066"/>
            <a:ext cx="2805708" cy="310158"/>
          </a:xfrm>
          <a:prstGeom prst="rect">
            <a:avLst/>
          </a:prstGeom>
          <a:noFill/>
          <a:ln/>
        </p:spPr>
        <p:txBody>
          <a:bodyPr wrap="none" lIns="0" tIns="0" rIns="0" bIns="0" rtlCol="0" anchor="t"/>
          <a:lstStyle/>
          <a:p>
            <a:pPr marL="0" indent="0" algn="ctr">
              <a:lnSpc>
                <a:spcPts val="2400"/>
              </a:lnSpc>
              <a:buNone/>
            </a:pPr>
            <a:r>
              <a:rPr lang="en-US" sz="1950" b="1" dirty="0">
                <a:solidFill>
                  <a:srgbClr val="FFFFFF"/>
                </a:solidFill>
                <a:latin typeface="PT Sans Bold" pitchFamily="34" charset="0"/>
                <a:ea typeface="PT Sans Bold" pitchFamily="34" charset="-122"/>
                <a:cs typeface="PT Sans Bold" pitchFamily="34" charset="-120"/>
              </a:rPr>
              <a:t>Performance Improvement</a:t>
            </a:r>
            <a:endParaRPr lang="en-US" sz="1950" dirty="0"/>
          </a:p>
        </p:txBody>
      </p:sp>
      <p:sp>
        <p:nvSpPr>
          <p:cNvPr id="9" name="Text 7"/>
          <p:cNvSpPr/>
          <p:nvPr/>
        </p:nvSpPr>
        <p:spPr>
          <a:xfrm>
            <a:off x="8917543" y="4655582"/>
            <a:ext cx="4926568" cy="635079"/>
          </a:xfrm>
          <a:prstGeom prst="rect">
            <a:avLst/>
          </a:prstGeom>
          <a:noFill/>
          <a:ln/>
        </p:spPr>
        <p:txBody>
          <a:bodyPr wrap="square" lIns="0" tIns="0" rIns="0" bIns="0" rtlCol="0" anchor="t"/>
          <a:lstStyle/>
          <a:p>
            <a:pPr marL="0" indent="0" algn="ctr">
              <a:lnSpc>
                <a:spcPts val="2500"/>
              </a:lnSpc>
              <a:buNone/>
            </a:pPr>
            <a:r>
              <a:rPr lang="en-US" sz="1550" dirty="0">
                <a:solidFill>
                  <a:srgbClr val="FFFFFF"/>
                </a:solidFill>
                <a:latin typeface="PT Sans" pitchFamily="34" charset="0"/>
                <a:ea typeface="PT Sans" pitchFamily="34" charset="-122"/>
                <a:cs typeface="PT Sans" pitchFamily="34" charset="-120"/>
              </a:rPr>
              <a:t>Teams with shared goals and clarity improve performance by up to 19%</a:t>
            </a:r>
            <a:endParaRPr lang="en-US" sz="1550" dirty="0"/>
          </a:p>
        </p:txBody>
      </p:sp>
      <p:sp>
        <p:nvSpPr>
          <p:cNvPr id="10" name="Text 8"/>
          <p:cNvSpPr/>
          <p:nvPr/>
        </p:nvSpPr>
        <p:spPr>
          <a:xfrm>
            <a:off x="8917543" y="5513903"/>
            <a:ext cx="4926568" cy="508159"/>
          </a:xfrm>
          <a:prstGeom prst="rect">
            <a:avLst/>
          </a:prstGeom>
          <a:noFill/>
          <a:ln/>
        </p:spPr>
        <p:txBody>
          <a:bodyPr wrap="square" lIns="0" tIns="0" rIns="0" bIns="0" rtlCol="0" anchor="t"/>
          <a:lstStyle/>
          <a:p>
            <a:pPr marL="0" indent="0" algn="l">
              <a:lnSpc>
                <a:spcPts val="2000"/>
              </a:lnSpc>
              <a:buNone/>
            </a:pPr>
            <a:r>
              <a:rPr lang="en-US" sz="1250" dirty="0">
                <a:solidFill>
                  <a:srgbClr val="FFFFFF"/>
                </a:solidFill>
                <a:latin typeface="PT Sans" pitchFamily="34" charset="0"/>
                <a:ea typeface="PT Sans" pitchFamily="34" charset="-122"/>
                <a:cs typeface="PT Sans" pitchFamily="34" charset="-120"/>
              </a:rPr>
              <a:t>Source: W. Chan Kim &amp; Renée Mauborgne, Blue Ocean Strategy, Harvard Business Review Press, 2005</a:t>
            </a:r>
            <a:endParaRPr lang="en-US" sz="12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3" name="Text 0"/>
          <p:cNvSpPr/>
          <p:nvPr/>
        </p:nvSpPr>
        <p:spPr>
          <a:xfrm>
            <a:off x="793790" y="3055263"/>
            <a:ext cx="9526786" cy="620078"/>
          </a:xfrm>
          <a:prstGeom prst="rect">
            <a:avLst/>
          </a:prstGeom>
          <a:noFill/>
          <a:ln/>
        </p:spPr>
        <p:txBody>
          <a:bodyPr wrap="none" lIns="0" tIns="0" rIns="0" bIns="0" rtlCol="0" anchor="t"/>
          <a:lstStyle/>
          <a:p>
            <a:pPr marL="0" indent="0" algn="l">
              <a:lnSpc>
                <a:spcPts val="4850"/>
              </a:lnSpc>
              <a:buNone/>
            </a:pPr>
            <a:r>
              <a:rPr lang="en-US" sz="3900" b="1" dirty="0">
                <a:solidFill>
                  <a:srgbClr val="FEC013"/>
                </a:solidFill>
                <a:latin typeface="PT Sans Bold" pitchFamily="34" charset="0"/>
                <a:ea typeface="PT Sans Bold" pitchFamily="34" charset="-122"/>
                <a:cs typeface="PT Sans Bold" pitchFamily="34" charset="-120"/>
              </a:rPr>
              <a:t>Interactive Activity: Identifying Misalignment</a:t>
            </a:r>
            <a:endParaRPr lang="en-US" sz="3900" dirty="0"/>
          </a:p>
        </p:txBody>
      </p:sp>
      <p:sp>
        <p:nvSpPr>
          <p:cNvPr id="4" name="Shape 1"/>
          <p:cNvSpPr/>
          <p:nvPr/>
        </p:nvSpPr>
        <p:spPr>
          <a:xfrm>
            <a:off x="793790" y="3972997"/>
            <a:ext cx="13042821" cy="2012752"/>
          </a:xfrm>
          <a:prstGeom prst="roundRect">
            <a:avLst>
              <a:gd name="adj" fmla="val 4142"/>
            </a:avLst>
          </a:prstGeom>
          <a:solidFill>
            <a:srgbClr val="000000"/>
          </a:solidFill>
          <a:ln w="22860">
            <a:solidFill>
              <a:srgbClr val="98771A"/>
            </a:solidFill>
            <a:prstDash val="solid"/>
          </a:ln>
        </p:spPr>
        <p:txBody>
          <a:bodyPr/>
          <a:lstStyle/>
          <a:p>
            <a:endParaRPr lang="en-GB"/>
          </a:p>
        </p:txBody>
      </p:sp>
      <p:sp>
        <p:nvSpPr>
          <p:cNvPr id="5" name="Text 2"/>
          <p:cNvSpPr/>
          <p:nvPr/>
        </p:nvSpPr>
        <p:spPr>
          <a:xfrm>
            <a:off x="1015008" y="4194215"/>
            <a:ext cx="2480905" cy="310158"/>
          </a:xfrm>
          <a:prstGeom prst="rect">
            <a:avLst/>
          </a:prstGeom>
          <a:noFill/>
          <a:ln/>
        </p:spPr>
        <p:txBody>
          <a:bodyPr wrap="none" lIns="0" tIns="0" rIns="0" bIns="0" rtlCol="0" anchor="t"/>
          <a:lstStyle/>
          <a:p>
            <a:pPr marL="0" indent="0" algn="l">
              <a:lnSpc>
                <a:spcPts val="2400"/>
              </a:lnSpc>
              <a:buNone/>
            </a:pPr>
            <a:r>
              <a:rPr lang="en-US" sz="1950" b="1" dirty="0">
                <a:solidFill>
                  <a:srgbClr val="FFFFFF"/>
                </a:solidFill>
                <a:latin typeface="PT Sans Bold" pitchFamily="34" charset="0"/>
                <a:ea typeface="PT Sans Bold" pitchFamily="34" charset="-122"/>
                <a:cs typeface="PT Sans Bold" pitchFamily="34" charset="-120"/>
              </a:rPr>
              <a:t>Activity Prompt</a:t>
            </a:r>
            <a:endParaRPr lang="en-US" sz="1950" dirty="0"/>
          </a:p>
        </p:txBody>
      </p:sp>
      <p:sp>
        <p:nvSpPr>
          <p:cNvPr id="6" name="Text 3"/>
          <p:cNvSpPr/>
          <p:nvPr/>
        </p:nvSpPr>
        <p:spPr>
          <a:xfrm>
            <a:off x="1015008" y="4623435"/>
            <a:ext cx="12600384" cy="317540"/>
          </a:xfrm>
          <a:prstGeom prst="rect">
            <a:avLst/>
          </a:prstGeom>
          <a:noFill/>
          <a:ln/>
        </p:spPr>
        <p:txBody>
          <a:bodyPr wrap="non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"In pairs, identify one recent moment where lack of alignment caused friction or confusion."</a:t>
            </a:r>
            <a:endParaRPr lang="en-US" sz="1550" dirty="0"/>
          </a:p>
        </p:txBody>
      </p:sp>
      <p:sp>
        <p:nvSpPr>
          <p:cNvPr id="7" name="Text 4"/>
          <p:cNvSpPr/>
          <p:nvPr/>
        </p:nvSpPr>
        <p:spPr>
          <a:xfrm>
            <a:off x="1015008" y="5060037"/>
            <a:ext cx="12600384"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FFFFFF"/>
                </a:solidFill>
                <a:latin typeface="PT Sans" pitchFamily="34" charset="0"/>
                <a:ea typeface="PT Sans" pitchFamily="34" charset="-122"/>
                <a:cs typeface="PT Sans" pitchFamily="34" charset="-120"/>
              </a:rPr>
              <a:t>Online groups: use breakout rooms</a:t>
            </a:r>
            <a:endParaRPr lang="en-US" sz="1550" dirty="0"/>
          </a:p>
        </p:txBody>
      </p:sp>
      <p:sp>
        <p:nvSpPr>
          <p:cNvPr id="8" name="Text 5"/>
          <p:cNvSpPr/>
          <p:nvPr/>
        </p:nvSpPr>
        <p:spPr>
          <a:xfrm>
            <a:off x="1015008" y="5446990"/>
            <a:ext cx="12600384"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FFFFFF"/>
                </a:solidFill>
                <a:latin typeface="PT Sans" pitchFamily="34" charset="0"/>
                <a:ea typeface="PT Sans" pitchFamily="34" charset="-122"/>
                <a:cs typeface="PT Sans" pitchFamily="34" charset="-120"/>
              </a:rPr>
              <a:t>Hybrid: pair in-room participants with remote participants deliberately</a:t>
            </a:r>
            <a:endParaRPr lang="en-US" sz="1550" dirty="0"/>
          </a:p>
        </p:txBody>
      </p:sp>
      <p:sp>
        <p:nvSpPr>
          <p:cNvPr id="9" name="Text 6"/>
          <p:cNvSpPr/>
          <p:nvPr/>
        </p:nvSpPr>
        <p:spPr>
          <a:xfrm>
            <a:off x="1091446" y="6506647"/>
            <a:ext cx="2480905" cy="310158"/>
          </a:xfrm>
          <a:prstGeom prst="rect">
            <a:avLst/>
          </a:prstGeom>
          <a:noFill/>
          <a:ln/>
        </p:spPr>
        <p:txBody>
          <a:bodyPr wrap="none" lIns="0" tIns="0" rIns="0" bIns="0" rtlCol="0" anchor="t"/>
          <a:lstStyle/>
          <a:p>
            <a:pPr marL="0" indent="0" algn="l">
              <a:lnSpc>
                <a:spcPts val="2400"/>
              </a:lnSpc>
              <a:buNone/>
            </a:pPr>
            <a:r>
              <a:rPr lang="en-US" sz="1950" b="1" dirty="0">
                <a:solidFill>
                  <a:srgbClr val="FEC013"/>
                </a:solidFill>
                <a:latin typeface="PT Sans Bold" pitchFamily="34" charset="0"/>
                <a:ea typeface="PT Sans Bold" pitchFamily="34" charset="-122"/>
                <a:cs typeface="PT Sans Bold" pitchFamily="34" charset="-120"/>
              </a:rPr>
              <a:t>Reflection Prompt</a:t>
            </a:r>
            <a:endParaRPr lang="en-US" sz="1950" dirty="0"/>
          </a:p>
        </p:txBody>
      </p:sp>
      <p:sp>
        <p:nvSpPr>
          <p:cNvPr id="10" name="Text 7"/>
          <p:cNvSpPr/>
          <p:nvPr/>
        </p:nvSpPr>
        <p:spPr>
          <a:xfrm>
            <a:off x="1091446" y="7114461"/>
            <a:ext cx="12745164" cy="317540"/>
          </a:xfrm>
          <a:prstGeom prst="rect">
            <a:avLst/>
          </a:prstGeom>
          <a:noFill/>
          <a:ln/>
        </p:spPr>
        <p:txBody>
          <a:bodyPr wrap="non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"What consequences show up when our leadership group is not aligned?"</a:t>
            </a:r>
            <a:endParaRPr lang="en-US" sz="1550" dirty="0"/>
          </a:p>
        </p:txBody>
      </p:sp>
      <p:sp>
        <p:nvSpPr>
          <p:cNvPr id="11" name="Shape 8"/>
          <p:cNvSpPr/>
          <p:nvPr/>
        </p:nvSpPr>
        <p:spPr>
          <a:xfrm>
            <a:off x="793790" y="6208990"/>
            <a:ext cx="22860" cy="1446252"/>
          </a:xfrm>
          <a:prstGeom prst="rect">
            <a:avLst/>
          </a:prstGeom>
          <a:solidFill>
            <a:srgbClr val="FEC013"/>
          </a:solidFill>
          <a:ln/>
        </p:spPr>
        <p:txBody>
          <a:bodyPr/>
          <a:lstStyle/>
          <a:p>
            <a:endParaRPr lang="en-GB"/>
          </a:p>
        </p:txBody>
      </p:sp>
      <p:pic>
        <p:nvPicPr>
          <p:cNvPr id="13" name="Picture 12">
            <a:extLst>
              <a:ext uri="{FF2B5EF4-FFF2-40B4-BE49-F238E27FC236}">
                <a16:creationId xmlns:a16="http://schemas.microsoft.com/office/drawing/2014/main" id="{15DBC718-7B11-1B8D-012E-48CA4F6C3738}"/>
              </a:ext>
            </a:extLst>
          </p:cNvPr>
          <p:cNvPicPr>
            <a:picLocks noChangeAspect="1"/>
          </p:cNvPicPr>
          <p:nvPr/>
        </p:nvPicPr>
        <p:blipFill>
          <a:blip r:embed="rId3"/>
          <a:srcRect r="2216"/>
          <a:stretch>
            <a:fillRect/>
          </a:stretch>
        </p:blipFill>
        <p:spPr>
          <a:xfrm>
            <a:off x="0" y="-1"/>
            <a:ext cx="14630400" cy="253436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93790" y="775216"/>
            <a:ext cx="9497616" cy="620078"/>
          </a:xfrm>
          <a:prstGeom prst="rect">
            <a:avLst/>
          </a:prstGeom>
          <a:noFill/>
          <a:ln/>
        </p:spPr>
        <p:txBody>
          <a:bodyPr wrap="none" lIns="0" tIns="0" rIns="0" bIns="0" rtlCol="0" anchor="t"/>
          <a:lstStyle/>
          <a:p>
            <a:pPr marL="0" indent="0" algn="l">
              <a:lnSpc>
                <a:spcPts val="4850"/>
              </a:lnSpc>
              <a:buNone/>
            </a:pPr>
            <a:r>
              <a:rPr lang="en-US" sz="3900" b="1" dirty="0">
                <a:solidFill>
                  <a:srgbClr val="FEC013"/>
                </a:solidFill>
                <a:latin typeface="PT Sans Bold" pitchFamily="34" charset="0"/>
                <a:ea typeface="PT Sans Bold" pitchFamily="34" charset="-122"/>
                <a:cs typeface="PT Sans Bold" pitchFamily="34" charset="-120"/>
              </a:rPr>
              <a:t>Worksheet A: Misalignment Signals Checklist</a:t>
            </a:r>
            <a:endParaRPr lang="en-US" sz="3900" dirty="0"/>
          </a:p>
        </p:txBody>
      </p:sp>
      <p:sp>
        <p:nvSpPr>
          <p:cNvPr id="3" name="Shape 1"/>
          <p:cNvSpPr/>
          <p:nvPr/>
        </p:nvSpPr>
        <p:spPr>
          <a:xfrm>
            <a:off x="793790" y="1792129"/>
            <a:ext cx="446484" cy="446484"/>
          </a:xfrm>
          <a:prstGeom prst="roundRect">
            <a:avLst>
              <a:gd name="adj" fmla="val 18670"/>
            </a:avLst>
          </a:prstGeom>
          <a:solidFill>
            <a:srgbClr val="7F5E01"/>
          </a:solidFill>
          <a:ln w="7620">
            <a:solidFill>
              <a:srgbClr val="98771A"/>
            </a:solidFill>
            <a:prstDash val="solid"/>
          </a:ln>
        </p:spPr>
        <p:txBody>
          <a:bodyPr/>
          <a:lstStyle/>
          <a:p>
            <a:endParaRPr lang="en-GB"/>
          </a:p>
        </p:txBody>
      </p:sp>
      <p:sp>
        <p:nvSpPr>
          <p:cNvPr id="4" name="Text 2"/>
          <p:cNvSpPr/>
          <p:nvPr/>
        </p:nvSpPr>
        <p:spPr>
          <a:xfrm>
            <a:off x="1438632" y="1860352"/>
            <a:ext cx="3129915" cy="310158"/>
          </a:xfrm>
          <a:prstGeom prst="rect">
            <a:avLst/>
          </a:prstGeom>
          <a:noFill/>
          <a:ln/>
        </p:spPr>
        <p:txBody>
          <a:bodyPr wrap="none" lIns="0" tIns="0" rIns="0" bIns="0" rtlCol="0" anchor="t"/>
          <a:lstStyle/>
          <a:p>
            <a:pPr marL="0" indent="0" algn="l">
              <a:lnSpc>
                <a:spcPts val="2400"/>
              </a:lnSpc>
              <a:buNone/>
            </a:pPr>
            <a:r>
              <a:rPr lang="en-US" sz="1950" b="1" dirty="0">
                <a:solidFill>
                  <a:srgbClr val="FFFFFF"/>
                </a:solidFill>
                <a:latin typeface="PT Sans Bold" pitchFamily="34" charset="0"/>
                <a:ea typeface="PT Sans Bold" pitchFamily="34" charset="-122"/>
                <a:cs typeface="PT Sans Bold" pitchFamily="34" charset="-120"/>
              </a:rPr>
              <a:t>Communication inconsistency</a:t>
            </a:r>
            <a:endParaRPr lang="en-US" sz="1950" dirty="0"/>
          </a:p>
        </p:txBody>
      </p:sp>
      <p:sp>
        <p:nvSpPr>
          <p:cNvPr id="5" name="Text 3"/>
          <p:cNvSpPr/>
          <p:nvPr/>
        </p:nvSpPr>
        <p:spPr>
          <a:xfrm>
            <a:off x="1438632" y="2289572"/>
            <a:ext cx="12397978" cy="317540"/>
          </a:xfrm>
          <a:prstGeom prst="rect">
            <a:avLst/>
          </a:prstGeom>
          <a:noFill/>
          <a:ln/>
        </p:spPr>
        <p:txBody>
          <a:bodyPr wrap="non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Different messages to different stakeholders</a:t>
            </a:r>
            <a:endParaRPr lang="en-US" sz="1550" dirty="0"/>
          </a:p>
        </p:txBody>
      </p:sp>
      <p:sp>
        <p:nvSpPr>
          <p:cNvPr id="6" name="Shape 4"/>
          <p:cNvSpPr/>
          <p:nvPr/>
        </p:nvSpPr>
        <p:spPr>
          <a:xfrm>
            <a:off x="793790" y="3003947"/>
            <a:ext cx="446484" cy="446484"/>
          </a:xfrm>
          <a:prstGeom prst="roundRect">
            <a:avLst>
              <a:gd name="adj" fmla="val 18670"/>
            </a:avLst>
          </a:prstGeom>
          <a:solidFill>
            <a:srgbClr val="7F5E01"/>
          </a:solidFill>
          <a:ln w="7620">
            <a:solidFill>
              <a:srgbClr val="98771A"/>
            </a:solidFill>
            <a:prstDash val="solid"/>
          </a:ln>
        </p:spPr>
        <p:txBody>
          <a:bodyPr/>
          <a:lstStyle/>
          <a:p>
            <a:endParaRPr lang="en-GB"/>
          </a:p>
        </p:txBody>
      </p:sp>
      <p:sp>
        <p:nvSpPr>
          <p:cNvPr id="7" name="Text 5"/>
          <p:cNvSpPr/>
          <p:nvPr/>
        </p:nvSpPr>
        <p:spPr>
          <a:xfrm>
            <a:off x="1438632" y="3072170"/>
            <a:ext cx="2480905" cy="310158"/>
          </a:xfrm>
          <a:prstGeom prst="rect">
            <a:avLst/>
          </a:prstGeom>
          <a:noFill/>
          <a:ln/>
        </p:spPr>
        <p:txBody>
          <a:bodyPr wrap="none" lIns="0" tIns="0" rIns="0" bIns="0" rtlCol="0" anchor="t"/>
          <a:lstStyle/>
          <a:p>
            <a:pPr marL="0" indent="0" algn="l">
              <a:lnSpc>
                <a:spcPts val="2400"/>
              </a:lnSpc>
              <a:buNone/>
            </a:pPr>
            <a:r>
              <a:rPr lang="en-US" sz="1950" b="1" dirty="0">
                <a:solidFill>
                  <a:srgbClr val="FFFFFF"/>
                </a:solidFill>
                <a:latin typeface="PT Sans Bold" pitchFamily="34" charset="0"/>
                <a:ea typeface="PT Sans Bold" pitchFamily="34" charset="-122"/>
                <a:cs typeface="PT Sans Bold" pitchFamily="34" charset="-120"/>
              </a:rPr>
              <a:t>Conflicting priorities</a:t>
            </a:r>
            <a:endParaRPr lang="en-US" sz="1950" dirty="0"/>
          </a:p>
        </p:txBody>
      </p:sp>
      <p:sp>
        <p:nvSpPr>
          <p:cNvPr id="8" name="Text 6"/>
          <p:cNvSpPr/>
          <p:nvPr/>
        </p:nvSpPr>
        <p:spPr>
          <a:xfrm>
            <a:off x="1438632" y="3501390"/>
            <a:ext cx="12397978" cy="317540"/>
          </a:xfrm>
          <a:prstGeom prst="rect">
            <a:avLst/>
          </a:prstGeom>
          <a:noFill/>
          <a:ln/>
        </p:spPr>
        <p:txBody>
          <a:bodyPr wrap="non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Teams working toward competing goals</a:t>
            </a:r>
            <a:endParaRPr lang="en-US" sz="1550" dirty="0"/>
          </a:p>
        </p:txBody>
      </p:sp>
      <p:sp>
        <p:nvSpPr>
          <p:cNvPr id="9" name="Shape 7"/>
          <p:cNvSpPr/>
          <p:nvPr/>
        </p:nvSpPr>
        <p:spPr>
          <a:xfrm>
            <a:off x="793790" y="4215765"/>
            <a:ext cx="446484" cy="446484"/>
          </a:xfrm>
          <a:prstGeom prst="roundRect">
            <a:avLst>
              <a:gd name="adj" fmla="val 18670"/>
            </a:avLst>
          </a:prstGeom>
          <a:solidFill>
            <a:srgbClr val="7F5E01"/>
          </a:solidFill>
          <a:ln w="7620">
            <a:solidFill>
              <a:srgbClr val="98771A"/>
            </a:solidFill>
            <a:prstDash val="solid"/>
          </a:ln>
        </p:spPr>
        <p:txBody>
          <a:bodyPr/>
          <a:lstStyle/>
          <a:p>
            <a:endParaRPr lang="en-GB"/>
          </a:p>
        </p:txBody>
      </p:sp>
      <p:sp>
        <p:nvSpPr>
          <p:cNvPr id="10" name="Text 8"/>
          <p:cNvSpPr/>
          <p:nvPr/>
        </p:nvSpPr>
        <p:spPr>
          <a:xfrm>
            <a:off x="1438632" y="4283988"/>
            <a:ext cx="3789878" cy="310158"/>
          </a:xfrm>
          <a:prstGeom prst="rect">
            <a:avLst/>
          </a:prstGeom>
          <a:noFill/>
          <a:ln/>
        </p:spPr>
        <p:txBody>
          <a:bodyPr wrap="none" lIns="0" tIns="0" rIns="0" bIns="0" rtlCol="0" anchor="t"/>
          <a:lstStyle/>
          <a:p>
            <a:pPr marL="0" indent="0" algn="l">
              <a:lnSpc>
                <a:spcPts val="2400"/>
              </a:lnSpc>
              <a:buNone/>
            </a:pPr>
            <a:r>
              <a:rPr lang="en-US" sz="1950" b="1" dirty="0">
                <a:solidFill>
                  <a:srgbClr val="FFFFFF"/>
                </a:solidFill>
                <a:latin typeface="PT Sans Bold" pitchFamily="34" charset="0"/>
                <a:ea typeface="PT Sans Bold" pitchFamily="34" charset="-122"/>
                <a:cs typeface="PT Sans Bold" pitchFamily="34" charset="-120"/>
              </a:rPr>
              <a:t>Different interpretations of strategy</a:t>
            </a:r>
            <a:endParaRPr lang="en-US" sz="1950" dirty="0"/>
          </a:p>
        </p:txBody>
      </p:sp>
      <p:sp>
        <p:nvSpPr>
          <p:cNvPr id="11" name="Text 9"/>
          <p:cNvSpPr/>
          <p:nvPr/>
        </p:nvSpPr>
        <p:spPr>
          <a:xfrm>
            <a:off x="1438632" y="4713208"/>
            <a:ext cx="12397978" cy="317540"/>
          </a:xfrm>
          <a:prstGeom prst="rect">
            <a:avLst/>
          </a:prstGeom>
          <a:noFill/>
          <a:ln/>
        </p:spPr>
        <p:txBody>
          <a:bodyPr wrap="non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Varied understanding of organizational direction</a:t>
            </a:r>
            <a:endParaRPr lang="en-US" sz="1550" dirty="0"/>
          </a:p>
        </p:txBody>
      </p:sp>
      <p:sp>
        <p:nvSpPr>
          <p:cNvPr id="12" name="Shape 10"/>
          <p:cNvSpPr/>
          <p:nvPr/>
        </p:nvSpPr>
        <p:spPr>
          <a:xfrm>
            <a:off x="793790" y="5427583"/>
            <a:ext cx="446484" cy="446484"/>
          </a:xfrm>
          <a:prstGeom prst="roundRect">
            <a:avLst>
              <a:gd name="adj" fmla="val 18670"/>
            </a:avLst>
          </a:prstGeom>
          <a:solidFill>
            <a:srgbClr val="7F5E01"/>
          </a:solidFill>
          <a:ln w="7620">
            <a:solidFill>
              <a:srgbClr val="98771A"/>
            </a:solidFill>
            <a:prstDash val="solid"/>
          </a:ln>
        </p:spPr>
        <p:txBody>
          <a:bodyPr/>
          <a:lstStyle/>
          <a:p>
            <a:endParaRPr lang="en-GB"/>
          </a:p>
        </p:txBody>
      </p:sp>
      <p:sp>
        <p:nvSpPr>
          <p:cNvPr id="13" name="Text 11"/>
          <p:cNvSpPr/>
          <p:nvPr/>
        </p:nvSpPr>
        <p:spPr>
          <a:xfrm>
            <a:off x="1438632" y="5495806"/>
            <a:ext cx="2480905" cy="310158"/>
          </a:xfrm>
          <a:prstGeom prst="rect">
            <a:avLst/>
          </a:prstGeom>
          <a:noFill/>
          <a:ln/>
        </p:spPr>
        <p:txBody>
          <a:bodyPr wrap="none" lIns="0" tIns="0" rIns="0" bIns="0" rtlCol="0" anchor="t"/>
          <a:lstStyle/>
          <a:p>
            <a:pPr marL="0" indent="0" algn="l">
              <a:lnSpc>
                <a:spcPts val="2400"/>
              </a:lnSpc>
              <a:buNone/>
            </a:pPr>
            <a:r>
              <a:rPr lang="en-US" sz="1950" b="1" dirty="0">
                <a:solidFill>
                  <a:srgbClr val="FFFFFF"/>
                </a:solidFill>
                <a:latin typeface="PT Sans Bold" pitchFamily="34" charset="0"/>
                <a:ea typeface="PT Sans Bold" pitchFamily="34" charset="-122"/>
                <a:cs typeface="PT Sans Bold" pitchFamily="34" charset="-120"/>
              </a:rPr>
              <a:t>Siloed decision-making</a:t>
            </a:r>
            <a:endParaRPr lang="en-US" sz="1950" dirty="0"/>
          </a:p>
        </p:txBody>
      </p:sp>
      <p:sp>
        <p:nvSpPr>
          <p:cNvPr id="14" name="Text 12"/>
          <p:cNvSpPr/>
          <p:nvPr/>
        </p:nvSpPr>
        <p:spPr>
          <a:xfrm>
            <a:off x="1438632" y="5925026"/>
            <a:ext cx="12397978" cy="317540"/>
          </a:xfrm>
          <a:prstGeom prst="rect">
            <a:avLst/>
          </a:prstGeom>
          <a:noFill/>
          <a:ln/>
        </p:spPr>
        <p:txBody>
          <a:bodyPr wrap="non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Choices made without cross-functional input</a:t>
            </a:r>
            <a:endParaRPr lang="en-US" sz="1550" dirty="0"/>
          </a:p>
        </p:txBody>
      </p:sp>
      <p:sp>
        <p:nvSpPr>
          <p:cNvPr id="15" name="Shape 13"/>
          <p:cNvSpPr/>
          <p:nvPr/>
        </p:nvSpPr>
        <p:spPr>
          <a:xfrm>
            <a:off x="793790" y="6639401"/>
            <a:ext cx="446484" cy="446484"/>
          </a:xfrm>
          <a:prstGeom prst="roundRect">
            <a:avLst>
              <a:gd name="adj" fmla="val 18670"/>
            </a:avLst>
          </a:prstGeom>
          <a:solidFill>
            <a:srgbClr val="7F5E01"/>
          </a:solidFill>
          <a:ln w="7620">
            <a:solidFill>
              <a:srgbClr val="98771A"/>
            </a:solidFill>
            <a:prstDash val="solid"/>
          </a:ln>
        </p:spPr>
        <p:txBody>
          <a:bodyPr/>
          <a:lstStyle/>
          <a:p>
            <a:endParaRPr lang="en-GB"/>
          </a:p>
        </p:txBody>
      </p:sp>
      <p:sp>
        <p:nvSpPr>
          <p:cNvPr id="16" name="Text 14"/>
          <p:cNvSpPr/>
          <p:nvPr/>
        </p:nvSpPr>
        <p:spPr>
          <a:xfrm>
            <a:off x="1438632" y="6707624"/>
            <a:ext cx="2696885" cy="310158"/>
          </a:xfrm>
          <a:prstGeom prst="rect">
            <a:avLst/>
          </a:prstGeom>
          <a:noFill/>
          <a:ln/>
        </p:spPr>
        <p:txBody>
          <a:bodyPr wrap="none" lIns="0" tIns="0" rIns="0" bIns="0" rtlCol="0" anchor="t"/>
          <a:lstStyle/>
          <a:p>
            <a:pPr marL="0" indent="0" algn="l">
              <a:lnSpc>
                <a:spcPts val="2400"/>
              </a:lnSpc>
              <a:buNone/>
            </a:pPr>
            <a:r>
              <a:rPr lang="en-US" sz="1950" b="1" dirty="0">
                <a:solidFill>
                  <a:srgbClr val="FFFFFF"/>
                </a:solidFill>
                <a:latin typeface="PT Sans Bold" pitchFamily="34" charset="0"/>
                <a:ea typeface="PT Sans Bold" pitchFamily="34" charset="-122"/>
                <a:cs typeface="PT Sans Bold" pitchFamily="34" charset="-120"/>
              </a:rPr>
              <a:t>Behavioral contradictions</a:t>
            </a:r>
            <a:endParaRPr lang="en-US" sz="1950" dirty="0"/>
          </a:p>
        </p:txBody>
      </p:sp>
      <p:sp>
        <p:nvSpPr>
          <p:cNvPr id="17" name="Text 15"/>
          <p:cNvSpPr/>
          <p:nvPr/>
        </p:nvSpPr>
        <p:spPr>
          <a:xfrm>
            <a:off x="1438632" y="7136844"/>
            <a:ext cx="12397978" cy="317540"/>
          </a:xfrm>
          <a:prstGeom prst="rect">
            <a:avLst/>
          </a:prstGeom>
          <a:noFill/>
          <a:ln/>
        </p:spPr>
        <p:txBody>
          <a:bodyPr wrap="non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Actions that don't match stated values</a:t>
            </a:r>
            <a:endParaRPr lang="en-US" sz="15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585430" y="402550"/>
            <a:ext cx="3746302" cy="457438"/>
          </a:xfrm>
          <a:prstGeom prst="rect">
            <a:avLst/>
          </a:prstGeom>
          <a:noFill/>
          <a:ln/>
        </p:spPr>
        <p:txBody>
          <a:bodyPr wrap="none" lIns="0" tIns="0" rIns="0" bIns="0" rtlCol="0" anchor="t"/>
          <a:lstStyle/>
          <a:p>
            <a:pPr marL="0" indent="0" algn="l">
              <a:lnSpc>
                <a:spcPts val="3600"/>
              </a:lnSpc>
              <a:buNone/>
            </a:pPr>
            <a:r>
              <a:rPr lang="en-US" sz="2850" b="1" dirty="0">
                <a:solidFill>
                  <a:srgbClr val="FEC013"/>
                </a:solidFill>
                <a:latin typeface="PT Sans Bold" pitchFamily="34" charset="0"/>
                <a:ea typeface="PT Sans Bold" pitchFamily="34" charset="-122"/>
                <a:cs typeface="PT Sans Bold" pitchFamily="34" charset="-120"/>
              </a:rPr>
              <a:t>Activity Implementation</a:t>
            </a:r>
            <a:endParaRPr lang="en-US" sz="2850" dirty="0"/>
          </a:p>
        </p:txBody>
      </p:sp>
      <p:sp>
        <p:nvSpPr>
          <p:cNvPr id="3" name="Text 1"/>
          <p:cNvSpPr/>
          <p:nvPr/>
        </p:nvSpPr>
        <p:spPr>
          <a:xfrm>
            <a:off x="585430" y="1225868"/>
            <a:ext cx="2195751" cy="274439"/>
          </a:xfrm>
          <a:prstGeom prst="rect">
            <a:avLst/>
          </a:prstGeom>
          <a:noFill/>
          <a:ln/>
        </p:spPr>
        <p:txBody>
          <a:bodyPr wrap="none" lIns="0" tIns="0" rIns="0" bIns="0" rtlCol="0" anchor="t"/>
          <a:lstStyle/>
          <a:p>
            <a:pPr marL="0" indent="0" algn="l">
              <a:lnSpc>
                <a:spcPts val="2150"/>
              </a:lnSpc>
              <a:buNone/>
            </a:pPr>
            <a:r>
              <a:rPr lang="en-US" sz="1700" b="1" dirty="0">
                <a:solidFill>
                  <a:srgbClr val="FEC013"/>
                </a:solidFill>
                <a:latin typeface="PT Sans Bold" pitchFamily="34" charset="0"/>
                <a:ea typeface="PT Sans Bold" pitchFamily="34" charset="-122"/>
                <a:cs typeface="PT Sans Bold" pitchFamily="34" charset="-120"/>
              </a:rPr>
              <a:t>Hybrid Tips</a:t>
            </a:r>
            <a:endParaRPr lang="en-US" sz="1700" dirty="0"/>
          </a:p>
        </p:txBody>
      </p:sp>
      <p:sp>
        <p:nvSpPr>
          <p:cNvPr id="4" name="Text 2"/>
          <p:cNvSpPr/>
          <p:nvPr/>
        </p:nvSpPr>
        <p:spPr>
          <a:xfrm>
            <a:off x="585430" y="1646634"/>
            <a:ext cx="6551295" cy="234077"/>
          </a:xfrm>
          <a:prstGeom prst="rect">
            <a:avLst/>
          </a:prstGeom>
          <a:noFill/>
          <a:ln/>
        </p:spPr>
        <p:txBody>
          <a:bodyPr wrap="none" lIns="0" tIns="0" rIns="0" bIns="0" rtlCol="0" anchor="t"/>
          <a:lstStyle/>
          <a:p>
            <a:pPr marL="342900" indent="-342900" algn="l">
              <a:lnSpc>
                <a:spcPts val="1800"/>
              </a:lnSpc>
              <a:buSzPct val="100000"/>
              <a:buChar char="•"/>
            </a:pPr>
            <a:r>
              <a:rPr lang="en-US" sz="1150" dirty="0">
                <a:solidFill>
                  <a:srgbClr val="FFFFFF"/>
                </a:solidFill>
                <a:latin typeface="PT Sans" pitchFamily="34" charset="0"/>
                <a:ea typeface="PT Sans" pitchFamily="34" charset="-122"/>
                <a:cs typeface="PT Sans" pitchFamily="34" charset="-120"/>
              </a:rPr>
              <a:t>Use shared document for note capture</a:t>
            </a:r>
            <a:endParaRPr lang="en-US" sz="1150" dirty="0"/>
          </a:p>
        </p:txBody>
      </p:sp>
      <p:sp>
        <p:nvSpPr>
          <p:cNvPr id="5" name="Text 3"/>
          <p:cNvSpPr/>
          <p:nvPr/>
        </p:nvSpPr>
        <p:spPr>
          <a:xfrm>
            <a:off x="585430" y="1931908"/>
            <a:ext cx="6551295" cy="234077"/>
          </a:xfrm>
          <a:prstGeom prst="rect">
            <a:avLst/>
          </a:prstGeom>
          <a:noFill/>
          <a:ln/>
        </p:spPr>
        <p:txBody>
          <a:bodyPr wrap="none" lIns="0" tIns="0" rIns="0" bIns="0" rtlCol="0" anchor="t"/>
          <a:lstStyle/>
          <a:p>
            <a:pPr marL="342900" indent="-342900" algn="l">
              <a:lnSpc>
                <a:spcPts val="1800"/>
              </a:lnSpc>
              <a:buSzPct val="100000"/>
              <a:buChar char="•"/>
            </a:pPr>
            <a:r>
              <a:rPr lang="en-US" sz="1150" dirty="0">
                <a:solidFill>
                  <a:srgbClr val="FFFFFF"/>
                </a:solidFill>
                <a:latin typeface="PT Sans" pitchFamily="34" charset="0"/>
                <a:ea typeface="PT Sans" pitchFamily="34" charset="-122"/>
                <a:cs typeface="PT Sans" pitchFamily="34" charset="-120"/>
              </a:rPr>
              <a:t>Ask remote participants to speak first to balance voices</a:t>
            </a:r>
            <a:endParaRPr lang="en-US" sz="1150" dirty="0"/>
          </a:p>
        </p:txBody>
      </p:sp>
      <p:sp>
        <p:nvSpPr>
          <p:cNvPr id="6" name="Text 4"/>
          <p:cNvSpPr/>
          <p:nvPr/>
        </p:nvSpPr>
        <p:spPr>
          <a:xfrm>
            <a:off x="585430" y="2217182"/>
            <a:ext cx="6551295" cy="234077"/>
          </a:xfrm>
          <a:prstGeom prst="rect">
            <a:avLst/>
          </a:prstGeom>
          <a:noFill/>
          <a:ln/>
        </p:spPr>
        <p:txBody>
          <a:bodyPr wrap="none" lIns="0" tIns="0" rIns="0" bIns="0" rtlCol="0" anchor="t"/>
          <a:lstStyle/>
          <a:p>
            <a:pPr marL="342900" indent="-342900" algn="l">
              <a:lnSpc>
                <a:spcPts val="1800"/>
              </a:lnSpc>
              <a:buSzPct val="100000"/>
              <a:buChar char="•"/>
            </a:pPr>
            <a:r>
              <a:rPr lang="en-US" sz="1150" dirty="0">
                <a:solidFill>
                  <a:srgbClr val="FFFFFF"/>
                </a:solidFill>
                <a:latin typeface="PT Sans" pitchFamily="34" charset="0"/>
                <a:ea typeface="PT Sans" pitchFamily="34" charset="-122"/>
                <a:cs typeface="PT Sans" pitchFamily="34" charset="-120"/>
              </a:rPr>
              <a:t>Ensure equal airtime across locations</a:t>
            </a:r>
            <a:endParaRPr lang="en-US" sz="1150" dirty="0"/>
          </a:p>
        </p:txBody>
      </p:sp>
      <p:sp>
        <p:nvSpPr>
          <p:cNvPr id="7" name="Text 5"/>
          <p:cNvSpPr/>
          <p:nvPr/>
        </p:nvSpPr>
        <p:spPr>
          <a:xfrm>
            <a:off x="585430" y="2597587"/>
            <a:ext cx="2573298" cy="274439"/>
          </a:xfrm>
          <a:prstGeom prst="rect">
            <a:avLst/>
          </a:prstGeom>
          <a:noFill/>
          <a:ln/>
        </p:spPr>
        <p:txBody>
          <a:bodyPr wrap="none" lIns="0" tIns="0" rIns="0" bIns="0" rtlCol="0" anchor="t"/>
          <a:lstStyle/>
          <a:p>
            <a:pPr marL="0" indent="0" algn="l">
              <a:lnSpc>
                <a:spcPts val="2150"/>
              </a:lnSpc>
              <a:buNone/>
            </a:pPr>
            <a:r>
              <a:rPr lang="en-US" sz="1700" b="1" dirty="0">
                <a:solidFill>
                  <a:srgbClr val="FEC013"/>
                </a:solidFill>
                <a:latin typeface="PT Sans Bold" pitchFamily="34" charset="0"/>
                <a:ea typeface="PT Sans Bold" pitchFamily="34" charset="-122"/>
                <a:cs typeface="PT Sans Bold" pitchFamily="34" charset="-120"/>
              </a:rPr>
              <a:t>Accessibility Considerations</a:t>
            </a:r>
            <a:endParaRPr lang="en-US" sz="1700" dirty="0"/>
          </a:p>
        </p:txBody>
      </p:sp>
      <p:sp>
        <p:nvSpPr>
          <p:cNvPr id="8" name="Text 6"/>
          <p:cNvSpPr/>
          <p:nvPr/>
        </p:nvSpPr>
        <p:spPr>
          <a:xfrm>
            <a:off x="585430" y="3018353"/>
            <a:ext cx="6551295" cy="234077"/>
          </a:xfrm>
          <a:prstGeom prst="rect">
            <a:avLst/>
          </a:prstGeom>
          <a:noFill/>
          <a:ln/>
        </p:spPr>
        <p:txBody>
          <a:bodyPr wrap="none" lIns="0" tIns="0" rIns="0" bIns="0" rtlCol="0" anchor="t"/>
          <a:lstStyle/>
          <a:p>
            <a:pPr marL="342900" indent="-342900" algn="l">
              <a:lnSpc>
                <a:spcPts val="1800"/>
              </a:lnSpc>
              <a:buSzPct val="100000"/>
              <a:buChar char="•"/>
            </a:pPr>
            <a:r>
              <a:rPr lang="en-US" sz="1150" dirty="0">
                <a:solidFill>
                  <a:srgbClr val="FFFFFF"/>
                </a:solidFill>
                <a:latin typeface="PT Sans" pitchFamily="34" charset="0"/>
                <a:ea typeface="PT Sans" pitchFamily="34" charset="-122"/>
                <a:cs typeface="PT Sans" pitchFamily="34" charset="-120"/>
              </a:rPr>
              <a:t>Offer text version of the worksheet</a:t>
            </a:r>
            <a:endParaRPr lang="en-US" sz="1150" dirty="0"/>
          </a:p>
        </p:txBody>
      </p:sp>
      <p:sp>
        <p:nvSpPr>
          <p:cNvPr id="9" name="Text 7"/>
          <p:cNvSpPr/>
          <p:nvPr/>
        </p:nvSpPr>
        <p:spPr>
          <a:xfrm>
            <a:off x="585430" y="3303627"/>
            <a:ext cx="6551295" cy="234077"/>
          </a:xfrm>
          <a:prstGeom prst="rect">
            <a:avLst/>
          </a:prstGeom>
          <a:noFill/>
          <a:ln/>
        </p:spPr>
        <p:txBody>
          <a:bodyPr wrap="none" lIns="0" tIns="0" rIns="0" bIns="0" rtlCol="0" anchor="t"/>
          <a:lstStyle/>
          <a:p>
            <a:pPr marL="342900" indent="-342900" algn="l">
              <a:lnSpc>
                <a:spcPts val="1800"/>
              </a:lnSpc>
              <a:buSzPct val="100000"/>
              <a:buChar char="•"/>
            </a:pPr>
            <a:r>
              <a:rPr lang="en-US" sz="1150" dirty="0">
                <a:solidFill>
                  <a:srgbClr val="FFFFFF"/>
                </a:solidFill>
                <a:latin typeface="PT Sans" pitchFamily="34" charset="0"/>
                <a:ea typeface="PT Sans" pitchFamily="34" charset="-122"/>
                <a:cs typeface="PT Sans" pitchFamily="34" charset="-120"/>
              </a:rPr>
              <a:t>Pair participants to read questions aloud if needed</a:t>
            </a:r>
            <a:endParaRPr lang="en-US" sz="1150" dirty="0"/>
          </a:p>
        </p:txBody>
      </p:sp>
      <p:sp>
        <p:nvSpPr>
          <p:cNvPr id="10" name="Text 8"/>
          <p:cNvSpPr/>
          <p:nvPr/>
        </p:nvSpPr>
        <p:spPr>
          <a:xfrm>
            <a:off x="585430" y="3588901"/>
            <a:ext cx="6551295" cy="234077"/>
          </a:xfrm>
          <a:prstGeom prst="rect">
            <a:avLst/>
          </a:prstGeom>
          <a:noFill/>
          <a:ln/>
        </p:spPr>
        <p:txBody>
          <a:bodyPr wrap="none" lIns="0" tIns="0" rIns="0" bIns="0" rtlCol="0" anchor="t"/>
          <a:lstStyle/>
          <a:p>
            <a:pPr marL="342900" indent="-342900" algn="l">
              <a:lnSpc>
                <a:spcPts val="1800"/>
              </a:lnSpc>
              <a:buSzPct val="100000"/>
              <a:buChar char="•"/>
            </a:pPr>
            <a:r>
              <a:rPr lang="en-US" sz="1150" dirty="0">
                <a:solidFill>
                  <a:srgbClr val="FFFFFF"/>
                </a:solidFill>
                <a:latin typeface="PT Sans" pitchFamily="34" charset="0"/>
                <a:ea typeface="PT Sans" pitchFamily="34" charset="-122"/>
                <a:cs typeface="PT Sans" pitchFamily="34" charset="-120"/>
              </a:rPr>
              <a:t>Allow multiple modes of contribution</a:t>
            </a:r>
            <a:endParaRPr lang="en-US" sz="1150" dirty="0"/>
          </a:p>
        </p:txBody>
      </p:sp>
      <p:sp>
        <p:nvSpPr>
          <p:cNvPr id="12" name="Text 9"/>
          <p:cNvSpPr/>
          <p:nvPr/>
        </p:nvSpPr>
        <p:spPr>
          <a:xfrm>
            <a:off x="683051" y="5122418"/>
            <a:ext cx="2195751" cy="274439"/>
          </a:xfrm>
          <a:prstGeom prst="rect">
            <a:avLst/>
          </a:prstGeom>
          <a:noFill/>
          <a:ln/>
        </p:spPr>
        <p:txBody>
          <a:bodyPr wrap="none" lIns="0" tIns="0" rIns="0" bIns="0" rtlCol="0" anchor="t"/>
          <a:lstStyle/>
          <a:p>
            <a:pPr marL="0" indent="0" algn="l">
              <a:lnSpc>
                <a:spcPts val="2150"/>
              </a:lnSpc>
              <a:buNone/>
            </a:pPr>
            <a:r>
              <a:rPr lang="en-US" sz="1700" b="1" dirty="0">
                <a:solidFill>
                  <a:srgbClr val="FEC013"/>
                </a:solidFill>
                <a:latin typeface="PT Sans Bold" pitchFamily="34" charset="0"/>
                <a:ea typeface="PT Sans Bold" pitchFamily="34" charset="-122"/>
                <a:cs typeface="PT Sans Bold" pitchFamily="34" charset="-120"/>
              </a:rPr>
              <a:t>Contingency Plan</a:t>
            </a:r>
            <a:endParaRPr lang="en-US" sz="1700" dirty="0"/>
          </a:p>
        </p:txBody>
      </p:sp>
      <p:sp>
        <p:nvSpPr>
          <p:cNvPr id="13" name="Text 10"/>
          <p:cNvSpPr/>
          <p:nvPr/>
        </p:nvSpPr>
        <p:spPr>
          <a:xfrm>
            <a:off x="683051" y="5543184"/>
            <a:ext cx="6551295" cy="234077"/>
          </a:xfrm>
          <a:prstGeom prst="rect">
            <a:avLst/>
          </a:prstGeom>
          <a:noFill/>
          <a:ln/>
        </p:spPr>
        <p:txBody>
          <a:bodyPr wrap="none" lIns="0" tIns="0" rIns="0" bIns="0" rtlCol="0" anchor="t"/>
          <a:lstStyle/>
          <a:p>
            <a:pPr marL="0" indent="0" algn="l">
              <a:lnSpc>
                <a:spcPts val="1800"/>
              </a:lnSpc>
              <a:buNone/>
            </a:pPr>
            <a:r>
              <a:rPr lang="en-US" sz="1150" dirty="0">
                <a:solidFill>
                  <a:srgbClr val="FFFFFF"/>
                </a:solidFill>
                <a:latin typeface="PT Sans" pitchFamily="34" charset="0"/>
                <a:ea typeface="PT Sans" pitchFamily="34" charset="-122"/>
                <a:cs typeface="PT Sans" pitchFamily="34" charset="-120"/>
              </a:rPr>
              <a:t>If breakout rooms fail, run discussion in the main room using chat functionality to capture responses.</a:t>
            </a:r>
            <a:endParaRPr lang="en-US" sz="1150" dirty="0"/>
          </a:p>
        </p:txBody>
      </p:sp>
      <p:pic>
        <p:nvPicPr>
          <p:cNvPr id="15" name="Picture 14">
            <a:extLst>
              <a:ext uri="{FF2B5EF4-FFF2-40B4-BE49-F238E27FC236}">
                <a16:creationId xmlns:a16="http://schemas.microsoft.com/office/drawing/2014/main" id="{CE34FF38-50F4-FCDE-14FA-3716AA198B07}"/>
              </a:ext>
            </a:extLst>
          </p:cNvPr>
          <p:cNvPicPr>
            <a:picLocks noChangeAspect="1"/>
          </p:cNvPicPr>
          <p:nvPr/>
        </p:nvPicPr>
        <p:blipFill>
          <a:blip r:embed="rId3"/>
          <a:stretch>
            <a:fillRect/>
          </a:stretch>
        </p:blipFill>
        <p:spPr>
          <a:xfrm>
            <a:off x="7932440" y="961585"/>
            <a:ext cx="6239746" cy="630643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E52DD1E2-0208-9004-585C-406D544F4C0D}"/>
              </a:ext>
            </a:extLst>
          </p:cNvPr>
          <p:cNvPicPr>
            <a:picLocks noChangeAspect="1"/>
          </p:cNvPicPr>
          <p:nvPr/>
        </p:nvPicPr>
        <p:blipFill>
          <a:blip r:embed="rId3"/>
          <a:stretch>
            <a:fillRect/>
          </a:stretch>
        </p:blipFill>
        <p:spPr>
          <a:xfrm>
            <a:off x="0" y="-1"/>
            <a:ext cx="5486400" cy="8229601"/>
          </a:xfrm>
          <a:prstGeom prst="rect">
            <a:avLst/>
          </a:prstGeom>
        </p:spPr>
      </p:pic>
      <p:sp>
        <p:nvSpPr>
          <p:cNvPr id="3" name="Text 0"/>
          <p:cNvSpPr/>
          <p:nvPr/>
        </p:nvSpPr>
        <p:spPr>
          <a:xfrm>
            <a:off x="6280190" y="1118116"/>
            <a:ext cx="6483548" cy="620078"/>
          </a:xfrm>
          <a:prstGeom prst="rect">
            <a:avLst/>
          </a:prstGeom>
          <a:noFill/>
          <a:ln/>
        </p:spPr>
        <p:txBody>
          <a:bodyPr wrap="none" lIns="0" tIns="0" rIns="0" bIns="0" rtlCol="0" anchor="t"/>
          <a:lstStyle/>
          <a:p>
            <a:pPr marL="0" indent="0" algn="l">
              <a:lnSpc>
                <a:spcPts val="4850"/>
              </a:lnSpc>
              <a:buNone/>
            </a:pPr>
            <a:r>
              <a:rPr lang="en-US" sz="3900" b="1" dirty="0">
                <a:solidFill>
                  <a:srgbClr val="FEC013"/>
                </a:solidFill>
                <a:latin typeface="PT Sans Bold" pitchFamily="34" charset="0"/>
                <a:ea typeface="PT Sans Bold" pitchFamily="34" charset="-122"/>
                <a:cs typeface="PT Sans Bold" pitchFamily="34" charset="-120"/>
              </a:rPr>
              <a:t>Topic 2: Co-Creating the Vision</a:t>
            </a:r>
            <a:endParaRPr lang="en-US" sz="3900" dirty="0"/>
          </a:p>
        </p:txBody>
      </p:sp>
      <p:sp>
        <p:nvSpPr>
          <p:cNvPr id="4" name="Text 1"/>
          <p:cNvSpPr/>
          <p:nvPr/>
        </p:nvSpPr>
        <p:spPr>
          <a:xfrm>
            <a:off x="6280190" y="2035850"/>
            <a:ext cx="7556421" cy="635079"/>
          </a:xfrm>
          <a:prstGeom prst="rect">
            <a:avLst/>
          </a:prstGeom>
          <a:noFill/>
          <a:ln/>
        </p:spPr>
        <p:txBody>
          <a:bodyPr wrap="squar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A vision must be jointly owned to drive alignment. We'll use a simple framework to build our shared vision together.</a:t>
            </a:r>
            <a:endParaRPr lang="en-US" sz="1550" dirty="0"/>
          </a:p>
        </p:txBody>
      </p:sp>
      <p:sp>
        <p:nvSpPr>
          <p:cNvPr id="5" name="Shape 2"/>
          <p:cNvSpPr/>
          <p:nvPr/>
        </p:nvSpPr>
        <p:spPr>
          <a:xfrm>
            <a:off x="6280190" y="2894171"/>
            <a:ext cx="3679031" cy="1476256"/>
          </a:xfrm>
          <a:prstGeom prst="roundRect">
            <a:avLst>
              <a:gd name="adj" fmla="val 5647"/>
            </a:avLst>
          </a:prstGeom>
          <a:solidFill>
            <a:srgbClr val="7F5E01"/>
          </a:solidFill>
          <a:ln w="7620">
            <a:solidFill>
              <a:srgbClr val="98771A"/>
            </a:solidFill>
            <a:prstDash val="solid"/>
          </a:ln>
        </p:spPr>
        <p:txBody>
          <a:bodyPr/>
          <a:lstStyle/>
          <a:p>
            <a:endParaRPr lang="en-GB"/>
          </a:p>
        </p:txBody>
      </p:sp>
      <p:sp>
        <p:nvSpPr>
          <p:cNvPr id="6" name="Text 3"/>
          <p:cNvSpPr/>
          <p:nvPr/>
        </p:nvSpPr>
        <p:spPr>
          <a:xfrm>
            <a:off x="6486168" y="3100149"/>
            <a:ext cx="2480905" cy="310158"/>
          </a:xfrm>
          <a:prstGeom prst="rect">
            <a:avLst/>
          </a:prstGeom>
          <a:noFill/>
          <a:ln/>
        </p:spPr>
        <p:txBody>
          <a:bodyPr wrap="none" lIns="0" tIns="0" rIns="0" bIns="0" rtlCol="0" anchor="t"/>
          <a:lstStyle/>
          <a:p>
            <a:pPr marL="0" indent="0" algn="l">
              <a:lnSpc>
                <a:spcPts val="2400"/>
              </a:lnSpc>
              <a:buNone/>
            </a:pPr>
            <a:r>
              <a:rPr lang="en-US" sz="1950" b="1" dirty="0">
                <a:solidFill>
                  <a:srgbClr val="FFFFFF"/>
                </a:solidFill>
                <a:latin typeface="PT Sans Bold" pitchFamily="34" charset="0"/>
                <a:ea typeface="PT Sans Bold" pitchFamily="34" charset="-122"/>
                <a:cs typeface="PT Sans Bold" pitchFamily="34" charset="-120"/>
              </a:rPr>
              <a:t>Purpose</a:t>
            </a:r>
            <a:endParaRPr lang="en-US" sz="1950" dirty="0"/>
          </a:p>
        </p:txBody>
      </p:sp>
      <p:sp>
        <p:nvSpPr>
          <p:cNvPr id="7" name="Text 4"/>
          <p:cNvSpPr/>
          <p:nvPr/>
        </p:nvSpPr>
        <p:spPr>
          <a:xfrm>
            <a:off x="6486168" y="3529370"/>
            <a:ext cx="3267075" cy="635079"/>
          </a:xfrm>
          <a:prstGeom prst="rect">
            <a:avLst/>
          </a:prstGeom>
          <a:noFill/>
          <a:ln/>
        </p:spPr>
        <p:txBody>
          <a:bodyPr wrap="squar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Why we exist as a leadership team and organization</a:t>
            </a:r>
            <a:endParaRPr lang="en-US" sz="1550" dirty="0"/>
          </a:p>
        </p:txBody>
      </p:sp>
      <p:sp>
        <p:nvSpPr>
          <p:cNvPr id="8" name="Shape 5"/>
          <p:cNvSpPr/>
          <p:nvPr/>
        </p:nvSpPr>
        <p:spPr>
          <a:xfrm>
            <a:off x="10157579" y="2894171"/>
            <a:ext cx="3679031" cy="1476256"/>
          </a:xfrm>
          <a:prstGeom prst="roundRect">
            <a:avLst>
              <a:gd name="adj" fmla="val 5647"/>
            </a:avLst>
          </a:prstGeom>
          <a:solidFill>
            <a:srgbClr val="7F5E01"/>
          </a:solidFill>
          <a:ln w="7620">
            <a:solidFill>
              <a:srgbClr val="98771A"/>
            </a:solidFill>
            <a:prstDash val="solid"/>
          </a:ln>
        </p:spPr>
        <p:txBody>
          <a:bodyPr/>
          <a:lstStyle/>
          <a:p>
            <a:endParaRPr lang="en-GB"/>
          </a:p>
        </p:txBody>
      </p:sp>
      <p:sp>
        <p:nvSpPr>
          <p:cNvPr id="9" name="Text 6"/>
          <p:cNvSpPr/>
          <p:nvPr/>
        </p:nvSpPr>
        <p:spPr>
          <a:xfrm>
            <a:off x="10363557" y="3100149"/>
            <a:ext cx="2480905" cy="310158"/>
          </a:xfrm>
          <a:prstGeom prst="rect">
            <a:avLst/>
          </a:prstGeom>
          <a:noFill/>
          <a:ln/>
        </p:spPr>
        <p:txBody>
          <a:bodyPr wrap="none" lIns="0" tIns="0" rIns="0" bIns="0" rtlCol="0" anchor="t"/>
          <a:lstStyle/>
          <a:p>
            <a:pPr marL="0" indent="0" algn="l">
              <a:lnSpc>
                <a:spcPts val="2400"/>
              </a:lnSpc>
              <a:buNone/>
            </a:pPr>
            <a:r>
              <a:rPr lang="en-US" sz="1950" b="1" dirty="0">
                <a:solidFill>
                  <a:srgbClr val="FFFFFF"/>
                </a:solidFill>
                <a:latin typeface="PT Sans Bold" pitchFamily="34" charset="0"/>
                <a:ea typeface="PT Sans Bold" pitchFamily="34" charset="-122"/>
                <a:cs typeface="PT Sans Bold" pitchFamily="34" charset="-120"/>
              </a:rPr>
              <a:t>Future State</a:t>
            </a:r>
            <a:endParaRPr lang="en-US" sz="1950" dirty="0"/>
          </a:p>
        </p:txBody>
      </p:sp>
      <p:sp>
        <p:nvSpPr>
          <p:cNvPr id="10" name="Text 7"/>
          <p:cNvSpPr/>
          <p:nvPr/>
        </p:nvSpPr>
        <p:spPr>
          <a:xfrm>
            <a:off x="10363557" y="3529370"/>
            <a:ext cx="3267075" cy="635079"/>
          </a:xfrm>
          <a:prstGeom prst="rect">
            <a:avLst/>
          </a:prstGeom>
          <a:noFill/>
          <a:ln/>
        </p:spPr>
        <p:txBody>
          <a:bodyPr wrap="squar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What success looks like when we achieve our vision</a:t>
            </a:r>
            <a:endParaRPr lang="en-US" sz="1550" dirty="0"/>
          </a:p>
        </p:txBody>
      </p:sp>
      <p:sp>
        <p:nvSpPr>
          <p:cNvPr id="11" name="Shape 8"/>
          <p:cNvSpPr/>
          <p:nvPr/>
        </p:nvSpPr>
        <p:spPr>
          <a:xfrm>
            <a:off x="6280190" y="4568785"/>
            <a:ext cx="7556421" cy="1158716"/>
          </a:xfrm>
          <a:prstGeom prst="roundRect">
            <a:avLst>
              <a:gd name="adj" fmla="val 7194"/>
            </a:avLst>
          </a:prstGeom>
          <a:solidFill>
            <a:srgbClr val="7F5E01"/>
          </a:solidFill>
          <a:ln w="7620">
            <a:solidFill>
              <a:srgbClr val="98771A"/>
            </a:solidFill>
            <a:prstDash val="solid"/>
          </a:ln>
        </p:spPr>
        <p:txBody>
          <a:bodyPr/>
          <a:lstStyle/>
          <a:p>
            <a:endParaRPr lang="en-GB"/>
          </a:p>
        </p:txBody>
      </p:sp>
      <p:sp>
        <p:nvSpPr>
          <p:cNvPr id="12" name="Text 9"/>
          <p:cNvSpPr/>
          <p:nvPr/>
        </p:nvSpPr>
        <p:spPr>
          <a:xfrm>
            <a:off x="6486168" y="4774763"/>
            <a:ext cx="2480905" cy="310158"/>
          </a:xfrm>
          <a:prstGeom prst="rect">
            <a:avLst/>
          </a:prstGeom>
          <a:noFill/>
          <a:ln/>
        </p:spPr>
        <p:txBody>
          <a:bodyPr wrap="none" lIns="0" tIns="0" rIns="0" bIns="0" rtlCol="0" anchor="t"/>
          <a:lstStyle/>
          <a:p>
            <a:pPr marL="0" indent="0" algn="l">
              <a:lnSpc>
                <a:spcPts val="2400"/>
              </a:lnSpc>
              <a:buNone/>
            </a:pPr>
            <a:r>
              <a:rPr lang="en-US" sz="1950" b="1" dirty="0">
                <a:solidFill>
                  <a:srgbClr val="FFFFFF"/>
                </a:solidFill>
                <a:latin typeface="PT Sans Bold" pitchFamily="34" charset="0"/>
                <a:ea typeface="PT Sans Bold" pitchFamily="34" charset="-122"/>
                <a:cs typeface="PT Sans Bold" pitchFamily="34" charset="-120"/>
              </a:rPr>
              <a:t>Impact</a:t>
            </a:r>
            <a:endParaRPr lang="en-US" sz="1950" dirty="0"/>
          </a:p>
        </p:txBody>
      </p:sp>
      <p:sp>
        <p:nvSpPr>
          <p:cNvPr id="13" name="Text 10"/>
          <p:cNvSpPr/>
          <p:nvPr/>
        </p:nvSpPr>
        <p:spPr>
          <a:xfrm>
            <a:off x="6486168" y="5203984"/>
            <a:ext cx="7144464" cy="317540"/>
          </a:xfrm>
          <a:prstGeom prst="rect">
            <a:avLst/>
          </a:prstGeom>
          <a:noFill/>
          <a:ln/>
        </p:spPr>
        <p:txBody>
          <a:bodyPr wrap="non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The difference we want to make in our organization and beyond</a:t>
            </a:r>
            <a:endParaRPr lang="en-US" sz="1550" dirty="0"/>
          </a:p>
        </p:txBody>
      </p:sp>
      <p:sp>
        <p:nvSpPr>
          <p:cNvPr id="14" name="Shape 11"/>
          <p:cNvSpPr/>
          <p:nvPr/>
        </p:nvSpPr>
        <p:spPr>
          <a:xfrm>
            <a:off x="6280190" y="5950744"/>
            <a:ext cx="7556421" cy="1160740"/>
          </a:xfrm>
          <a:prstGeom prst="roundRect">
            <a:avLst>
              <a:gd name="adj" fmla="val 7182"/>
            </a:avLst>
          </a:prstGeom>
          <a:solidFill>
            <a:srgbClr val="4C3800"/>
          </a:solidFill>
          <a:ln/>
        </p:spPr>
        <p:txBody>
          <a:bodyPr/>
          <a:lstStyle/>
          <a:p>
            <a:endParaRPr lang="en-GB"/>
          </a:p>
        </p:txBody>
      </p:sp>
      <p:pic>
        <p:nvPicPr>
          <p:cNvPr id="15" name="Image 1" descr="preencoded.png"/>
          <p:cNvPicPr>
            <a:picLocks noChangeAspect="1"/>
          </p:cNvPicPr>
          <p:nvPr/>
        </p:nvPicPr>
        <p:blipFill>
          <a:blip r:embed="rId4"/>
          <a:stretch>
            <a:fillRect/>
          </a:stretch>
        </p:blipFill>
        <p:spPr>
          <a:xfrm>
            <a:off x="6478548" y="6253639"/>
            <a:ext cx="248007" cy="198358"/>
          </a:xfrm>
          <a:prstGeom prst="rect">
            <a:avLst/>
          </a:prstGeom>
        </p:spPr>
      </p:pic>
      <p:sp>
        <p:nvSpPr>
          <p:cNvPr id="16" name="Text 12"/>
          <p:cNvSpPr/>
          <p:nvPr/>
        </p:nvSpPr>
        <p:spPr>
          <a:xfrm>
            <a:off x="6924913" y="6198632"/>
            <a:ext cx="6713339" cy="635079"/>
          </a:xfrm>
          <a:prstGeom prst="rect">
            <a:avLst/>
          </a:prstGeom>
          <a:noFill/>
          <a:ln/>
        </p:spPr>
        <p:txBody>
          <a:bodyPr wrap="square" lIns="0" tIns="0" rIns="0" bIns="0" rtlCol="0" anchor="t"/>
          <a:lstStyle/>
          <a:p>
            <a:pPr marL="0" indent="0" algn="l">
              <a:lnSpc>
                <a:spcPts val="2500"/>
              </a:lnSpc>
              <a:buNone/>
            </a:pPr>
            <a:r>
              <a:rPr lang="en-US" sz="1550" b="1" dirty="0">
                <a:solidFill>
                  <a:srgbClr val="FFFFFF"/>
                </a:solidFill>
                <a:latin typeface="PT Sans" pitchFamily="34" charset="0"/>
                <a:ea typeface="PT Sans" pitchFamily="34" charset="-122"/>
                <a:cs typeface="PT Sans" pitchFamily="34" charset="-120"/>
              </a:rPr>
              <a:t>Example Vision:</a:t>
            </a:r>
            <a:r>
              <a:rPr lang="en-US" sz="1550" dirty="0">
                <a:solidFill>
                  <a:srgbClr val="FFFFFF"/>
                </a:solidFill>
                <a:latin typeface="PT Sans" pitchFamily="34" charset="0"/>
                <a:ea typeface="PT Sans" pitchFamily="34" charset="-122"/>
                <a:cs typeface="PT Sans" pitchFamily="34" charset="-120"/>
              </a:rPr>
              <a:t> "By 2027, we will be recognised for delivering integrated, customer-centred services that set the industry standard."</a:t>
            </a:r>
            <a:endParaRPr lang="en-US" sz="15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8C29DF0C21BF24796F8A3D780C70ACC" ma:contentTypeVersion="18" ma:contentTypeDescription="Create a new document." ma:contentTypeScope="" ma:versionID="9696b40f07b1746ad06613de864d4fa1">
  <xsd:schema xmlns:xsd="http://www.w3.org/2001/XMLSchema" xmlns:xs="http://www.w3.org/2001/XMLSchema" xmlns:p="http://schemas.microsoft.com/office/2006/metadata/properties" xmlns:ns2="50de7e1a-f038-45a3-88d4-74db2d55797e" xmlns:ns3="54f386cb-30d9-48ab-b84d-512e9df27dcd" targetNamespace="http://schemas.microsoft.com/office/2006/metadata/properties" ma:root="true" ma:fieldsID="e719a0421e58b05669dab1235bb83c50" ns2:_="" ns3:_="">
    <xsd:import namespace="50de7e1a-f038-45a3-88d4-74db2d55797e"/>
    <xsd:import namespace="54f386cb-30d9-48ab-b84d-512e9df27dc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lcf76f155ced4ddcb4097134ff3c332f" minOccurs="0"/>
                <xsd:element ref="ns3:TaxCatchAll" minOccurs="0"/>
                <xsd:element ref="ns3:SharedWithUsers" minOccurs="0"/>
                <xsd:element ref="ns3:SharedWithDetails"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de7e1a-f038-45a3-88d4-74db2d5579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58ca15c2-dbe8-400e-a4a3-80abe57b555a"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4f386cb-30d9-48ab-b84d-512e9df27dcd"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5779e482-2bbb-482e-881e-5174db28cbf1}" ma:internalName="TaxCatchAll" ma:showField="CatchAllData" ma:web="54f386cb-30d9-48ab-b84d-512e9df27dcd">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0de7e1a-f038-45a3-88d4-74db2d55797e">
      <Terms xmlns="http://schemas.microsoft.com/office/infopath/2007/PartnerControls"/>
    </lcf76f155ced4ddcb4097134ff3c332f>
    <TaxCatchAll xmlns="54f386cb-30d9-48ab-b84d-512e9df27dcd" xsi:nil="true"/>
  </documentManagement>
</p:properties>
</file>

<file path=customXml/itemProps1.xml><?xml version="1.0" encoding="utf-8"?>
<ds:datastoreItem xmlns:ds="http://schemas.openxmlformats.org/officeDocument/2006/customXml" ds:itemID="{A27365D1-7C15-4B75-AA9B-FD1F31E119E2}">
  <ds:schemaRefs>
    <ds:schemaRef ds:uri="http://schemas.microsoft.com/sharepoint/v3/contenttype/forms"/>
  </ds:schemaRefs>
</ds:datastoreItem>
</file>

<file path=customXml/itemProps2.xml><?xml version="1.0" encoding="utf-8"?>
<ds:datastoreItem xmlns:ds="http://schemas.openxmlformats.org/officeDocument/2006/customXml" ds:itemID="{B02E778B-A573-407A-ACB6-8D818D64A5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de7e1a-f038-45a3-88d4-74db2d55797e"/>
    <ds:schemaRef ds:uri="54f386cb-30d9-48ab-b84d-512e9df27d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80EFBB6-DE8D-4821-9C40-E326A948DC31}">
  <ds:schemaRefs>
    <ds:schemaRef ds:uri="http://schemas.microsoft.com/office/2006/metadata/properties"/>
    <ds:schemaRef ds:uri="http://schemas.microsoft.com/office/infopath/2007/PartnerControls"/>
    <ds:schemaRef ds:uri="50de7e1a-f038-45a3-88d4-74db2d55797e"/>
    <ds:schemaRef ds:uri="54f386cb-30d9-48ab-b84d-512e9df27dcd"/>
  </ds:schemaRefs>
</ds:datastoreItem>
</file>

<file path=docProps/app.xml><?xml version="1.0" encoding="utf-8"?>
<Properties xmlns="http://schemas.openxmlformats.org/officeDocument/2006/extended-properties" xmlns:vt="http://schemas.openxmlformats.org/officeDocument/2006/docPropsVTypes">
  <TotalTime>15</TotalTime>
  <Words>2160</Words>
  <Application>Microsoft Office PowerPoint</Application>
  <PresentationFormat>Custom</PresentationFormat>
  <Paragraphs>377</Paragraphs>
  <Slides>34</Slides>
  <Notes>34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PT Sans Light</vt:lpstr>
      <vt:lpstr>Arial</vt:lpstr>
      <vt:lpstr>PT Sans</vt:lpstr>
      <vt:lpstr>Calibri</vt:lpstr>
      <vt:lpstr>PT Sans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Mark Simpson</cp:lastModifiedBy>
  <cp:revision>1</cp:revision>
  <dcterms:created xsi:type="dcterms:W3CDTF">2025-11-26T08:56:30Z</dcterms:created>
  <dcterms:modified xsi:type="dcterms:W3CDTF">2025-11-26T09:21:23Z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0x010100D8C29DF0C21BF24796F8A3D780C70ACC</vt:lpwstr>
  </property>
  <property fmtid="{D5CDD505-2E9C-101B-9397-08002B2CF9AE}" pid="3" name="MediaServiceImageTags">
    <vt:lpwstr/>
  </property>
</Properties>
</file>