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6858000" cy="12192000"/>
  <p:notesSz cx="6858000" cy="93138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0EA2D51-C8AE-4730-A37C-EC094E82ED3A}" v="2125" dt="2023-10-06T23:21:44.318"/>
    <p1510:client id="{E3558FEE-7464-4501-9503-1C1D42C7C076}" v="1" dt="2023-10-06T17:46:46.92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135" autoAdjust="0"/>
    <p:restoredTop sz="94660"/>
  </p:normalViewPr>
  <p:slideViewPr>
    <p:cSldViewPr snapToGrid="0">
      <p:cViewPr varScale="1">
        <p:scale>
          <a:sx n="75" d="100"/>
          <a:sy n="75" d="100"/>
        </p:scale>
        <p:origin x="3136" y="1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7250" y="1995312"/>
            <a:ext cx="5143500" cy="4244622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5/3/26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96191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5/3/26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06293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6" y="649111"/>
            <a:ext cx="1478756" cy="10332156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7" y="649111"/>
            <a:ext cx="4350544" cy="10332156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5/3/26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41717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5/3/26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37193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5"/>
            <a:ext cx="5915025" cy="5071532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6"/>
            <a:ext cx="5915025" cy="2666999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5/3/26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5257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5/3/26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7055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2"/>
            <a:ext cx="5915025" cy="235655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5/3/26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82058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5/3/26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9502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5/3/26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8482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3" cy="28448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3"/>
            <a:ext cx="3471863" cy="8664222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3" cy="6776156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5/3/26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1591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3" cy="28448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3"/>
            <a:ext cx="3471863" cy="8664222"/>
          </a:xfrm>
        </p:spPr>
        <p:txBody>
          <a:bodyPr anchor="t"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3" cy="6776156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5/3/26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5412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2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79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5/3/26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79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79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9680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13B0378-7733-05C7-1F61-F508C20619BB}"/>
              </a:ext>
            </a:extLst>
          </p:cNvPr>
          <p:cNvSpPr txBox="1"/>
          <p:nvPr/>
        </p:nvSpPr>
        <p:spPr>
          <a:xfrm>
            <a:off x="4431" y="629092"/>
            <a:ext cx="6854453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sz="4000" b="1" dirty="0">
                <a:ea typeface="Calibri"/>
                <a:cs typeface="Calibri"/>
              </a:rPr>
              <a:t>Sandlot Sports Zone</a:t>
            </a:r>
            <a:endParaRPr lang="en-US" dirty="0">
              <a:ea typeface="Calibri"/>
              <a:cs typeface="Calibri"/>
            </a:endParaRPr>
          </a:p>
          <a:p>
            <a:pPr algn="r"/>
            <a:r>
              <a:rPr lang="en-US" sz="3200" b="1" i="1" dirty="0">
                <a:solidFill>
                  <a:srgbClr val="FFFF00"/>
                </a:solidFill>
                <a:ea typeface="Calibri"/>
                <a:cs typeface="Calibri"/>
              </a:rPr>
              <a:t>Family Memberships</a:t>
            </a:r>
            <a:endParaRPr lang="en-US" i="1" dirty="0">
              <a:solidFill>
                <a:srgbClr val="000000"/>
              </a:solidFill>
              <a:ea typeface="Calibri"/>
              <a:cs typeface="Calibri"/>
            </a:endParaRPr>
          </a:p>
        </p:txBody>
      </p:sp>
      <p:pic>
        <p:nvPicPr>
          <p:cNvPr id="5" name="Picture 4" descr="A yellow and white softball with red stitching&#10;&#10;Description automatically generated">
            <a:extLst>
              <a:ext uri="{FF2B5EF4-FFF2-40B4-BE49-F238E27FC236}">
                <a16:creationId xmlns:a16="http://schemas.microsoft.com/office/drawing/2014/main" id="{DEC2091D-903F-BE1D-3EFC-DA3E9108AE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7569" y="168466"/>
            <a:ext cx="1267047" cy="214399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242F7F2-760A-4AC6-7B7E-0AAE0AEC24F3}"/>
              </a:ext>
            </a:extLst>
          </p:cNvPr>
          <p:cNvSpPr txBox="1"/>
          <p:nvPr/>
        </p:nvSpPr>
        <p:spPr>
          <a:xfrm>
            <a:off x="137337" y="2463209"/>
            <a:ext cx="6588641" cy="1104917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ea typeface="Calibri"/>
                <a:cs typeface="Calibri"/>
              </a:rPr>
              <a:t>1 Month Membership – $175.00</a:t>
            </a:r>
          </a:p>
          <a:p>
            <a:r>
              <a:rPr lang="en-US" dirty="0">
                <a:ea typeface="Calibri"/>
                <a:cs typeface="Calibri"/>
              </a:rPr>
              <a:t>-Unlimited use of cages/pitching area/ fielding area                    (based on availability)</a:t>
            </a:r>
          </a:p>
          <a:p>
            <a:r>
              <a:rPr lang="en-US" dirty="0">
                <a:ea typeface="Calibri"/>
                <a:cs typeface="Calibri"/>
              </a:rPr>
              <a:t>-15% off all private instruction</a:t>
            </a:r>
          </a:p>
          <a:p>
            <a:endParaRPr lang="en-US" dirty="0">
              <a:ea typeface="Calibri"/>
              <a:cs typeface="Calibri"/>
            </a:endParaRPr>
          </a:p>
          <a:p>
            <a:r>
              <a:rPr lang="en-US" sz="2400" b="1" dirty="0">
                <a:solidFill>
                  <a:srgbClr val="FF0000"/>
                </a:solidFill>
                <a:ea typeface="Calibri"/>
                <a:cs typeface="Calibri"/>
              </a:rPr>
              <a:t>3 Month Membership – $450.00 </a:t>
            </a:r>
            <a:r>
              <a:rPr lang="en-US" sz="2400" b="1" u="sng" dirty="0">
                <a:solidFill>
                  <a:srgbClr val="FF0000"/>
                </a:solidFill>
                <a:ea typeface="Calibri"/>
                <a:cs typeface="Calibri"/>
              </a:rPr>
              <a:t>(15% Saving!)</a:t>
            </a:r>
          </a:p>
          <a:p>
            <a:r>
              <a:rPr lang="en-US" dirty="0">
                <a:ea typeface="Calibri"/>
                <a:cs typeface="Calibri"/>
              </a:rPr>
              <a:t>-Unlimited use of cages/pitching area/ fielding area                    (based on availability)</a:t>
            </a:r>
          </a:p>
          <a:p>
            <a:r>
              <a:rPr lang="en-US" dirty="0">
                <a:ea typeface="Calibri"/>
                <a:cs typeface="Calibri"/>
              </a:rPr>
              <a:t>-15% off all private instruction</a:t>
            </a:r>
          </a:p>
          <a:p>
            <a:endParaRPr lang="en-US" sz="2400" b="1" dirty="0">
              <a:solidFill>
                <a:srgbClr val="FF0000"/>
              </a:solidFill>
              <a:ea typeface="Calibri"/>
              <a:cs typeface="Calibri"/>
            </a:endParaRPr>
          </a:p>
          <a:p>
            <a:r>
              <a:rPr lang="en-US" sz="2400" b="1" dirty="0">
                <a:solidFill>
                  <a:srgbClr val="FF0000"/>
                </a:solidFill>
                <a:ea typeface="Calibri"/>
                <a:cs typeface="Calibri"/>
              </a:rPr>
              <a:t>6 Month Membership – $735.00 </a:t>
            </a:r>
            <a:r>
              <a:rPr lang="en-US" sz="2400" b="1" u="sng" dirty="0">
                <a:solidFill>
                  <a:srgbClr val="FF0000"/>
                </a:solidFill>
                <a:ea typeface="Calibri"/>
                <a:cs typeface="Calibri"/>
              </a:rPr>
              <a:t>(30% Savings!!)</a:t>
            </a:r>
          </a:p>
          <a:p>
            <a:r>
              <a:rPr lang="en-US" dirty="0">
                <a:ea typeface="Calibri"/>
                <a:cs typeface="Calibri"/>
              </a:rPr>
              <a:t>-Unlimited use of cages/pitching area/ fielding area                       (based on availability)</a:t>
            </a:r>
          </a:p>
          <a:p>
            <a:r>
              <a:rPr lang="en-US" dirty="0">
                <a:ea typeface="Calibri"/>
                <a:cs typeface="Calibri"/>
              </a:rPr>
              <a:t>-15% off all private instruction</a:t>
            </a:r>
          </a:p>
          <a:p>
            <a:r>
              <a:rPr lang="en-US" dirty="0">
                <a:ea typeface="Calibri"/>
                <a:cs typeface="Calibri"/>
              </a:rPr>
              <a:t>-10% off all camps and clinics</a:t>
            </a:r>
          </a:p>
          <a:p>
            <a:endParaRPr lang="en-US" sz="2400" b="1" dirty="0">
              <a:solidFill>
                <a:srgbClr val="FF0000"/>
              </a:solidFill>
              <a:ea typeface="Calibri"/>
              <a:cs typeface="Calibri"/>
            </a:endParaRPr>
          </a:p>
          <a:p>
            <a:r>
              <a:rPr lang="en-US" sz="2400" b="1" dirty="0">
                <a:solidFill>
                  <a:srgbClr val="FF0000"/>
                </a:solidFill>
                <a:ea typeface="Calibri"/>
                <a:cs typeface="Calibri"/>
              </a:rPr>
              <a:t>1 Year Membership – $1050.00 </a:t>
            </a:r>
            <a:r>
              <a:rPr lang="en-US" sz="2400" b="1" u="sng" dirty="0">
                <a:solidFill>
                  <a:srgbClr val="FF0000"/>
                </a:solidFill>
                <a:ea typeface="Calibri"/>
                <a:cs typeface="Calibri"/>
              </a:rPr>
              <a:t>(50% Savings!!!)</a:t>
            </a:r>
            <a:endParaRPr lang="en-US" sz="2400" u="sng" dirty="0">
              <a:solidFill>
                <a:srgbClr val="000000"/>
              </a:solidFill>
              <a:ea typeface="Calibri"/>
              <a:cs typeface="Calibri"/>
            </a:endParaRPr>
          </a:p>
          <a:p>
            <a:r>
              <a:rPr lang="en-US" dirty="0">
                <a:ea typeface="Calibri"/>
                <a:cs typeface="Calibri"/>
              </a:rPr>
              <a:t>-Unlimited use of cages/pitching area/ fielding area                                    (based on availability)</a:t>
            </a:r>
          </a:p>
          <a:p>
            <a:r>
              <a:rPr lang="en-US" dirty="0">
                <a:ea typeface="Calibri"/>
                <a:cs typeface="Calibri"/>
              </a:rPr>
              <a:t>-15% off all private instruction</a:t>
            </a:r>
          </a:p>
          <a:p>
            <a:r>
              <a:rPr lang="en-US" dirty="0">
                <a:ea typeface="Calibri"/>
                <a:cs typeface="Calibri"/>
              </a:rPr>
              <a:t>-10% off all camps and clinics</a:t>
            </a:r>
          </a:p>
          <a:p>
            <a:pPr algn="ctr"/>
            <a:r>
              <a:rPr lang="en-US" sz="2400" b="1" dirty="0">
                <a:solidFill>
                  <a:srgbClr val="FFFF00"/>
                </a:solidFill>
                <a:highlight>
                  <a:srgbClr val="000000"/>
                </a:highlight>
                <a:ea typeface="Calibri"/>
                <a:cs typeface="Calibri"/>
              </a:rPr>
              <a:t>&lt;&lt;&lt; HIT TRAX ADDED TO ANY MEMBERSHIP FOR $25.00 PER MONTH&gt;&gt;&gt;</a:t>
            </a:r>
            <a:endParaRPr lang="en-US" dirty="0">
              <a:solidFill>
                <a:srgbClr val="FFFF00"/>
              </a:solidFill>
              <a:highlight>
                <a:srgbClr val="000000"/>
              </a:highlight>
              <a:ea typeface="Calibri"/>
              <a:cs typeface="Calibri"/>
            </a:endParaRPr>
          </a:p>
          <a:p>
            <a:pPr algn="ctr"/>
            <a:endParaRPr lang="en-US" sz="1400" b="1" i="1" dirty="0">
              <a:ea typeface="Calibri"/>
              <a:cs typeface="Calibri"/>
            </a:endParaRPr>
          </a:p>
          <a:p>
            <a:pPr algn="ctr"/>
            <a:r>
              <a:rPr lang="en-US" sz="1000" b="1" i="1" dirty="0">
                <a:ea typeface="Calibri"/>
                <a:cs typeface="Calibri"/>
              </a:rPr>
              <a:t>-All space is based on open cage/pitching area/ fielding area availability.  Scheduled contract, team, or trainer times are locked and will not be moved.   If you drop in, the space you desire may not be available.  </a:t>
            </a:r>
            <a:endParaRPr lang="en-US" sz="1000" b="1" dirty="0">
              <a:solidFill>
                <a:srgbClr val="0070C0"/>
              </a:solidFill>
              <a:ea typeface="Calibri"/>
              <a:cs typeface="Calibri"/>
            </a:endParaRPr>
          </a:p>
          <a:p>
            <a:r>
              <a:rPr lang="en-US" sz="1000" b="1" i="1" dirty="0">
                <a:ea typeface="Calibri"/>
                <a:cs typeface="Calibri"/>
              </a:rPr>
              <a:t>-Members are asked to reserve time and space in advance.  A 24-hour cancellation notice is required.  If SSZ is not notified 24 hours in advance of cancellation, a $25 fee will be assessed.  </a:t>
            </a:r>
          </a:p>
          <a:p>
            <a:r>
              <a:rPr lang="en-US" sz="1000" b="1" i="1" dirty="0">
                <a:ea typeface="Calibri"/>
                <a:cs typeface="Calibri"/>
              </a:rPr>
              <a:t>- Members are expected to clean up after the use of any space! Let's make it right for the next member or non- member!</a:t>
            </a:r>
          </a:p>
          <a:p>
            <a:pPr algn="ctr"/>
            <a:r>
              <a:rPr lang="en-US" b="1" dirty="0">
                <a:solidFill>
                  <a:srgbClr val="0070C0"/>
                </a:solidFill>
                <a:ea typeface="Calibri"/>
                <a:cs typeface="Calibri"/>
              </a:rPr>
              <a:t>&lt;&lt;&lt;Non-Family guest may join for a $10.00 fee&gt;&gt;&gt;</a:t>
            </a:r>
          </a:p>
          <a:p>
            <a:r>
              <a:rPr lang="en-US" b="1" dirty="0">
                <a:solidFill>
                  <a:srgbClr val="0070C0"/>
                </a:solidFill>
                <a:ea typeface="Calibri"/>
                <a:cs typeface="Calibri"/>
              </a:rPr>
              <a:t>Name:_______________________________ Phone:_____________</a:t>
            </a:r>
          </a:p>
          <a:p>
            <a:r>
              <a:rPr lang="en-US" b="1" dirty="0">
                <a:solidFill>
                  <a:srgbClr val="0070C0"/>
                </a:solidFill>
                <a:ea typeface="Calibri"/>
                <a:cs typeface="Calibri"/>
              </a:rPr>
              <a:t>Family Members and DOB: _________________________________</a:t>
            </a:r>
          </a:p>
          <a:p>
            <a:r>
              <a:rPr lang="en-US" b="1" dirty="0">
                <a:solidFill>
                  <a:srgbClr val="0070C0"/>
                </a:solidFill>
                <a:ea typeface="Calibri"/>
                <a:cs typeface="Calibri"/>
              </a:rPr>
              <a:t>________________________________________________________</a:t>
            </a:r>
          </a:p>
          <a:p>
            <a:r>
              <a:rPr lang="en-US" b="1" dirty="0">
                <a:solidFill>
                  <a:srgbClr val="0070C0"/>
                </a:solidFill>
                <a:ea typeface="Calibri"/>
                <a:cs typeface="Calibri"/>
              </a:rPr>
              <a:t>Date Starts:___________  Date Ending:___________</a:t>
            </a:r>
          </a:p>
          <a:p>
            <a:r>
              <a:rPr lang="en-US" b="1" dirty="0">
                <a:solidFill>
                  <a:srgbClr val="0070C0"/>
                </a:solidFill>
                <a:ea typeface="Calibri"/>
                <a:cs typeface="Calibri"/>
              </a:rPr>
              <a:t>Email:__________________________ SSZ:____________________</a:t>
            </a:r>
          </a:p>
          <a:p>
            <a:endParaRPr lang="en-US" sz="2400" b="1" dirty="0">
              <a:solidFill>
                <a:srgbClr val="0070C0"/>
              </a:solidFill>
              <a:ea typeface="Calibri"/>
              <a:cs typeface="Calibri"/>
            </a:endParaRPr>
          </a:p>
          <a:p>
            <a:endParaRPr lang="en-US" dirty="0">
              <a:ea typeface="Calibri"/>
              <a:cs typeface="Calibri"/>
            </a:endParaRPr>
          </a:p>
          <a:p>
            <a:endParaRPr lang="en-US" dirty="0">
              <a:ea typeface="Calibri"/>
              <a:cs typeface="Calibri"/>
            </a:endParaRPr>
          </a:p>
          <a:p>
            <a:r>
              <a:rPr lang="en-US" dirty="0">
                <a:ea typeface="Calibri"/>
                <a:cs typeface="Calibri"/>
              </a:rPr>
              <a:t>                                     </a:t>
            </a:r>
          </a:p>
        </p:txBody>
      </p:sp>
    </p:spTree>
    <p:extLst>
      <p:ext uri="{BB962C8B-B14F-4D97-AF65-F5344CB8AC3E}">
        <p14:creationId xmlns:p14="http://schemas.microsoft.com/office/powerpoint/2010/main" val="26409405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87</TotalTime>
  <Words>309</Words>
  <Application>Microsoft Macintosh PowerPoint</Application>
  <PresentationFormat>Widescreen</PresentationFormat>
  <Paragraphs>34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Saxton Fullwood</cp:lastModifiedBy>
  <cp:revision>231</cp:revision>
  <cp:lastPrinted>2026-05-03T15:01:01Z</cp:lastPrinted>
  <dcterms:created xsi:type="dcterms:W3CDTF">2023-10-06T17:46:28Z</dcterms:created>
  <dcterms:modified xsi:type="dcterms:W3CDTF">2026-05-03T16:02:14Z</dcterms:modified>
</cp:coreProperties>
</file>