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6858000" cy="12192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0EA2D51-C8AE-4730-A37C-EC094E82ED3A}" v="2125" dt="2023-10-06T23:21:44.318"/>
    <p1510:client id="{E3558FEE-7464-4501-9503-1C1D42C7C076}" v="1" dt="2023-10-06T17:46:46.92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57250" y="1995312"/>
            <a:ext cx="5143500" cy="4244622"/>
          </a:xfrm>
        </p:spPr>
        <p:txBody>
          <a:bodyPr anchor="b"/>
          <a:lstStyle>
            <a:lvl1pPr algn="ctr">
              <a:defRPr sz="3375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96191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06293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6" y="649111"/>
            <a:ext cx="1478756" cy="10332156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7" y="649111"/>
            <a:ext cx="4350544" cy="10332156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4171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37193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5"/>
            <a:ext cx="5915025" cy="5071532"/>
          </a:xfrm>
        </p:spPr>
        <p:txBody>
          <a:bodyPr anchor="b"/>
          <a:lstStyle>
            <a:lvl1pPr>
              <a:defRPr sz="3375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6"/>
            <a:ext cx="5915025" cy="2666999"/>
          </a:xfrm>
        </p:spPr>
        <p:txBody>
          <a:bodyPr/>
          <a:lstStyle>
            <a:lvl1pPr marL="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52574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70553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2"/>
            <a:ext cx="5915025" cy="2356556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10/6/2023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82058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10/6/2023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9502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10/6/2023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8482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3" cy="28448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3"/>
            <a:ext cx="3471863" cy="8664222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3" cy="6776156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15919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3" cy="28448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3"/>
            <a:ext cx="3471863" cy="8664222"/>
          </a:xfrm>
        </p:spPr>
        <p:txBody>
          <a:bodyPr anchor="t"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3" cy="6776156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54125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2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79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10/6/2023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79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79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96806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13B0378-7733-05C7-1F61-F508C20619BB}"/>
              </a:ext>
            </a:extLst>
          </p:cNvPr>
          <p:cNvSpPr txBox="1"/>
          <p:nvPr/>
        </p:nvSpPr>
        <p:spPr>
          <a:xfrm>
            <a:off x="4431" y="629092"/>
            <a:ext cx="6854453" cy="120032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r"/>
            <a:r>
              <a:rPr lang="en-US" sz="4000" b="1" dirty="0">
                <a:ea typeface="Calibri"/>
                <a:cs typeface="Calibri"/>
              </a:rPr>
              <a:t>Sandlot Sports Zone</a:t>
            </a:r>
            <a:endParaRPr lang="en-US" dirty="0">
              <a:ea typeface="Calibri"/>
              <a:cs typeface="Calibri"/>
            </a:endParaRPr>
          </a:p>
          <a:p>
            <a:pPr algn="r"/>
            <a:r>
              <a:rPr lang="en-US" sz="3200" b="1" i="1" dirty="0">
                <a:solidFill>
                  <a:srgbClr val="FFFF00"/>
                </a:solidFill>
                <a:ea typeface="Calibri"/>
                <a:cs typeface="Calibri"/>
              </a:rPr>
              <a:t>Family Memberships</a:t>
            </a:r>
            <a:endParaRPr lang="en-US" i="1" dirty="0">
              <a:solidFill>
                <a:srgbClr val="000000"/>
              </a:solidFill>
              <a:ea typeface="Calibri"/>
              <a:cs typeface="Calibri"/>
            </a:endParaRPr>
          </a:p>
        </p:txBody>
      </p:sp>
      <p:pic>
        <p:nvPicPr>
          <p:cNvPr id="5" name="Picture 4" descr="A yellow and white softball with red stitching&#10;&#10;Description automatically generated">
            <a:extLst>
              <a:ext uri="{FF2B5EF4-FFF2-40B4-BE49-F238E27FC236}">
                <a16:creationId xmlns:a16="http://schemas.microsoft.com/office/drawing/2014/main" id="{DEC2091D-903F-BE1D-3EFC-DA3E9108AE7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7569" y="168466"/>
            <a:ext cx="1267047" cy="2143999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A242F7F2-760A-4AC6-7B7E-0AAE0AEC24F3}"/>
              </a:ext>
            </a:extLst>
          </p:cNvPr>
          <p:cNvSpPr txBox="1"/>
          <p:nvPr/>
        </p:nvSpPr>
        <p:spPr>
          <a:xfrm>
            <a:off x="137337" y="2463209"/>
            <a:ext cx="6588641" cy="1046440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ea typeface="Calibri"/>
                <a:cs typeface="Calibri"/>
              </a:rPr>
              <a:t>1 Month Membership – $125.00</a:t>
            </a:r>
          </a:p>
          <a:p>
            <a:r>
              <a:rPr lang="en-US" dirty="0">
                <a:ea typeface="Calibri"/>
                <a:cs typeface="Calibri"/>
              </a:rPr>
              <a:t>-Unlimited use of cages/pitching area (based on availability)</a:t>
            </a:r>
          </a:p>
          <a:p>
            <a:r>
              <a:rPr lang="en-US" dirty="0">
                <a:ea typeface="Calibri"/>
                <a:cs typeface="Calibri"/>
              </a:rPr>
              <a:t>-15% off all private instruction</a:t>
            </a:r>
          </a:p>
          <a:p>
            <a:endParaRPr lang="en-US" dirty="0">
              <a:ea typeface="Calibri"/>
              <a:cs typeface="Calibri"/>
            </a:endParaRPr>
          </a:p>
          <a:p>
            <a:r>
              <a:rPr lang="en-US" sz="2400" b="1" dirty="0">
                <a:solidFill>
                  <a:srgbClr val="FF0000"/>
                </a:solidFill>
                <a:ea typeface="Calibri"/>
                <a:cs typeface="Calibri"/>
              </a:rPr>
              <a:t>3 Month Membership – $300.00 </a:t>
            </a:r>
            <a:r>
              <a:rPr lang="en-US" sz="2400" b="1" u="sng" dirty="0">
                <a:solidFill>
                  <a:srgbClr val="FF0000"/>
                </a:solidFill>
                <a:ea typeface="Calibri"/>
                <a:cs typeface="Calibri"/>
              </a:rPr>
              <a:t>(20% Saving!)</a:t>
            </a:r>
          </a:p>
          <a:p>
            <a:r>
              <a:rPr lang="en-US" dirty="0">
                <a:ea typeface="Calibri"/>
                <a:cs typeface="Calibri"/>
              </a:rPr>
              <a:t>-Unlimited use of cages/pitching area (based on availability)</a:t>
            </a:r>
          </a:p>
          <a:p>
            <a:r>
              <a:rPr lang="en-US" dirty="0">
                <a:ea typeface="Calibri"/>
                <a:cs typeface="Calibri"/>
              </a:rPr>
              <a:t>-15% off all private instruction</a:t>
            </a:r>
          </a:p>
          <a:p>
            <a:endParaRPr lang="en-US" sz="2400" b="1" dirty="0">
              <a:solidFill>
                <a:srgbClr val="FF0000"/>
              </a:solidFill>
              <a:ea typeface="Calibri"/>
              <a:cs typeface="Calibri"/>
            </a:endParaRPr>
          </a:p>
          <a:p>
            <a:r>
              <a:rPr lang="en-US" sz="2400" b="1" dirty="0">
                <a:solidFill>
                  <a:srgbClr val="FF0000"/>
                </a:solidFill>
                <a:ea typeface="Calibri"/>
                <a:cs typeface="Calibri"/>
              </a:rPr>
              <a:t>6 Month Membership – $450.00 </a:t>
            </a:r>
            <a:r>
              <a:rPr lang="en-US" sz="2400" b="1" u="sng" dirty="0">
                <a:solidFill>
                  <a:srgbClr val="FF0000"/>
                </a:solidFill>
                <a:ea typeface="Calibri"/>
                <a:cs typeface="Calibri"/>
              </a:rPr>
              <a:t>(40% Savings!!)</a:t>
            </a:r>
          </a:p>
          <a:p>
            <a:r>
              <a:rPr lang="en-US" dirty="0">
                <a:ea typeface="Calibri"/>
                <a:cs typeface="Calibri"/>
              </a:rPr>
              <a:t>-Unlimited use of cages/pitching area (based on availability)</a:t>
            </a:r>
          </a:p>
          <a:p>
            <a:r>
              <a:rPr lang="en-US" dirty="0">
                <a:ea typeface="Calibri"/>
                <a:cs typeface="Calibri"/>
              </a:rPr>
              <a:t>-15% off all private instruction</a:t>
            </a:r>
          </a:p>
          <a:p>
            <a:r>
              <a:rPr lang="en-US" dirty="0">
                <a:ea typeface="Calibri"/>
                <a:cs typeface="Calibri"/>
              </a:rPr>
              <a:t>-10% off all camps and clinics</a:t>
            </a:r>
          </a:p>
          <a:p>
            <a:endParaRPr lang="en-US" sz="2400" b="1" dirty="0">
              <a:solidFill>
                <a:srgbClr val="FF0000"/>
              </a:solidFill>
              <a:ea typeface="Calibri"/>
              <a:cs typeface="Calibri"/>
            </a:endParaRPr>
          </a:p>
          <a:p>
            <a:r>
              <a:rPr lang="en-US" sz="2400" b="1" dirty="0">
                <a:solidFill>
                  <a:srgbClr val="FF0000"/>
                </a:solidFill>
                <a:ea typeface="Calibri"/>
                <a:cs typeface="Calibri"/>
              </a:rPr>
              <a:t>1 Year Membership – $600.00 </a:t>
            </a:r>
            <a:r>
              <a:rPr lang="en-US" sz="2400" b="1" u="sng" dirty="0">
                <a:solidFill>
                  <a:srgbClr val="FF0000"/>
                </a:solidFill>
                <a:ea typeface="Calibri"/>
                <a:cs typeface="Calibri"/>
              </a:rPr>
              <a:t>(60% Savings!!!)</a:t>
            </a:r>
            <a:endParaRPr lang="en-US" sz="2400" u="sng" dirty="0">
              <a:solidFill>
                <a:srgbClr val="000000"/>
              </a:solidFill>
              <a:ea typeface="Calibri"/>
              <a:cs typeface="Calibri"/>
            </a:endParaRPr>
          </a:p>
          <a:p>
            <a:r>
              <a:rPr lang="en-US" dirty="0">
                <a:ea typeface="Calibri"/>
                <a:cs typeface="Calibri"/>
              </a:rPr>
              <a:t>-Unlimited use of cages/pitching area (based on availability)</a:t>
            </a:r>
          </a:p>
          <a:p>
            <a:r>
              <a:rPr lang="en-US" dirty="0">
                <a:ea typeface="Calibri"/>
                <a:cs typeface="Calibri"/>
              </a:rPr>
              <a:t>-15% off all private instruction</a:t>
            </a:r>
          </a:p>
          <a:p>
            <a:r>
              <a:rPr lang="en-US" dirty="0">
                <a:ea typeface="Calibri"/>
                <a:cs typeface="Calibri"/>
              </a:rPr>
              <a:t>-10% off all camps and clinics</a:t>
            </a:r>
          </a:p>
          <a:p>
            <a:pPr algn="ctr"/>
            <a:r>
              <a:rPr lang="en-US" sz="2400" b="1" dirty="0">
                <a:solidFill>
                  <a:srgbClr val="FFFF00"/>
                </a:solidFill>
                <a:highlight>
                  <a:srgbClr val="000000"/>
                </a:highlight>
                <a:ea typeface="Calibri"/>
                <a:cs typeface="Calibri"/>
              </a:rPr>
              <a:t>&lt;&lt;&lt; HIT TRAX ADDED TO ANY MEMBERSHIP FOR $25.00 PER MONTH&gt;&gt;&gt;</a:t>
            </a:r>
            <a:endParaRPr lang="en-US" dirty="0">
              <a:solidFill>
                <a:srgbClr val="FFFF00"/>
              </a:solidFill>
              <a:highlight>
                <a:srgbClr val="000000"/>
              </a:highlight>
              <a:ea typeface="Calibri"/>
              <a:cs typeface="Calibri"/>
            </a:endParaRPr>
          </a:p>
          <a:p>
            <a:pPr algn="ctr"/>
            <a:endParaRPr lang="en-US" sz="1400" b="1" i="1" dirty="0">
              <a:ea typeface="Calibri"/>
              <a:cs typeface="Calibri"/>
            </a:endParaRPr>
          </a:p>
          <a:p>
            <a:pPr algn="ctr"/>
            <a:r>
              <a:rPr lang="en-US" sz="1400" b="1" i="1" dirty="0">
                <a:ea typeface="Calibri"/>
                <a:cs typeface="Calibri"/>
              </a:rPr>
              <a:t>-All space is based on open cage/pitching area availability.  Scheduled contract, team, or trainer times are locked and will not be moved.   If you drop in, the space you desire may not be available.  </a:t>
            </a:r>
            <a:endParaRPr lang="en-US" sz="2400" b="1">
              <a:solidFill>
                <a:srgbClr val="0070C0"/>
              </a:solidFill>
              <a:ea typeface="Calibri"/>
              <a:cs typeface="Calibri"/>
            </a:endParaRPr>
          </a:p>
          <a:p>
            <a:r>
              <a:rPr lang="en-US" sz="1400" b="1" i="1" dirty="0">
                <a:ea typeface="Calibri"/>
                <a:cs typeface="Calibri"/>
              </a:rPr>
              <a:t>-Members are asked to reserve time and space in advance.  A 24-hour cancellation notice is required.  If SSZ is not notified 24 hours in advance of cancellation, a $25 fee will be assessed.  </a:t>
            </a:r>
          </a:p>
          <a:p>
            <a:pPr algn="ctr"/>
            <a:r>
              <a:rPr lang="en-US" b="1" dirty="0">
                <a:solidFill>
                  <a:srgbClr val="0070C0"/>
                </a:solidFill>
                <a:ea typeface="Calibri"/>
                <a:cs typeface="Calibri"/>
              </a:rPr>
              <a:t>&lt;&lt;&lt;Non-Family guest may join for a $10.00 fee&gt;&gt;&gt;</a:t>
            </a:r>
          </a:p>
          <a:p>
            <a:r>
              <a:rPr lang="en-US" b="1" dirty="0">
                <a:solidFill>
                  <a:srgbClr val="0070C0"/>
                </a:solidFill>
                <a:ea typeface="Calibri"/>
                <a:cs typeface="Calibri"/>
              </a:rPr>
              <a:t>Name:_______________________________ Phone:_____________</a:t>
            </a:r>
          </a:p>
          <a:p>
            <a:r>
              <a:rPr lang="en-US" b="1" dirty="0">
                <a:solidFill>
                  <a:srgbClr val="0070C0"/>
                </a:solidFill>
                <a:ea typeface="Calibri"/>
                <a:cs typeface="Calibri"/>
              </a:rPr>
              <a:t>Family Members and DOB: _________________________________</a:t>
            </a:r>
          </a:p>
          <a:p>
            <a:r>
              <a:rPr lang="en-US" b="1" dirty="0">
                <a:solidFill>
                  <a:srgbClr val="0070C0"/>
                </a:solidFill>
                <a:ea typeface="Calibri"/>
                <a:cs typeface="Calibri"/>
              </a:rPr>
              <a:t>________________________________________________________</a:t>
            </a:r>
          </a:p>
          <a:p>
            <a:r>
              <a:rPr lang="en-US" b="1" dirty="0">
                <a:solidFill>
                  <a:srgbClr val="0070C0"/>
                </a:solidFill>
                <a:ea typeface="Calibri"/>
                <a:cs typeface="Calibri"/>
              </a:rPr>
              <a:t>Date Starts:___________  Date Ending:___________</a:t>
            </a:r>
          </a:p>
          <a:p>
            <a:r>
              <a:rPr lang="en-US" b="1" dirty="0">
                <a:solidFill>
                  <a:srgbClr val="0070C0"/>
                </a:solidFill>
                <a:ea typeface="Calibri"/>
                <a:cs typeface="Calibri"/>
              </a:rPr>
              <a:t>Email:__________________________ SSZ:____________________</a:t>
            </a:r>
          </a:p>
          <a:p>
            <a:endParaRPr lang="en-US" sz="2400" b="1" dirty="0">
              <a:solidFill>
                <a:srgbClr val="0070C0"/>
              </a:solidFill>
              <a:ea typeface="Calibri"/>
              <a:cs typeface="Calibri"/>
            </a:endParaRPr>
          </a:p>
          <a:p>
            <a:endParaRPr lang="en-US" dirty="0">
              <a:ea typeface="Calibri"/>
              <a:cs typeface="Calibri"/>
            </a:endParaRPr>
          </a:p>
          <a:p>
            <a:endParaRPr lang="en-US" dirty="0">
              <a:ea typeface="Calibri"/>
              <a:cs typeface="Calibri"/>
            </a:endParaRPr>
          </a:p>
          <a:p>
            <a:r>
              <a:rPr lang="en-US" dirty="0">
                <a:ea typeface="Calibri"/>
                <a:cs typeface="Calibri"/>
              </a:rPr>
              <a:t>                                     </a:t>
            </a:r>
          </a:p>
        </p:txBody>
      </p:sp>
    </p:spTree>
    <p:extLst>
      <p:ext uri="{BB962C8B-B14F-4D97-AF65-F5344CB8AC3E}">
        <p14:creationId xmlns:p14="http://schemas.microsoft.com/office/powerpoint/2010/main" val="26409405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228</cp:revision>
  <dcterms:created xsi:type="dcterms:W3CDTF">2023-10-06T17:46:28Z</dcterms:created>
  <dcterms:modified xsi:type="dcterms:W3CDTF">2023-10-06T23:23:07Z</dcterms:modified>
</cp:coreProperties>
</file>