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87" r:id="rId3"/>
    <p:sldId id="288" r:id="rId4"/>
    <p:sldId id="286" r:id="rId5"/>
    <p:sldId id="289" r:id="rId6"/>
    <p:sldId id="290" r:id="rId7"/>
    <p:sldId id="291" r:id="rId8"/>
    <p:sldId id="292" r:id="rId9"/>
    <p:sldId id="28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6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7FF20-2439-12FE-0881-732545D8D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2" y="965200"/>
            <a:ext cx="6930876" cy="6850706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/>
              <a:t>The Woman with an Issue of Blood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B1737-3877-CEF6-B748-9860EFD1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7916526"/>
            <a:ext cx="6930876" cy="1163241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A Sermon By</a:t>
            </a:r>
            <a:br>
              <a:rPr lang="en-US" b="1" dirty="0"/>
            </a:br>
            <a:r>
              <a:rPr lang="en-US" b="1" dirty="0"/>
              <a:t>Bishop Andy C. Lewter, D. 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206" r="40466" b="-206"/>
          <a:stretch>
            <a:fillRect/>
          </a:stretch>
        </p:blipFill>
        <p:spPr>
          <a:xfrm>
            <a:off x="9343822" y="10"/>
            <a:ext cx="8944178" cy="10286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1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F1BED-39CB-70FC-536B-822182C2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9E6B5-9599-AB9E-3C31-B8BCCCC3A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89DE-A165-D67E-8535-1DEF18D8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3EF47-B735-AECD-6146-FED828B2F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4A886-5949-7579-7AB5-16AF844E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9EB97-88CB-83AE-CCFB-8500E469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5E644-AB22-FC1C-5757-3521927E9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8287999" cy="105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4D90C-AF39-5E51-9E4B-5676B5F2A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7A3746-E764-90E4-0327-9A6A3829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7999" cy="113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8F809-8BBE-5055-23E2-A46C0152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FE3E1-AE98-4CD0-494A-29AAC3E8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7999" cy="102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7D43-886F-F5A0-D17F-FD223DCA6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CB31D-B2B9-CA0B-8C77-E7EB0674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7999" cy="102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ndle lit open book&#10;&#10;Description automatically generated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9091"/>
          <a:stretch>
            <a:fillRect/>
          </a:stretch>
        </p:blipFill>
        <p:spPr>
          <a:xfrm>
            <a:off x="5285232" y="10"/>
            <a:ext cx="13002768" cy="10286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490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7FF20-2439-12FE-0881-732545D8D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971" y="1683544"/>
            <a:ext cx="6035040" cy="4806201"/>
          </a:xfrm>
        </p:spPr>
        <p:txBody>
          <a:bodyPr anchor="b">
            <a:normAutofit/>
          </a:bodyPr>
          <a:lstStyle/>
          <a:p>
            <a:pPr algn="l"/>
            <a:r>
              <a:rPr lang="en-US" sz="7200" b="1"/>
              <a:t>Thank You for Watching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B1737-3877-CEF6-B748-9860EFD1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970" y="7309383"/>
            <a:ext cx="6035038" cy="1812211"/>
          </a:xfrm>
        </p:spPr>
        <p:txBody>
          <a:bodyPr>
            <a:normAutofit/>
          </a:bodyPr>
          <a:lstStyle/>
          <a:p>
            <a:pPr algn="l"/>
            <a:r>
              <a:rPr lang="en-US" sz="3000" b="1"/>
              <a:t>A Sermon By</a:t>
            </a:r>
            <a:br>
              <a:rPr lang="en-US" sz="3000" b="1"/>
            </a:br>
            <a:r>
              <a:rPr lang="en-US" sz="3000" b="1"/>
              <a:t>Bishop Andy C. Lewter, D. Min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59664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37</Words>
  <Application>Microsoft Office PowerPoint</Application>
  <PresentationFormat>Custom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The Woman with an Issue of Blood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</dc:title>
  <dc:creator>Bishop Andy Lewter</dc:creator>
  <cp:lastModifiedBy>Andy Lewter</cp:lastModifiedBy>
  <cp:revision>21</cp:revision>
  <dcterms:created xsi:type="dcterms:W3CDTF">2006-08-16T00:00:00Z</dcterms:created>
  <dcterms:modified xsi:type="dcterms:W3CDTF">2025-08-17T11:53:21Z</dcterms:modified>
  <dc:identifier>DAGBOld7fRc</dc:identifier>
</cp:coreProperties>
</file>