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04_A2462974.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4"/>
  </p:sldMasterIdLst>
  <p:notesMasterIdLst>
    <p:notesMasterId r:id="rId19"/>
  </p:notesMasterIdLst>
  <p:sldIdLst>
    <p:sldId id="257" r:id="rId5"/>
    <p:sldId id="266" r:id="rId6"/>
    <p:sldId id="270" r:id="rId7"/>
    <p:sldId id="260" r:id="rId8"/>
    <p:sldId id="261" r:id="rId9"/>
    <p:sldId id="262" r:id="rId10"/>
    <p:sldId id="263" r:id="rId11"/>
    <p:sldId id="264" r:id="rId12"/>
    <p:sldId id="258" r:id="rId13"/>
    <p:sldId id="265" r:id="rId14"/>
    <p:sldId id="267" r:id="rId15"/>
    <p:sldId id="269" r:id="rId16"/>
    <p:sldId id="268" r:id="rId17"/>
    <p:sldId id="25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94F76B3-BAD7-EEC1-D813-19832C30BE6D}" name="Madhavi Pandey" initials="MP" userId="58a599b9a357d246"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55B1B1-AD1C-4828-8002-5FF428146A6D}" v="13" dt="2023-08-10T12:49:38.4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19" autoAdjust="0"/>
  </p:normalViewPr>
  <p:slideViewPr>
    <p:cSldViewPr snapToGrid="0">
      <p:cViewPr varScale="1">
        <p:scale>
          <a:sx n="95" d="100"/>
          <a:sy n="95" d="100"/>
        </p:scale>
        <p:origin x="67" y="31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havi Pandey" userId="58a599b9a357d246" providerId="LiveId" clId="{F866BB93-1093-45CC-BE1D-5BC54F17971C}"/>
    <pc:docChg chg="undo redo custSel addSld modSld sldOrd addSection delSection">
      <pc:chgData name="Madhavi Pandey" userId="58a599b9a357d246" providerId="LiveId" clId="{F866BB93-1093-45CC-BE1D-5BC54F17971C}" dt="2023-08-08T12:43:57.256" v="1941" actId="1076"/>
      <pc:docMkLst>
        <pc:docMk/>
      </pc:docMkLst>
      <pc:sldChg chg="modSp mod">
        <pc:chgData name="Madhavi Pandey" userId="58a599b9a357d246" providerId="LiveId" clId="{F866BB93-1093-45CC-BE1D-5BC54F17971C}" dt="2023-08-08T12:43:57.256" v="1941" actId="1076"/>
        <pc:sldMkLst>
          <pc:docMk/>
          <pc:sldMk cId="2475805559" sldId="257"/>
        </pc:sldMkLst>
        <pc:spChg chg="mod">
          <ac:chgData name="Madhavi Pandey" userId="58a599b9a357d246" providerId="LiveId" clId="{F866BB93-1093-45CC-BE1D-5BC54F17971C}" dt="2023-08-07T13:50:15.389" v="1307" actId="2711"/>
          <ac:spMkLst>
            <pc:docMk/>
            <pc:sldMk cId="2475805559" sldId="257"/>
            <ac:spMk id="2" creationId="{1C21E816-31F5-48BB-BD02-D15F2F18B48A}"/>
          </ac:spMkLst>
        </pc:spChg>
        <pc:spChg chg="mod">
          <ac:chgData name="Madhavi Pandey" userId="58a599b9a357d246" providerId="LiveId" clId="{F866BB93-1093-45CC-BE1D-5BC54F17971C}" dt="2023-08-07T13:52:06.500" v="1323" actId="122"/>
          <ac:spMkLst>
            <pc:docMk/>
            <pc:sldMk cId="2475805559" sldId="257"/>
            <ac:spMk id="3" creationId="{835D6E6B-3353-491C-A3C6-F278D6CED8B3}"/>
          </ac:spMkLst>
        </pc:spChg>
        <pc:spChg chg="mod">
          <ac:chgData name="Madhavi Pandey" userId="58a599b9a357d246" providerId="LiveId" clId="{F866BB93-1093-45CC-BE1D-5BC54F17971C}" dt="2023-08-07T13:14:07.502" v="46" actId="20577"/>
          <ac:spMkLst>
            <pc:docMk/>
            <pc:sldMk cId="2475805559" sldId="257"/>
            <ac:spMk id="5" creationId="{93C05970-F66E-A83A-0258-DF8FFA8CC7A5}"/>
          </ac:spMkLst>
        </pc:spChg>
        <pc:picChg chg="mod">
          <ac:chgData name="Madhavi Pandey" userId="58a599b9a357d246" providerId="LiveId" clId="{F866BB93-1093-45CC-BE1D-5BC54F17971C}" dt="2023-08-08T12:43:57.256" v="1941" actId="1076"/>
          <ac:picMkLst>
            <pc:docMk/>
            <pc:sldMk cId="2475805559" sldId="257"/>
            <ac:picMk id="6" creationId="{F1A8C364-94D4-4630-BAD0-78722F347055}"/>
          </ac:picMkLst>
        </pc:picChg>
      </pc:sldChg>
      <pc:sldChg chg="addSp delSp modSp mod ord chgLayout">
        <pc:chgData name="Madhavi Pandey" userId="58a599b9a357d246" providerId="LiveId" clId="{F866BB93-1093-45CC-BE1D-5BC54F17971C}" dt="2023-08-08T12:43:43.940" v="1940" actId="20577"/>
        <pc:sldMkLst>
          <pc:docMk/>
          <pc:sldMk cId="263784652" sldId="258"/>
        </pc:sldMkLst>
        <pc:spChg chg="mod ord">
          <ac:chgData name="Madhavi Pandey" userId="58a599b9a357d246" providerId="LiveId" clId="{F866BB93-1093-45CC-BE1D-5BC54F17971C}" dt="2023-08-08T12:43:43.940" v="1940" actId="20577"/>
          <ac:spMkLst>
            <pc:docMk/>
            <pc:sldMk cId="263784652" sldId="258"/>
            <ac:spMk id="2" creationId="{5E562972-3449-42D1-8185-B4BEFD52AB44}"/>
          </ac:spMkLst>
        </pc:spChg>
        <pc:spChg chg="mod ord">
          <ac:chgData name="Madhavi Pandey" userId="58a599b9a357d246" providerId="LiveId" clId="{F866BB93-1093-45CC-BE1D-5BC54F17971C}" dt="2023-08-07T13:56:30.352" v="1486" actId="6264"/>
          <ac:spMkLst>
            <pc:docMk/>
            <pc:sldMk cId="263784652" sldId="258"/>
            <ac:spMk id="3" creationId="{0B7ACA76-1C5D-4871-171D-E89F8922474D}"/>
          </ac:spMkLst>
        </pc:spChg>
        <pc:spChg chg="mod ord">
          <ac:chgData name="Madhavi Pandey" userId="58a599b9a357d246" providerId="LiveId" clId="{F866BB93-1093-45CC-BE1D-5BC54F17971C}" dt="2023-08-07T13:56:30.352" v="1486" actId="6264"/>
          <ac:spMkLst>
            <pc:docMk/>
            <pc:sldMk cId="263784652" sldId="258"/>
            <ac:spMk id="5" creationId="{EEBDD151-1D0F-44AD-CA08-92C37BFC1FEB}"/>
          </ac:spMkLst>
        </pc:spChg>
        <pc:spChg chg="mod ord">
          <ac:chgData name="Madhavi Pandey" userId="58a599b9a357d246" providerId="LiveId" clId="{F866BB93-1093-45CC-BE1D-5BC54F17971C}" dt="2023-08-07T13:56:30.352" v="1486" actId="6264"/>
          <ac:spMkLst>
            <pc:docMk/>
            <pc:sldMk cId="263784652" sldId="258"/>
            <ac:spMk id="6" creationId="{A7B4B835-C43C-2654-1B66-15D564AAEAC6}"/>
          </ac:spMkLst>
        </pc:spChg>
        <pc:spChg chg="add del mod">
          <ac:chgData name="Madhavi Pandey" userId="58a599b9a357d246" providerId="LiveId" clId="{F866BB93-1093-45CC-BE1D-5BC54F17971C}" dt="2023-08-07T13:56:16.652" v="1484" actId="6264"/>
          <ac:spMkLst>
            <pc:docMk/>
            <pc:sldMk cId="263784652" sldId="258"/>
            <ac:spMk id="7" creationId="{02432612-C250-9699-F3E4-CDCBF41F5A8F}"/>
          </ac:spMkLst>
        </pc:spChg>
        <pc:spChg chg="add del mod">
          <ac:chgData name="Madhavi Pandey" userId="58a599b9a357d246" providerId="LiveId" clId="{F866BB93-1093-45CC-BE1D-5BC54F17971C}" dt="2023-08-07T13:56:16.652" v="1484" actId="6264"/>
          <ac:spMkLst>
            <pc:docMk/>
            <pc:sldMk cId="263784652" sldId="258"/>
            <ac:spMk id="8" creationId="{8DDB917B-F0D6-0FFF-2308-A285476C62E8}"/>
          </ac:spMkLst>
        </pc:spChg>
        <pc:spChg chg="add del mod">
          <ac:chgData name="Madhavi Pandey" userId="58a599b9a357d246" providerId="LiveId" clId="{F866BB93-1093-45CC-BE1D-5BC54F17971C}" dt="2023-08-07T13:56:16.652" v="1484" actId="6264"/>
          <ac:spMkLst>
            <pc:docMk/>
            <pc:sldMk cId="263784652" sldId="258"/>
            <ac:spMk id="9" creationId="{69E208BC-D0C4-FE75-0CDB-A492A1ABBFB3}"/>
          </ac:spMkLst>
        </pc:spChg>
        <pc:spChg chg="add del mod">
          <ac:chgData name="Madhavi Pandey" userId="58a599b9a357d246" providerId="LiveId" clId="{F866BB93-1093-45CC-BE1D-5BC54F17971C}" dt="2023-08-07T13:56:16.652" v="1484" actId="6264"/>
          <ac:spMkLst>
            <pc:docMk/>
            <pc:sldMk cId="263784652" sldId="258"/>
            <ac:spMk id="10" creationId="{93A34E2B-2708-E4A1-02E2-7C9182D6917C}"/>
          </ac:spMkLst>
        </pc:spChg>
        <pc:spChg chg="add del mod">
          <ac:chgData name="Madhavi Pandey" userId="58a599b9a357d246" providerId="LiveId" clId="{F866BB93-1093-45CC-BE1D-5BC54F17971C}" dt="2023-08-07T13:56:16.652" v="1484" actId="6264"/>
          <ac:spMkLst>
            <pc:docMk/>
            <pc:sldMk cId="263784652" sldId="258"/>
            <ac:spMk id="11" creationId="{1F005F37-D5EB-2661-328F-2ED8DEBD2D37}"/>
          </ac:spMkLst>
        </pc:spChg>
        <pc:spChg chg="add del mod">
          <ac:chgData name="Madhavi Pandey" userId="58a599b9a357d246" providerId="LiveId" clId="{F866BB93-1093-45CC-BE1D-5BC54F17971C}" dt="2023-08-07T13:56:30.352" v="1486" actId="6264"/>
          <ac:spMkLst>
            <pc:docMk/>
            <pc:sldMk cId="263784652" sldId="258"/>
            <ac:spMk id="12" creationId="{488FA430-9F40-B267-26FE-46E1C6CE10D6}"/>
          </ac:spMkLst>
        </pc:spChg>
        <pc:spChg chg="add del mod">
          <ac:chgData name="Madhavi Pandey" userId="58a599b9a357d246" providerId="LiveId" clId="{F866BB93-1093-45CC-BE1D-5BC54F17971C}" dt="2023-08-07T13:56:30.352" v="1486" actId="6264"/>
          <ac:spMkLst>
            <pc:docMk/>
            <pc:sldMk cId="263784652" sldId="258"/>
            <ac:spMk id="13" creationId="{E86386ED-EC1C-E55E-66C0-4C7AE3282627}"/>
          </ac:spMkLst>
        </pc:spChg>
        <pc:spChg chg="add del mod">
          <ac:chgData name="Madhavi Pandey" userId="58a599b9a357d246" providerId="LiveId" clId="{F866BB93-1093-45CC-BE1D-5BC54F17971C}" dt="2023-08-07T13:56:30.352" v="1486" actId="6264"/>
          <ac:spMkLst>
            <pc:docMk/>
            <pc:sldMk cId="263784652" sldId="258"/>
            <ac:spMk id="14" creationId="{DEA204B1-1CE9-2BCB-657B-313FC1E5C45D}"/>
          </ac:spMkLst>
        </pc:spChg>
        <pc:spChg chg="add del mod">
          <ac:chgData name="Madhavi Pandey" userId="58a599b9a357d246" providerId="LiveId" clId="{F866BB93-1093-45CC-BE1D-5BC54F17971C}" dt="2023-08-07T13:56:30.352" v="1486" actId="6264"/>
          <ac:spMkLst>
            <pc:docMk/>
            <pc:sldMk cId="263784652" sldId="258"/>
            <ac:spMk id="15" creationId="{4D38FD81-E76E-20B2-16C0-D50F46A80216}"/>
          </ac:spMkLst>
        </pc:spChg>
        <pc:spChg chg="add del mod">
          <ac:chgData name="Madhavi Pandey" userId="58a599b9a357d246" providerId="LiveId" clId="{F866BB93-1093-45CC-BE1D-5BC54F17971C}" dt="2023-08-07T13:56:30.352" v="1486" actId="6264"/>
          <ac:spMkLst>
            <pc:docMk/>
            <pc:sldMk cId="263784652" sldId="258"/>
            <ac:spMk id="16" creationId="{6ABE9520-66E6-C15C-94BD-8318C835B3FD}"/>
          </ac:spMkLst>
        </pc:spChg>
        <pc:graphicFrameChg chg="mod ord">
          <ac:chgData name="Madhavi Pandey" userId="58a599b9a357d246" providerId="LiveId" clId="{F866BB93-1093-45CC-BE1D-5BC54F17971C}" dt="2023-08-07T13:56:30.352" v="1486" actId="6264"/>
          <ac:graphicFrameMkLst>
            <pc:docMk/>
            <pc:sldMk cId="263784652" sldId="258"/>
            <ac:graphicFrameMk id="4" creationId="{FF3F0D82-0AA6-45C3-8367-955CBFA02ED6}"/>
          </ac:graphicFrameMkLst>
        </pc:graphicFrameChg>
      </pc:sldChg>
      <pc:sldChg chg="addSp delSp modSp new mod setBg">
        <pc:chgData name="Madhavi Pandey" userId="58a599b9a357d246" providerId="LiveId" clId="{F866BB93-1093-45CC-BE1D-5BC54F17971C}" dt="2023-08-07T13:27:54.560" v="383" actId="27636"/>
        <pc:sldMkLst>
          <pc:docMk/>
          <pc:sldMk cId="3508261539" sldId="259"/>
        </pc:sldMkLst>
        <pc:spChg chg="del">
          <ac:chgData name="Madhavi Pandey" userId="58a599b9a357d246" providerId="LiveId" clId="{F866BB93-1093-45CC-BE1D-5BC54F17971C}" dt="2023-08-07T13:24:53.182" v="346" actId="26606"/>
          <ac:spMkLst>
            <pc:docMk/>
            <pc:sldMk cId="3508261539" sldId="259"/>
            <ac:spMk id="2" creationId="{F8788115-2717-9553-7F17-A0EF162A2AAE}"/>
          </ac:spMkLst>
        </pc:spChg>
        <pc:spChg chg="del">
          <ac:chgData name="Madhavi Pandey" userId="58a599b9a357d246" providerId="LiveId" clId="{F866BB93-1093-45CC-BE1D-5BC54F17971C}" dt="2023-08-07T13:24:45.672" v="345" actId="931"/>
          <ac:spMkLst>
            <pc:docMk/>
            <pc:sldMk cId="3508261539" sldId="259"/>
            <ac:spMk id="3" creationId="{4715A158-FA6F-072E-968D-722B3B2843F9}"/>
          </ac:spMkLst>
        </pc:spChg>
        <pc:spChg chg="mod ord">
          <ac:chgData name="Madhavi Pandey" userId="58a599b9a357d246" providerId="LiveId" clId="{F866BB93-1093-45CC-BE1D-5BC54F17971C}" dt="2023-08-07T13:27:51.857" v="381" actId="27636"/>
          <ac:spMkLst>
            <pc:docMk/>
            <pc:sldMk cId="3508261539" sldId="259"/>
            <ac:spMk id="4" creationId="{228478FE-ED15-9E78-1184-6812E9DF6286}"/>
          </ac:spMkLst>
        </pc:spChg>
        <pc:spChg chg="mod ord">
          <ac:chgData name="Madhavi Pandey" userId="58a599b9a357d246" providerId="LiveId" clId="{F866BB93-1093-45CC-BE1D-5BC54F17971C}" dt="2023-08-07T13:27:47.346" v="379" actId="20577"/>
          <ac:spMkLst>
            <pc:docMk/>
            <pc:sldMk cId="3508261539" sldId="259"/>
            <ac:spMk id="5" creationId="{09D75A12-0272-9108-B6D9-D9DDCA93822F}"/>
          </ac:spMkLst>
        </pc:spChg>
        <pc:spChg chg="mod">
          <ac:chgData name="Madhavi Pandey" userId="58a599b9a357d246" providerId="LiveId" clId="{F866BB93-1093-45CC-BE1D-5BC54F17971C}" dt="2023-08-07T13:27:54.560" v="383" actId="27636"/>
          <ac:spMkLst>
            <pc:docMk/>
            <pc:sldMk cId="3508261539" sldId="259"/>
            <ac:spMk id="6" creationId="{2265C606-5435-D296-1BC3-0566E82DBA20}"/>
          </ac:spMkLst>
        </pc:spChg>
        <pc:spChg chg="add del mod">
          <ac:chgData name="Madhavi Pandey" userId="58a599b9a357d246" providerId="LiveId" clId="{F866BB93-1093-45CC-BE1D-5BC54F17971C}" dt="2023-08-07T13:26:40.490" v="367" actId="931"/>
          <ac:spMkLst>
            <pc:docMk/>
            <pc:sldMk cId="3508261539" sldId="259"/>
            <ac:spMk id="10" creationId="{D378371E-142B-0D1E-9443-D12F6605EFB4}"/>
          </ac:spMkLst>
        </pc:spChg>
        <pc:spChg chg="add del">
          <ac:chgData name="Madhavi Pandey" userId="58a599b9a357d246" providerId="LiveId" clId="{F866BB93-1093-45CC-BE1D-5BC54F17971C}" dt="2023-08-07T13:25:20.008" v="348" actId="26606"/>
          <ac:spMkLst>
            <pc:docMk/>
            <pc:sldMk cId="3508261539" sldId="259"/>
            <ac:spMk id="13" creationId="{C05729A4-6F0F-4423-AD0C-EF27345E6187}"/>
          </ac:spMkLst>
        </pc:spChg>
        <pc:spChg chg="add del">
          <ac:chgData name="Madhavi Pandey" userId="58a599b9a357d246" providerId="LiveId" clId="{F866BB93-1093-45CC-BE1D-5BC54F17971C}" dt="2023-08-07T13:25:20.008" v="348" actId="26606"/>
          <ac:spMkLst>
            <pc:docMk/>
            <pc:sldMk cId="3508261539" sldId="259"/>
            <ac:spMk id="15" creationId="{204CB79E-F775-42E6-994C-D5FA8C176B65}"/>
          </ac:spMkLst>
        </pc:spChg>
        <pc:spChg chg="add del">
          <ac:chgData name="Madhavi Pandey" userId="58a599b9a357d246" providerId="LiveId" clId="{F866BB93-1093-45CC-BE1D-5BC54F17971C}" dt="2023-08-07T13:25:20.008" v="348" actId="26606"/>
          <ac:spMkLst>
            <pc:docMk/>
            <pc:sldMk cId="3508261539" sldId="259"/>
            <ac:spMk id="17" creationId="{3AAB5B94-95EF-4963-859C-1FA406D62CA2}"/>
          </ac:spMkLst>
        </pc:spChg>
        <pc:spChg chg="add del mod">
          <ac:chgData name="Madhavi Pandey" userId="58a599b9a357d246" providerId="LiveId" clId="{F866BB93-1093-45CC-BE1D-5BC54F17971C}" dt="2023-08-07T13:25:27.067" v="350" actId="26606"/>
          <ac:spMkLst>
            <pc:docMk/>
            <pc:sldMk cId="3508261539" sldId="259"/>
            <ac:spMk id="21" creationId="{413BC7D5-9A0F-0FF7-E25A-C481B63C6119}"/>
          </ac:spMkLst>
        </pc:spChg>
        <pc:spChg chg="add del">
          <ac:chgData name="Madhavi Pandey" userId="58a599b9a357d246" providerId="LiveId" clId="{F866BB93-1093-45CC-BE1D-5BC54F17971C}" dt="2023-08-07T13:25:27.067" v="350" actId="26606"/>
          <ac:spMkLst>
            <pc:docMk/>
            <pc:sldMk cId="3508261539" sldId="259"/>
            <ac:spMk id="24" creationId="{3CED7894-4F62-4A6C-8DB5-DB5BE08E9C03}"/>
          </ac:spMkLst>
        </pc:spChg>
        <pc:spChg chg="add del">
          <ac:chgData name="Madhavi Pandey" userId="58a599b9a357d246" providerId="LiveId" clId="{F866BB93-1093-45CC-BE1D-5BC54F17971C}" dt="2023-08-07T13:25:27.067" v="350" actId="26606"/>
          <ac:spMkLst>
            <pc:docMk/>
            <pc:sldMk cId="3508261539" sldId="259"/>
            <ac:spMk id="26" creationId="{E536F3B4-50F6-4C52-8F76-4EB1214719DC}"/>
          </ac:spMkLst>
        </pc:spChg>
        <pc:spChg chg="add del">
          <ac:chgData name="Madhavi Pandey" userId="58a599b9a357d246" providerId="LiveId" clId="{F866BB93-1093-45CC-BE1D-5BC54F17971C}" dt="2023-08-07T13:26:44.023" v="368" actId="26606"/>
          <ac:spMkLst>
            <pc:docMk/>
            <pc:sldMk cId="3508261539" sldId="259"/>
            <ac:spMk id="31" creationId="{1DDC3EF6-2EA5-44B3-94C7-9DDA67A127D0}"/>
          </ac:spMkLst>
        </pc:spChg>
        <pc:spChg chg="add del">
          <ac:chgData name="Madhavi Pandey" userId="58a599b9a357d246" providerId="LiveId" clId="{F866BB93-1093-45CC-BE1D-5BC54F17971C}" dt="2023-08-07T13:26:44.023" v="368" actId="26606"/>
          <ac:spMkLst>
            <pc:docMk/>
            <pc:sldMk cId="3508261539" sldId="259"/>
            <ac:spMk id="33" creationId="{87925A9A-E9FA-496E-9C09-7C2845E0062B}"/>
          </ac:spMkLst>
        </pc:spChg>
        <pc:spChg chg="add del">
          <ac:chgData name="Madhavi Pandey" userId="58a599b9a357d246" providerId="LiveId" clId="{F866BB93-1093-45CC-BE1D-5BC54F17971C}" dt="2023-08-07T13:26:44.023" v="368" actId="26606"/>
          <ac:spMkLst>
            <pc:docMk/>
            <pc:sldMk cId="3508261539" sldId="259"/>
            <ac:spMk id="35" creationId="{2073ABB4-E164-4CBF-ADFF-25552BB7913B}"/>
          </ac:spMkLst>
        </pc:spChg>
        <pc:spChg chg="add del">
          <ac:chgData name="Madhavi Pandey" userId="58a599b9a357d246" providerId="LiveId" clId="{F866BB93-1093-45CC-BE1D-5BC54F17971C}" dt="2023-08-07T13:26:44.023" v="368" actId="26606"/>
          <ac:spMkLst>
            <pc:docMk/>
            <pc:sldMk cId="3508261539" sldId="259"/>
            <ac:spMk id="37" creationId="{587D26DA-9773-4A0E-B213-DDF20A1F1F27}"/>
          </ac:spMkLst>
        </pc:spChg>
        <pc:spChg chg="add">
          <ac:chgData name="Madhavi Pandey" userId="58a599b9a357d246" providerId="LiveId" clId="{F866BB93-1093-45CC-BE1D-5BC54F17971C}" dt="2023-08-07T13:26:44.023" v="368" actId="26606"/>
          <ac:spMkLst>
            <pc:docMk/>
            <pc:sldMk cId="3508261539" sldId="259"/>
            <ac:spMk id="42" creationId="{1DDC3EF6-2EA5-44B3-94C7-9DDA67A127D0}"/>
          </ac:spMkLst>
        </pc:spChg>
        <pc:spChg chg="add">
          <ac:chgData name="Madhavi Pandey" userId="58a599b9a357d246" providerId="LiveId" clId="{F866BB93-1093-45CC-BE1D-5BC54F17971C}" dt="2023-08-07T13:26:44.023" v="368" actId="26606"/>
          <ac:spMkLst>
            <pc:docMk/>
            <pc:sldMk cId="3508261539" sldId="259"/>
            <ac:spMk id="44" creationId="{87925A9A-E9FA-496E-9C09-7C2845E0062B}"/>
          </ac:spMkLst>
        </pc:spChg>
        <pc:spChg chg="add">
          <ac:chgData name="Madhavi Pandey" userId="58a599b9a357d246" providerId="LiveId" clId="{F866BB93-1093-45CC-BE1D-5BC54F17971C}" dt="2023-08-07T13:26:44.023" v="368" actId="26606"/>
          <ac:spMkLst>
            <pc:docMk/>
            <pc:sldMk cId="3508261539" sldId="259"/>
            <ac:spMk id="46" creationId="{2073ABB4-E164-4CBF-ADFF-25552BB7913B}"/>
          </ac:spMkLst>
        </pc:spChg>
        <pc:spChg chg="add">
          <ac:chgData name="Madhavi Pandey" userId="58a599b9a357d246" providerId="LiveId" clId="{F866BB93-1093-45CC-BE1D-5BC54F17971C}" dt="2023-08-07T13:26:44.023" v="368" actId="26606"/>
          <ac:spMkLst>
            <pc:docMk/>
            <pc:sldMk cId="3508261539" sldId="259"/>
            <ac:spMk id="48" creationId="{0F161291-765C-4033-9E84-52C51C6A5A63}"/>
          </ac:spMkLst>
        </pc:spChg>
        <pc:spChg chg="add">
          <ac:chgData name="Madhavi Pandey" userId="58a599b9a357d246" providerId="LiveId" clId="{F866BB93-1093-45CC-BE1D-5BC54F17971C}" dt="2023-08-07T13:26:44.023" v="368" actId="26606"/>
          <ac:spMkLst>
            <pc:docMk/>
            <pc:sldMk cId="3508261539" sldId="259"/>
            <ac:spMk id="50" creationId="{37F69638-8A6F-45AB-B9EC-9D8C8FC37180}"/>
          </ac:spMkLst>
        </pc:spChg>
        <pc:picChg chg="add del mod ord">
          <ac:chgData name="Madhavi Pandey" userId="58a599b9a357d246" providerId="LiveId" clId="{F866BB93-1093-45CC-BE1D-5BC54F17971C}" dt="2023-08-07T13:26:34.743" v="366" actId="478"/>
          <ac:picMkLst>
            <pc:docMk/>
            <pc:sldMk cId="3508261539" sldId="259"/>
            <ac:picMk id="8" creationId="{06F2ED52-3AC5-DCA1-97F0-AC7F93B410E6}"/>
          </ac:picMkLst>
        </pc:picChg>
        <pc:picChg chg="add mod ord">
          <ac:chgData name="Madhavi Pandey" userId="58a599b9a357d246" providerId="LiveId" clId="{F866BB93-1093-45CC-BE1D-5BC54F17971C}" dt="2023-08-07T13:26:46.667" v="370" actId="962"/>
          <ac:picMkLst>
            <pc:docMk/>
            <pc:sldMk cId="3508261539" sldId="259"/>
            <ac:picMk id="12" creationId="{5638AAA8-E29A-27AA-F412-D09E16DDEA77}"/>
          </ac:picMkLst>
        </pc:picChg>
      </pc:sldChg>
      <pc:sldChg chg="addSp delSp modSp new mod addCm modCm">
        <pc:chgData name="Madhavi Pandey" userId="58a599b9a357d246" providerId="LiveId" clId="{F866BB93-1093-45CC-BE1D-5BC54F17971C}" dt="2023-08-08T12:43:10.950" v="1930"/>
        <pc:sldMkLst>
          <pc:docMk/>
          <pc:sldMk cId="2722507124" sldId="260"/>
        </pc:sldMkLst>
        <pc:spChg chg="mod">
          <ac:chgData name="Madhavi Pandey" userId="58a599b9a357d246" providerId="LiveId" clId="{F866BB93-1093-45CC-BE1D-5BC54F17971C}" dt="2023-08-07T13:35:28.958" v="551" actId="20577"/>
          <ac:spMkLst>
            <pc:docMk/>
            <pc:sldMk cId="2722507124" sldId="260"/>
            <ac:spMk id="2" creationId="{E7309717-0209-D50E-62D2-3F5FD582182C}"/>
          </ac:spMkLst>
        </pc:spChg>
        <pc:spChg chg="mod">
          <ac:chgData name="Madhavi Pandey" userId="58a599b9a357d246" providerId="LiveId" clId="{F866BB93-1093-45CC-BE1D-5BC54F17971C}" dt="2023-08-08T12:42:34.977" v="1924" actId="207"/>
          <ac:spMkLst>
            <pc:docMk/>
            <pc:sldMk cId="2722507124" sldId="260"/>
            <ac:spMk id="3" creationId="{3BCCF88A-2A26-6236-A794-F8B22BCC9C64}"/>
          </ac:spMkLst>
        </pc:spChg>
        <pc:spChg chg="mod">
          <ac:chgData name="Madhavi Pandey" userId="58a599b9a357d246" providerId="LiveId" clId="{F866BB93-1093-45CC-BE1D-5BC54F17971C}" dt="2023-08-07T13:58:05.380" v="1516" actId="21"/>
          <ac:spMkLst>
            <pc:docMk/>
            <pc:sldMk cId="2722507124" sldId="260"/>
            <ac:spMk id="5" creationId="{F13F1C62-2203-EFBD-6B71-D5D229BD8C22}"/>
          </ac:spMkLst>
        </pc:spChg>
        <pc:spChg chg="add del mod">
          <ac:chgData name="Madhavi Pandey" userId="58a599b9a357d246" providerId="LiveId" clId="{F866BB93-1093-45CC-BE1D-5BC54F17971C}" dt="2023-08-07T14:01:02.353" v="1538"/>
          <ac:spMkLst>
            <pc:docMk/>
            <pc:sldMk cId="2722507124" sldId="260"/>
            <ac:spMk id="7" creationId="{A695F29E-3689-FDFA-A029-9A1DCFBEE679}"/>
          </ac:spMkLst>
        </pc:spChg>
        <pc:spChg chg="add mod">
          <ac:chgData name="Madhavi Pandey" userId="58a599b9a357d246" providerId="LiveId" clId="{F866BB93-1093-45CC-BE1D-5BC54F17971C}" dt="2023-08-08T12:43:00.039" v="1929" actId="20577"/>
          <ac:spMkLst>
            <pc:docMk/>
            <pc:sldMk cId="2722507124" sldId="260"/>
            <ac:spMk id="8" creationId="{ACB83B96-4050-C305-331B-9F792C5DA66F}"/>
          </ac:spMkLst>
        </pc:spChg>
        <pc:extLst>
          <p:ext xmlns:p="http://schemas.openxmlformats.org/presentationml/2006/main" uri="{D6D511B9-2390-475A-947B-AFAB55BFBCF1}">
            <pc226:cmChg xmlns:pc226="http://schemas.microsoft.com/office/powerpoint/2022/06/main/command" chg="add mod modRxn">
              <pc226:chgData name="Madhavi Pandey" userId="58a599b9a357d246" providerId="LiveId" clId="{F866BB93-1093-45CC-BE1D-5BC54F17971C}" dt="2023-08-08T12:43:10.950" v="1930"/>
              <pc2:cmMkLst xmlns:pc2="http://schemas.microsoft.com/office/powerpoint/2019/9/main/command">
                <pc:docMk/>
                <pc:sldMk cId="2722507124" sldId="260"/>
                <pc2:cmMk id="{B964CF3D-820B-4C39-9071-84A31A730763}"/>
              </pc2:cmMkLst>
            </pc226:cmChg>
          </p:ext>
        </pc:extLst>
      </pc:sldChg>
      <pc:sldChg chg="addSp delSp modSp new mod setBg setClrOvrMap">
        <pc:chgData name="Madhavi Pandey" userId="58a599b9a357d246" providerId="LiveId" clId="{F866BB93-1093-45CC-BE1D-5BC54F17971C}" dt="2023-08-08T11:35:45.277" v="1693" actId="14100"/>
        <pc:sldMkLst>
          <pc:docMk/>
          <pc:sldMk cId="742302066" sldId="261"/>
        </pc:sldMkLst>
        <pc:spChg chg="mod ord">
          <ac:chgData name="Madhavi Pandey" userId="58a599b9a357d246" providerId="LiveId" clId="{F866BB93-1093-45CC-BE1D-5BC54F17971C}" dt="2023-08-08T11:34:40.695" v="1690" actId="20577"/>
          <ac:spMkLst>
            <pc:docMk/>
            <pc:sldMk cId="742302066" sldId="261"/>
            <ac:spMk id="2" creationId="{059C005C-D182-9025-7190-76C67EE22153}"/>
          </ac:spMkLst>
        </pc:spChg>
        <pc:spChg chg="del">
          <ac:chgData name="Madhavi Pandey" userId="58a599b9a357d246" providerId="LiveId" clId="{F866BB93-1093-45CC-BE1D-5BC54F17971C}" dt="2023-08-08T06:18:59.316" v="1542" actId="931"/>
          <ac:spMkLst>
            <pc:docMk/>
            <pc:sldMk cId="742302066" sldId="261"/>
            <ac:spMk id="3" creationId="{632BC780-178E-B7C3-925E-101ACFAB3D06}"/>
          </ac:spMkLst>
        </pc:spChg>
        <pc:spChg chg="mod ord">
          <ac:chgData name="Madhavi Pandey" userId="58a599b9a357d246" providerId="LiveId" clId="{F866BB93-1093-45CC-BE1D-5BC54F17971C}" dt="2023-08-08T06:20:24.175" v="1563" actId="26606"/>
          <ac:spMkLst>
            <pc:docMk/>
            <pc:sldMk cId="742302066" sldId="261"/>
            <ac:spMk id="4" creationId="{A3509594-0DE5-E53E-D81B-7D920D782CA8}"/>
          </ac:spMkLst>
        </pc:spChg>
        <pc:spChg chg="mod">
          <ac:chgData name="Madhavi Pandey" userId="58a599b9a357d246" providerId="LiveId" clId="{F866BB93-1093-45CC-BE1D-5BC54F17971C}" dt="2023-08-08T06:20:24.175" v="1563" actId="26606"/>
          <ac:spMkLst>
            <pc:docMk/>
            <pc:sldMk cId="742302066" sldId="261"/>
            <ac:spMk id="5" creationId="{392A75E7-C669-4A70-DF86-2ED093537438}"/>
          </ac:spMkLst>
        </pc:spChg>
        <pc:spChg chg="mod">
          <ac:chgData name="Madhavi Pandey" userId="58a599b9a357d246" providerId="LiveId" clId="{F866BB93-1093-45CC-BE1D-5BC54F17971C}" dt="2023-08-08T06:20:24.175" v="1563" actId="26606"/>
          <ac:spMkLst>
            <pc:docMk/>
            <pc:sldMk cId="742302066" sldId="261"/>
            <ac:spMk id="6" creationId="{50D97815-2EDF-3B37-CED0-0DB652F9523C}"/>
          </ac:spMkLst>
        </pc:spChg>
        <pc:spChg chg="add del">
          <ac:chgData name="Madhavi Pandey" userId="58a599b9a357d246" providerId="LiveId" clId="{F866BB93-1093-45CC-BE1D-5BC54F17971C}" dt="2023-08-08T06:19:28.353" v="1544" actId="931"/>
          <ac:spMkLst>
            <pc:docMk/>
            <pc:sldMk cId="742302066" sldId="261"/>
            <ac:spMk id="12" creationId="{A44B6D61-4ABE-5EFC-5998-5ED7A57CE068}"/>
          </ac:spMkLst>
        </pc:spChg>
        <pc:spChg chg="add del">
          <ac:chgData name="Madhavi Pandey" userId="58a599b9a357d246" providerId="LiveId" clId="{F866BB93-1093-45CC-BE1D-5BC54F17971C}" dt="2023-08-08T06:20:01.330" v="1559" actId="26606"/>
          <ac:spMkLst>
            <pc:docMk/>
            <pc:sldMk cId="742302066" sldId="261"/>
            <ac:spMk id="15" creationId="{F875149D-F692-45DA-8324-D5E0193D5FC4}"/>
          </ac:spMkLst>
        </pc:spChg>
        <pc:spChg chg="add del">
          <ac:chgData name="Madhavi Pandey" userId="58a599b9a357d246" providerId="LiveId" clId="{F866BB93-1093-45CC-BE1D-5BC54F17971C}" dt="2023-08-08T06:20:01.330" v="1559" actId="26606"/>
          <ac:spMkLst>
            <pc:docMk/>
            <pc:sldMk cId="742302066" sldId="261"/>
            <ac:spMk id="17" creationId="{C0B19935-C760-4698-9DD1-973C8A428D26}"/>
          </ac:spMkLst>
        </pc:spChg>
        <pc:spChg chg="add del">
          <ac:chgData name="Madhavi Pandey" userId="58a599b9a357d246" providerId="LiveId" clId="{F866BB93-1093-45CC-BE1D-5BC54F17971C}" dt="2023-08-08T06:20:01.330" v="1559" actId="26606"/>
          <ac:spMkLst>
            <pc:docMk/>
            <pc:sldMk cId="742302066" sldId="261"/>
            <ac:spMk id="19" creationId="{08990612-E008-4F02-AEBB-B140BE753558}"/>
          </ac:spMkLst>
        </pc:spChg>
        <pc:spChg chg="add del">
          <ac:chgData name="Madhavi Pandey" userId="58a599b9a357d246" providerId="LiveId" clId="{F866BB93-1093-45CC-BE1D-5BC54F17971C}" dt="2023-08-08T06:20:01.330" v="1559" actId="26606"/>
          <ac:spMkLst>
            <pc:docMk/>
            <pc:sldMk cId="742302066" sldId="261"/>
            <ac:spMk id="21" creationId="{A310A41F-3A14-4150-B6CF-0A577DDDEAD2}"/>
          </ac:spMkLst>
        </pc:spChg>
        <pc:spChg chg="add del">
          <ac:chgData name="Madhavi Pandey" userId="58a599b9a357d246" providerId="LiveId" clId="{F866BB93-1093-45CC-BE1D-5BC54F17971C}" dt="2023-08-08T06:20:01.330" v="1559" actId="26606"/>
          <ac:spMkLst>
            <pc:docMk/>
            <pc:sldMk cId="742302066" sldId="261"/>
            <ac:spMk id="23" creationId="{7B89EEFD-93BC-4ACF-962C-E6279E72B00B}"/>
          </ac:spMkLst>
        </pc:spChg>
        <pc:spChg chg="add del">
          <ac:chgData name="Madhavi Pandey" userId="58a599b9a357d246" providerId="LiveId" clId="{F866BB93-1093-45CC-BE1D-5BC54F17971C}" dt="2023-08-08T06:20:24.175" v="1563" actId="26606"/>
          <ac:spMkLst>
            <pc:docMk/>
            <pc:sldMk cId="742302066" sldId="261"/>
            <ac:spMk id="28" creationId="{910015B9-6046-41B8-83BD-71778D2F9798}"/>
          </ac:spMkLst>
        </pc:spChg>
        <pc:spChg chg="add del">
          <ac:chgData name="Madhavi Pandey" userId="58a599b9a357d246" providerId="LiveId" clId="{F866BB93-1093-45CC-BE1D-5BC54F17971C}" dt="2023-08-08T06:20:24.175" v="1563" actId="26606"/>
          <ac:spMkLst>
            <pc:docMk/>
            <pc:sldMk cId="742302066" sldId="261"/>
            <ac:spMk id="30" creationId="{53908232-52E2-4794-A6C1-54300FB98919}"/>
          </ac:spMkLst>
        </pc:spChg>
        <pc:spChg chg="add del">
          <ac:chgData name="Madhavi Pandey" userId="58a599b9a357d246" providerId="LiveId" clId="{F866BB93-1093-45CC-BE1D-5BC54F17971C}" dt="2023-08-08T06:20:24.175" v="1563" actId="26606"/>
          <ac:spMkLst>
            <pc:docMk/>
            <pc:sldMk cId="742302066" sldId="261"/>
            <ac:spMk id="32" creationId="{D2B9299F-BED7-44C5-9CC5-E542F9193C2F}"/>
          </ac:spMkLst>
        </pc:spChg>
        <pc:spChg chg="add del">
          <ac:chgData name="Madhavi Pandey" userId="58a599b9a357d246" providerId="LiveId" clId="{F866BB93-1093-45CC-BE1D-5BC54F17971C}" dt="2023-08-08T06:20:24.175" v="1563" actId="26606"/>
          <ac:spMkLst>
            <pc:docMk/>
            <pc:sldMk cId="742302066" sldId="261"/>
            <ac:spMk id="34" creationId="{E9DDF273-E040-4765-AD05-872458E1370A}"/>
          </ac:spMkLst>
        </pc:spChg>
        <pc:spChg chg="add del">
          <ac:chgData name="Madhavi Pandey" userId="58a599b9a357d246" providerId="LiveId" clId="{F866BB93-1093-45CC-BE1D-5BC54F17971C}" dt="2023-08-08T06:20:24.175" v="1563" actId="26606"/>
          <ac:spMkLst>
            <pc:docMk/>
            <pc:sldMk cId="742302066" sldId="261"/>
            <ac:spMk id="36" creationId="{875485B9-8EE1-447A-9C08-F7D6B532A8CF}"/>
          </ac:spMkLst>
        </pc:spChg>
        <pc:spChg chg="add del">
          <ac:chgData name="Madhavi Pandey" userId="58a599b9a357d246" providerId="LiveId" clId="{F866BB93-1093-45CC-BE1D-5BC54F17971C}" dt="2023-08-08T06:20:24.175" v="1563" actId="26606"/>
          <ac:spMkLst>
            <pc:docMk/>
            <pc:sldMk cId="742302066" sldId="261"/>
            <ac:spMk id="38" creationId="{B963707F-B98C-4143-AFCF-D6B56C975C5A}"/>
          </ac:spMkLst>
        </pc:spChg>
        <pc:spChg chg="add del">
          <ac:chgData name="Madhavi Pandey" userId="58a599b9a357d246" providerId="LiveId" clId="{F866BB93-1093-45CC-BE1D-5BC54F17971C}" dt="2023-08-08T06:20:24.175" v="1563" actId="26606"/>
          <ac:spMkLst>
            <pc:docMk/>
            <pc:sldMk cId="742302066" sldId="261"/>
            <ac:spMk id="40" creationId="{88D2DFBB-460D-4ECB-BD76-509C99DAD65A}"/>
          </ac:spMkLst>
        </pc:spChg>
        <pc:spChg chg="add del">
          <ac:chgData name="Madhavi Pandey" userId="58a599b9a357d246" providerId="LiveId" clId="{F866BB93-1093-45CC-BE1D-5BC54F17971C}" dt="2023-08-08T06:20:34.492" v="1564" actId="21"/>
          <ac:spMkLst>
            <pc:docMk/>
            <pc:sldMk cId="742302066" sldId="261"/>
            <ac:spMk id="44" creationId="{FE2FAF2B-11A4-4BED-1752-43D5368F00F0}"/>
          </ac:spMkLst>
        </pc:spChg>
        <pc:spChg chg="add">
          <ac:chgData name="Madhavi Pandey" userId="58a599b9a357d246" providerId="LiveId" clId="{F866BB93-1093-45CC-BE1D-5BC54F17971C}" dt="2023-08-08T06:20:24.175" v="1563" actId="26606"/>
          <ac:spMkLst>
            <pc:docMk/>
            <pc:sldMk cId="742302066" sldId="261"/>
            <ac:spMk id="47" creationId="{00401440-1DC9-4C9E-A3BA-4DECEEB46503}"/>
          </ac:spMkLst>
        </pc:spChg>
        <pc:spChg chg="add">
          <ac:chgData name="Madhavi Pandey" userId="58a599b9a357d246" providerId="LiveId" clId="{F866BB93-1093-45CC-BE1D-5BC54F17971C}" dt="2023-08-08T06:20:24.175" v="1563" actId="26606"/>
          <ac:spMkLst>
            <pc:docMk/>
            <pc:sldMk cId="742302066" sldId="261"/>
            <ac:spMk id="51" creationId="{36B822CC-7DA9-4417-AA94-64CEB676F0B8}"/>
          </ac:spMkLst>
        </pc:spChg>
        <pc:spChg chg="add">
          <ac:chgData name="Madhavi Pandey" userId="58a599b9a357d246" providerId="LiveId" clId="{F866BB93-1093-45CC-BE1D-5BC54F17971C}" dt="2023-08-08T06:20:24.175" v="1563" actId="26606"/>
          <ac:spMkLst>
            <pc:docMk/>
            <pc:sldMk cId="742302066" sldId="261"/>
            <ac:spMk id="53" creationId="{AFA01E88-71CC-4FF3-9E81-51E0C32B45E4}"/>
          </ac:spMkLst>
        </pc:spChg>
        <pc:picChg chg="add mod ord">
          <ac:chgData name="Madhavi Pandey" userId="58a599b9a357d246" providerId="LiveId" clId="{F866BB93-1093-45CC-BE1D-5BC54F17971C}" dt="2023-08-08T11:35:45.277" v="1693" actId="14100"/>
          <ac:picMkLst>
            <pc:docMk/>
            <pc:sldMk cId="742302066" sldId="261"/>
            <ac:picMk id="8" creationId="{EC8B4856-63B4-F377-E1FA-5C3A974B8C32}"/>
          </ac:picMkLst>
        </pc:picChg>
        <pc:picChg chg="add del mod">
          <ac:chgData name="Madhavi Pandey" userId="58a599b9a357d246" providerId="LiveId" clId="{F866BB93-1093-45CC-BE1D-5BC54F17971C}" dt="2023-08-08T06:21:26.658" v="1583" actId="21"/>
          <ac:picMkLst>
            <pc:docMk/>
            <pc:sldMk cId="742302066" sldId="261"/>
            <ac:picMk id="10" creationId="{732CB148-E80D-64CD-7F2B-2B6F2FCBDA48}"/>
          </ac:picMkLst>
        </pc:picChg>
        <pc:picChg chg="add mod">
          <ac:chgData name="Madhavi Pandey" userId="58a599b9a357d246" providerId="LiveId" clId="{F866BB93-1093-45CC-BE1D-5BC54F17971C}" dt="2023-08-08T06:22:12.153" v="1592" actId="14100"/>
          <ac:picMkLst>
            <pc:docMk/>
            <pc:sldMk cId="742302066" sldId="261"/>
            <ac:picMk id="11" creationId="{ECC0DD2A-B8C2-247E-7DE5-B16FEC99CB69}"/>
          </ac:picMkLst>
        </pc:picChg>
        <pc:cxnChg chg="add">
          <ac:chgData name="Madhavi Pandey" userId="58a599b9a357d246" providerId="LiveId" clId="{F866BB93-1093-45CC-BE1D-5BC54F17971C}" dt="2023-08-08T06:20:24.175" v="1563" actId="26606"/>
          <ac:cxnSpMkLst>
            <pc:docMk/>
            <pc:sldMk cId="742302066" sldId="261"/>
            <ac:cxnSpMk id="49" creationId="{EEE3F140-02CB-4BBC-ABC0-8BF046C9D1B8}"/>
          </ac:cxnSpMkLst>
        </pc:cxnChg>
      </pc:sldChg>
      <pc:sldChg chg="addSp delSp modSp new mod setBg">
        <pc:chgData name="Madhavi Pandey" userId="58a599b9a357d246" providerId="LiveId" clId="{F866BB93-1093-45CC-BE1D-5BC54F17971C}" dt="2023-08-08T06:23:01.194" v="1601" actId="14100"/>
        <pc:sldMkLst>
          <pc:docMk/>
          <pc:sldMk cId="1455624879" sldId="262"/>
        </pc:sldMkLst>
        <pc:spChg chg="mod ord">
          <ac:chgData name="Madhavi Pandey" userId="58a599b9a357d246" providerId="LiveId" clId="{F866BB93-1093-45CC-BE1D-5BC54F17971C}" dt="2023-08-08T06:22:31.717" v="1595" actId="26606"/>
          <ac:spMkLst>
            <pc:docMk/>
            <pc:sldMk cId="1455624879" sldId="262"/>
            <ac:spMk id="2" creationId="{6A4596AE-002C-1A35-58CF-1A97C5242AB5}"/>
          </ac:spMkLst>
        </pc:spChg>
        <pc:spChg chg="del">
          <ac:chgData name="Madhavi Pandey" userId="58a599b9a357d246" providerId="LiveId" clId="{F866BB93-1093-45CC-BE1D-5BC54F17971C}" dt="2023-08-08T06:22:25.880" v="1594" actId="931"/>
          <ac:spMkLst>
            <pc:docMk/>
            <pc:sldMk cId="1455624879" sldId="262"/>
            <ac:spMk id="3" creationId="{B492B684-5F03-D6E2-F81C-A4FBD11EAAE1}"/>
          </ac:spMkLst>
        </pc:spChg>
        <pc:spChg chg="mod ord">
          <ac:chgData name="Madhavi Pandey" userId="58a599b9a357d246" providerId="LiveId" clId="{F866BB93-1093-45CC-BE1D-5BC54F17971C}" dt="2023-08-08T06:22:31.717" v="1595" actId="26606"/>
          <ac:spMkLst>
            <pc:docMk/>
            <pc:sldMk cId="1455624879" sldId="262"/>
            <ac:spMk id="4" creationId="{55AC902A-89B2-6063-DC4D-9D91A721606B}"/>
          </ac:spMkLst>
        </pc:spChg>
        <pc:spChg chg="mod">
          <ac:chgData name="Madhavi Pandey" userId="58a599b9a357d246" providerId="LiveId" clId="{F866BB93-1093-45CC-BE1D-5BC54F17971C}" dt="2023-08-08T06:22:31.717" v="1595" actId="26606"/>
          <ac:spMkLst>
            <pc:docMk/>
            <pc:sldMk cId="1455624879" sldId="262"/>
            <ac:spMk id="5" creationId="{A0AD5C12-52B1-A5DF-59BA-2F45B3FCA9C0}"/>
          </ac:spMkLst>
        </pc:spChg>
        <pc:spChg chg="mod">
          <ac:chgData name="Madhavi Pandey" userId="58a599b9a357d246" providerId="LiveId" clId="{F866BB93-1093-45CC-BE1D-5BC54F17971C}" dt="2023-08-08T06:22:31.717" v="1595" actId="26606"/>
          <ac:spMkLst>
            <pc:docMk/>
            <pc:sldMk cId="1455624879" sldId="262"/>
            <ac:spMk id="6" creationId="{FB9CF3E6-473A-4681-3A67-6C7229E4D549}"/>
          </ac:spMkLst>
        </pc:spChg>
        <pc:spChg chg="add">
          <ac:chgData name="Madhavi Pandey" userId="58a599b9a357d246" providerId="LiveId" clId="{F866BB93-1093-45CC-BE1D-5BC54F17971C}" dt="2023-08-08T06:22:31.717" v="1595" actId="26606"/>
          <ac:spMkLst>
            <pc:docMk/>
            <pc:sldMk cId="1455624879" sldId="262"/>
            <ac:spMk id="13" creationId="{DD651B61-325E-4E73-8445-38B0DE8AAAB6}"/>
          </ac:spMkLst>
        </pc:spChg>
        <pc:spChg chg="add">
          <ac:chgData name="Madhavi Pandey" userId="58a599b9a357d246" providerId="LiveId" clId="{F866BB93-1093-45CC-BE1D-5BC54F17971C}" dt="2023-08-08T06:22:31.717" v="1595" actId="26606"/>
          <ac:spMkLst>
            <pc:docMk/>
            <pc:sldMk cId="1455624879" sldId="262"/>
            <ac:spMk id="15" creationId="{B42E5253-D3AC-4AC2-B766-8B34F13C2F5E}"/>
          </ac:spMkLst>
        </pc:spChg>
        <pc:spChg chg="add">
          <ac:chgData name="Madhavi Pandey" userId="58a599b9a357d246" providerId="LiveId" clId="{F866BB93-1093-45CC-BE1D-5BC54F17971C}" dt="2023-08-08T06:22:31.717" v="1595" actId="26606"/>
          <ac:spMkLst>
            <pc:docMk/>
            <pc:sldMk cId="1455624879" sldId="262"/>
            <ac:spMk id="17" creationId="{10AE8D57-436A-4073-9A75-15BB5949F8B4}"/>
          </ac:spMkLst>
        </pc:spChg>
        <pc:spChg chg="add">
          <ac:chgData name="Madhavi Pandey" userId="58a599b9a357d246" providerId="LiveId" clId="{F866BB93-1093-45CC-BE1D-5BC54F17971C}" dt="2023-08-08T06:22:31.717" v="1595" actId="26606"/>
          <ac:spMkLst>
            <pc:docMk/>
            <pc:sldMk cId="1455624879" sldId="262"/>
            <ac:spMk id="19" creationId="{E2852671-8EB6-4EAF-8AF8-65CF3FD66456}"/>
          </ac:spMkLst>
        </pc:spChg>
        <pc:spChg chg="add">
          <ac:chgData name="Madhavi Pandey" userId="58a599b9a357d246" providerId="LiveId" clId="{F866BB93-1093-45CC-BE1D-5BC54F17971C}" dt="2023-08-08T06:22:31.717" v="1595" actId="26606"/>
          <ac:spMkLst>
            <pc:docMk/>
            <pc:sldMk cId="1455624879" sldId="262"/>
            <ac:spMk id="21" creationId="{C1FA8F66-3B85-411D-A2A6-A50DF3026D9A}"/>
          </ac:spMkLst>
        </pc:spChg>
        <pc:spChg chg="add">
          <ac:chgData name="Madhavi Pandey" userId="58a599b9a357d246" providerId="LiveId" clId="{F866BB93-1093-45CC-BE1D-5BC54F17971C}" dt="2023-08-08T06:22:31.717" v="1595" actId="26606"/>
          <ac:spMkLst>
            <pc:docMk/>
            <pc:sldMk cId="1455624879" sldId="262"/>
            <ac:spMk id="23" creationId="{4179E790-E691-4202-B7FA-62924FC8D195}"/>
          </ac:spMkLst>
        </pc:spChg>
        <pc:spChg chg="add">
          <ac:chgData name="Madhavi Pandey" userId="58a599b9a357d246" providerId="LiveId" clId="{F866BB93-1093-45CC-BE1D-5BC54F17971C}" dt="2023-08-08T06:22:31.717" v="1595" actId="26606"/>
          <ac:spMkLst>
            <pc:docMk/>
            <pc:sldMk cId="1455624879" sldId="262"/>
            <ac:spMk id="25" creationId="{065EE0A0-4DA6-4AA2-A475-14DB03C55AFA}"/>
          </ac:spMkLst>
        </pc:spChg>
        <pc:picChg chg="add mod">
          <ac:chgData name="Madhavi Pandey" userId="58a599b9a357d246" providerId="LiveId" clId="{F866BB93-1093-45CC-BE1D-5BC54F17971C}" dt="2023-08-08T06:23:01.194" v="1601" actId="14100"/>
          <ac:picMkLst>
            <pc:docMk/>
            <pc:sldMk cId="1455624879" sldId="262"/>
            <ac:picMk id="8" creationId="{3DE6E037-455B-0DCB-45B4-F8757FDDBA3F}"/>
          </ac:picMkLst>
        </pc:picChg>
      </pc:sldChg>
      <pc:sldChg chg="addSp delSp modSp new mod setBg setClrOvrMap">
        <pc:chgData name="Madhavi Pandey" userId="58a599b9a357d246" providerId="LiveId" clId="{F866BB93-1093-45CC-BE1D-5BC54F17971C}" dt="2023-08-08T06:30:01.955" v="1639" actId="14100"/>
        <pc:sldMkLst>
          <pc:docMk/>
          <pc:sldMk cId="1493385943" sldId="263"/>
        </pc:sldMkLst>
        <pc:spChg chg="mod">
          <ac:chgData name="Madhavi Pandey" userId="58a599b9a357d246" providerId="LiveId" clId="{F866BB93-1093-45CC-BE1D-5BC54F17971C}" dt="2023-08-08T06:29:46.395" v="1635" actId="26606"/>
          <ac:spMkLst>
            <pc:docMk/>
            <pc:sldMk cId="1493385943" sldId="263"/>
            <ac:spMk id="2" creationId="{56345523-5A59-72BE-727B-990C353BFD59}"/>
          </ac:spMkLst>
        </pc:spChg>
        <pc:spChg chg="mod">
          <ac:chgData name="Madhavi Pandey" userId="58a599b9a357d246" providerId="LiveId" clId="{F866BB93-1093-45CC-BE1D-5BC54F17971C}" dt="2023-08-08T06:29:46.395" v="1635" actId="26606"/>
          <ac:spMkLst>
            <pc:docMk/>
            <pc:sldMk cId="1493385943" sldId="263"/>
            <ac:spMk id="3" creationId="{E6F1835A-BE78-7BE7-F83B-FC1D53495D61}"/>
          </ac:spMkLst>
        </pc:spChg>
        <pc:spChg chg="mod ord">
          <ac:chgData name="Madhavi Pandey" userId="58a599b9a357d246" providerId="LiveId" clId="{F866BB93-1093-45CC-BE1D-5BC54F17971C}" dt="2023-08-08T06:29:46.395" v="1635" actId="26606"/>
          <ac:spMkLst>
            <pc:docMk/>
            <pc:sldMk cId="1493385943" sldId="263"/>
            <ac:spMk id="4" creationId="{B0A3F798-84D4-53E2-1E63-687524B908B1}"/>
          </ac:spMkLst>
        </pc:spChg>
        <pc:spChg chg="mod">
          <ac:chgData name="Madhavi Pandey" userId="58a599b9a357d246" providerId="LiveId" clId="{F866BB93-1093-45CC-BE1D-5BC54F17971C}" dt="2023-08-08T06:29:46.395" v="1635" actId="26606"/>
          <ac:spMkLst>
            <pc:docMk/>
            <pc:sldMk cId="1493385943" sldId="263"/>
            <ac:spMk id="5" creationId="{F778AFF0-3CCE-041C-CD84-CB047D32B684}"/>
          </ac:spMkLst>
        </pc:spChg>
        <pc:spChg chg="mod">
          <ac:chgData name="Madhavi Pandey" userId="58a599b9a357d246" providerId="LiveId" clId="{F866BB93-1093-45CC-BE1D-5BC54F17971C}" dt="2023-08-08T06:29:46.395" v="1635" actId="26606"/>
          <ac:spMkLst>
            <pc:docMk/>
            <pc:sldMk cId="1493385943" sldId="263"/>
            <ac:spMk id="6" creationId="{6EB91139-D459-0F58-5E27-A020534A80B7}"/>
          </ac:spMkLst>
        </pc:spChg>
        <pc:spChg chg="add del">
          <ac:chgData name="Madhavi Pandey" userId="58a599b9a357d246" providerId="LiveId" clId="{F866BB93-1093-45CC-BE1D-5BC54F17971C}" dt="2023-08-08T06:27:51.414" v="1620" actId="26606"/>
          <ac:spMkLst>
            <pc:docMk/>
            <pc:sldMk cId="1493385943" sldId="263"/>
            <ac:spMk id="13" creationId="{E9751CB9-7B25-4EB8-9A6F-82F822549F12}"/>
          </ac:spMkLst>
        </pc:spChg>
        <pc:spChg chg="add del">
          <ac:chgData name="Madhavi Pandey" userId="58a599b9a357d246" providerId="LiveId" clId="{F866BB93-1093-45CC-BE1D-5BC54F17971C}" dt="2023-08-08T06:27:51.414" v="1620" actId="26606"/>
          <ac:spMkLst>
            <pc:docMk/>
            <pc:sldMk cId="1493385943" sldId="263"/>
            <ac:spMk id="15" creationId="{E1317383-CF3B-4B02-9512-BECBEF6362A4}"/>
          </ac:spMkLst>
        </pc:spChg>
        <pc:spChg chg="add del">
          <ac:chgData name="Madhavi Pandey" userId="58a599b9a357d246" providerId="LiveId" clId="{F866BB93-1093-45CC-BE1D-5BC54F17971C}" dt="2023-08-08T06:27:51.414" v="1620" actId="26606"/>
          <ac:spMkLst>
            <pc:docMk/>
            <pc:sldMk cId="1493385943" sldId="263"/>
            <ac:spMk id="17" creationId="{B1D4C7A0-6DF2-4F2D-A45D-F111582974C7}"/>
          </ac:spMkLst>
        </pc:spChg>
        <pc:spChg chg="add del">
          <ac:chgData name="Madhavi Pandey" userId="58a599b9a357d246" providerId="LiveId" clId="{F866BB93-1093-45CC-BE1D-5BC54F17971C}" dt="2023-08-08T06:27:51.414" v="1620" actId="26606"/>
          <ac:spMkLst>
            <pc:docMk/>
            <pc:sldMk cId="1493385943" sldId="263"/>
            <ac:spMk id="19" creationId="{DBF3943D-BCB6-4B31-809D-A005686483B4}"/>
          </ac:spMkLst>
        </pc:spChg>
        <pc:spChg chg="add del">
          <ac:chgData name="Madhavi Pandey" userId="58a599b9a357d246" providerId="LiveId" clId="{F866BB93-1093-45CC-BE1D-5BC54F17971C}" dt="2023-08-08T06:27:51.414" v="1620" actId="26606"/>
          <ac:spMkLst>
            <pc:docMk/>
            <pc:sldMk cId="1493385943" sldId="263"/>
            <ac:spMk id="21" creationId="{39373A6F-2E1F-4613-8E1D-D68057D29F31}"/>
          </ac:spMkLst>
        </pc:spChg>
        <pc:spChg chg="add del">
          <ac:chgData name="Madhavi Pandey" userId="58a599b9a357d246" providerId="LiveId" clId="{F866BB93-1093-45CC-BE1D-5BC54F17971C}" dt="2023-08-08T06:29:46.395" v="1635" actId="26606"/>
          <ac:spMkLst>
            <pc:docMk/>
            <pc:sldMk cId="1493385943" sldId="263"/>
            <ac:spMk id="26" creationId="{88C97474-5879-4DB5-B4F3-F0357104BC8E}"/>
          </ac:spMkLst>
        </pc:spChg>
        <pc:spChg chg="add del">
          <ac:chgData name="Madhavi Pandey" userId="58a599b9a357d246" providerId="LiveId" clId="{F866BB93-1093-45CC-BE1D-5BC54F17971C}" dt="2023-08-08T06:29:46.395" v="1635" actId="26606"/>
          <ac:spMkLst>
            <pc:docMk/>
            <pc:sldMk cId="1493385943" sldId="263"/>
            <ac:spMk id="28" creationId="{9831CBB7-4817-4B54-A7F9-0AE2D0C47870}"/>
          </ac:spMkLst>
        </pc:spChg>
        <pc:spChg chg="add del">
          <ac:chgData name="Madhavi Pandey" userId="58a599b9a357d246" providerId="LiveId" clId="{F866BB93-1093-45CC-BE1D-5BC54F17971C}" dt="2023-08-08T06:29:46.395" v="1635" actId="26606"/>
          <ac:spMkLst>
            <pc:docMk/>
            <pc:sldMk cId="1493385943" sldId="263"/>
            <ac:spMk id="30" creationId="{96BC321D-B05F-4857-8880-97F61B9B7858}"/>
          </ac:spMkLst>
        </pc:spChg>
        <pc:spChg chg="add del">
          <ac:chgData name="Madhavi Pandey" userId="58a599b9a357d246" providerId="LiveId" clId="{F866BB93-1093-45CC-BE1D-5BC54F17971C}" dt="2023-08-08T06:29:19.770" v="1626" actId="26606"/>
          <ac:spMkLst>
            <pc:docMk/>
            <pc:sldMk cId="1493385943" sldId="263"/>
            <ac:spMk id="35" creationId="{1BB56EB9-078F-4952-AC1F-149C7A0AE4D5}"/>
          </ac:spMkLst>
        </pc:spChg>
        <pc:spChg chg="add del">
          <ac:chgData name="Madhavi Pandey" userId="58a599b9a357d246" providerId="LiveId" clId="{F866BB93-1093-45CC-BE1D-5BC54F17971C}" dt="2023-08-08T06:29:19.770" v="1626" actId="26606"/>
          <ac:spMkLst>
            <pc:docMk/>
            <pc:sldMk cId="1493385943" sldId="263"/>
            <ac:spMk id="37" creationId="{D3772EE4-ED5E-4D3A-A306-B22CF866786D}"/>
          </ac:spMkLst>
        </pc:spChg>
        <pc:spChg chg="add del">
          <ac:chgData name="Madhavi Pandey" userId="58a599b9a357d246" providerId="LiveId" clId="{F866BB93-1093-45CC-BE1D-5BC54F17971C}" dt="2023-08-08T06:29:19.770" v="1626" actId="26606"/>
          <ac:spMkLst>
            <pc:docMk/>
            <pc:sldMk cId="1493385943" sldId="263"/>
            <ac:spMk id="39" creationId="{10058680-D07C-4893-B2B7-91543F18AB32}"/>
          </ac:spMkLst>
        </pc:spChg>
        <pc:spChg chg="add del">
          <ac:chgData name="Madhavi Pandey" userId="58a599b9a357d246" providerId="LiveId" clId="{F866BB93-1093-45CC-BE1D-5BC54F17971C}" dt="2023-08-08T06:29:19.770" v="1626" actId="26606"/>
          <ac:spMkLst>
            <pc:docMk/>
            <pc:sldMk cId="1493385943" sldId="263"/>
            <ac:spMk id="41" creationId="{7B42427A-0A1F-4A55-8705-D9179F1E0CFB}"/>
          </ac:spMkLst>
        </pc:spChg>
        <pc:spChg chg="add del">
          <ac:chgData name="Madhavi Pandey" userId="58a599b9a357d246" providerId="LiveId" clId="{F866BB93-1093-45CC-BE1D-5BC54F17971C}" dt="2023-08-08T06:29:19.770" v="1626" actId="26606"/>
          <ac:spMkLst>
            <pc:docMk/>
            <pc:sldMk cId="1493385943" sldId="263"/>
            <ac:spMk id="43" creationId="{EE54A6FE-D8CB-48A3-900B-053D4EBD3B85}"/>
          </ac:spMkLst>
        </pc:spChg>
        <pc:spChg chg="add del">
          <ac:chgData name="Madhavi Pandey" userId="58a599b9a357d246" providerId="LiveId" clId="{F866BB93-1093-45CC-BE1D-5BC54F17971C}" dt="2023-08-08T06:29:30.965" v="1628" actId="26606"/>
          <ac:spMkLst>
            <pc:docMk/>
            <pc:sldMk cId="1493385943" sldId="263"/>
            <ac:spMk id="45" creationId="{F875149D-F692-45DA-8324-D5E0193D5FC4}"/>
          </ac:spMkLst>
        </pc:spChg>
        <pc:spChg chg="add del">
          <ac:chgData name="Madhavi Pandey" userId="58a599b9a357d246" providerId="LiveId" clId="{F866BB93-1093-45CC-BE1D-5BC54F17971C}" dt="2023-08-08T06:29:30.965" v="1628" actId="26606"/>
          <ac:spMkLst>
            <pc:docMk/>
            <pc:sldMk cId="1493385943" sldId="263"/>
            <ac:spMk id="46" creationId="{C0B19935-C760-4698-9DD1-973C8A428D26}"/>
          </ac:spMkLst>
        </pc:spChg>
        <pc:spChg chg="add del">
          <ac:chgData name="Madhavi Pandey" userId="58a599b9a357d246" providerId="LiveId" clId="{F866BB93-1093-45CC-BE1D-5BC54F17971C}" dt="2023-08-08T06:29:30.965" v="1628" actId="26606"/>
          <ac:spMkLst>
            <pc:docMk/>
            <pc:sldMk cId="1493385943" sldId="263"/>
            <ac:spMk id="47" creationId="{08990612-E008-4F02-AEBB-B140BE753558}"/>
          </ac:spMkLst>
        </pc:spChg>
        <pc:spChg chg="add del">
          <ac:chgData name="Madhavi Pandey" userId="58a599b9a357d246" providerId="LiveId" clId="{F866BB93-1093-45CC-BE1D-5BC54F17971C}" dt="2023-08-08T06:29:30.965" v="1628" actId="26606"/>
          <ac:spMkLst>
            <pc:docMk/>
            <pc:sldMk cId="1493385943" sldId="263"/>
            <ac:spMk id="48" creationId="{A310A41F-3A14-4150-B6CF-0A577DDDEAD2}"/>
          </ac:spMkLst>
        </pc:spChg>
        <pc:spChg chg="add del">
          <ac:chgData name="Madhavi Pandey" userId="58a599b9a357d246" providerId="LiveId" clId="{F866BB93-1093-45CC-BE1D-5BC54F17971C}" dt="2023-08-08T06:29:30.965" v="1628" actId="26606"/>
          <ac:spMkLst>
            <pc:docMk/>
            <pc:sldMk cId="1493385943" sldId="263"/>
            <ac:spMk id="49" creationId="{7B89EEFD-93BC-4ACF-962C-E6279E72B00B}"/>
          </ac:spMkLst>
        </pc:spChg>
        <pc:spChg chg="add del">
          <ac:chgData name="Madhavi Pandey" userId="58a599b9a357d246" providerId="LiveId" clId="{F866BB93-1093-45CC-BE1D-5BC54F17971C}" dt="2023-08-08T06:29:39.714" v="1630" actId="26606"/>
          <ac:spMkLst>
            <pc:docMk/>
            <pc:sldMk cId="1493385943" sldId="263"/>
            <ac:spMk id="51" creationId="{E9751CB9-7B25-4EB8-9A6F-82F822549F12}"/>
          </ac:spMkLst>
        </pc:spChg>
        <pc:spChg chg="add del">
          <ac:chgData name="Madhavi Pandey" userId="58a599b9a357d246" providerId="LiveId" clId="{F866BB93-1093-45CC-BE1D-5BC54F17971C}" dt="2023-08-08T06:29:39.714" v="1630" actId="26606"/>
          <ac:spMkLst>
            <pc:docMk/>
            <pc:sldMk cId="1493385943" sldId="263"/>
            <ac:spMk id="52" creationId="{E1317383-CF3B-4B02-9512-BECBEF6362A4}"/>
          </ac:spMkLst>
        </pc:spChg>
        <pc:spChg chg="add del">
          <ac:chgData name="Madhavi Pandey" userId="58a599b9a357d246" providerId="LiveId" clId="{F866BB93-1093-45CC-BE1D-5BC54F17971C}" dt="2023-08-08T06:29:39.714" v="1630" actId="26606"/>
          <ac:spMkLst>
            <pc:docMk/>
            <pc:sldMk cId="1493385943" sldId="263"/>
            <ac:spMk id="53" creationId="{B1D4C7A0-6DF2-4F2D-A45D-F111582974C7}"/>
          </ac:spMkLst>
        </pc:spChg>
        <pc:spChg chg="add del">
          <ac:chgData name="Madhavi Pandey" userId="58a599b9a357d246" providerId="LiveId" clId="{F866BB93-1093-45CC-BE1D-5BC54F17971C}" dt="2023-08-08T06:29:39.714" v="1630" actId="26606"/>
          <ac:spMkLst>
            <pc:docMk/>
            <pc:sldMk cId="1493385943" sldId="263"/>
            <ac:spMk id="54" creationId="{DBF3943D-BCB6-4B31-809D-A005686483B4}"/>
          </ac:spMkLst>
        </pc:spChg>
        <pc:spChg chg="add del">
          <ac:chgData name="Madhavi Pandey" userId="58a599b9a357d246" providerId="LiveId" clId="{F866BB93-1093-45CC-BE1D-5BC54F17971C}" dt="2023-08-08T06:29:39.714" v="1630" actId="26606"/>
          <ac:spMkLst>
            <pc:docMk/>
            <pc:sldMk cId="1493385943" sldId="263"/>
            <ac:spMk id="55" creationId="{39373A6F-2E1F-4613-8E1D-D68057D29F31}"/>
          </ac:spMkLst>
        </pc:spChg>
        <pc:spChg chg="add del">
          <ac:chgData name="Madhavi Pandey" userId="58a599b9a357d246" providerId="LiveId" clId="{F866BB93-1093-45CC-BE1D-5BC54F17971C}" dt="2023-08-08T06:29:43.966" v="1632" actId="26606"/>
          <ac:spMkLst>
            <pc:docMk/>
            <pc:sldMk cId="1493385943" sldId="263"/>
            <ac:spMk id="57" creationId="{F875149D-F692-45DA-8324-D5E0193D5FC4}"/>
          </ac:spMkLst>
        </pc:spChg>
        <pc:spChg chg="add del">
          <ac:chgData name="Madhavi Pandey" userId="58a599b9a357d246" providerId="LiveId" clId="{F866BB93-1093-45CC-BE1D-5BC54F17971C}" dt="2023-08-08T06:29:43.966" v="1632" actId="26606"/>
          <ac:spMkLst>
            <pc:docMk/>
            <pc:sldMk cId="1493385943" sldId="263"/>
            <ac:spMk id="58" creationId="{C0B19935-C760-4698-9DD1-973C8A428D26}"/>
          </ac:spMkLst>
        </pc:spChg>
        <pc:spChg chg="add del">
          <ac:chgData name="Madhavi Pandey" userId="58a599b9a357d246" providerId="LiveId" clId="{F866BB93-1093-45CC-BE1D-5BC54F17971C}" dt="2023-08-08T06:29:43.966" v="1632" actId="26606"/>
          <ac:spMkLst>
            <pc:docMk/>
            <pc:sldMk cId="1493385943" sldId="263"/>
            <ac:spMk id="59" creationId="{08990612-E008-4F02-AEBB-B140BE753558}"/>
          </ac:spMkLst>
        </pc:spChg>
        <pc:spChg chg="add del">
          <ac:chgData name="Madhavi Pandey" userId="58a599b9a357d246" providerId="LiveId" clId="{F866BB93-1093-45CC-BE1D-5BC54F17971C}" dt="2023-08-08T06:29:43.966" v="1632" actId="26606"/>
          <ac:spMkLst>
            <pc:docMk/>
            <pc:sldMk cId="1493385943" sldId="263"/>
            <ac:spMk id="60" creationId="{A310A41F-3A14-4150-B6CF-0A577DDDEAD2}"/>
          </ac:spMkLst>
        </pc:spChg>
        <pc:spChg chg="add del">
          <ac:chgData name="Madhavi Pandey" userId="58a599b9a357d246" providerId="LiveId" clId="{F866BB93-1093-45CC-BE1D-5BC54F17971C}" dt="2023-08-08T06:29:43.966" v="1632" actId="26606"/>
          <ac:spMkLst>
            <pc:docMk/>
            <pc:sldMk cId="1493385943" sldId="263"/>
            <ac:spMk id="61" creationId="{7B89EEFD-93BC-4ACF-962C-E6279E72B00B}"/>
          </ac:spMkLst>
        </pc:spChg>
        <pc:spChg chg="add del">
          <ac:chgData name="Madhavi Pandey" userId="58a599b9a357d246" providerId="LiveId" clId="{F866BB93-1093-45CC-BE1D-5BC54F17971C}" dt="2023-08-08T06:29:46.380" v="1634" actId="26606"/>
          <ac:spMkLst>
            <pc:docMk/>
            <pc:sldMk cId="1493385943" sldId="263"/>
            <ac:spMk id="63" creationId="{E9751CB9-7B25-4EB8-9A6F-82F822549F12}"/>
          </ac:spMkLst>
        </pc:spChg>
        <pc:spChg chg="add del">
          <ac:chgData name="Madhavi Pandey" userId="58a599b9a357d246" providerId="LiveId" clId="{F866BB93-1093-45CC-BE1D-5BC54F17971C}" dt="2023-08-08T06:29:46.380" v="1634" actId="26606"/>
          <ac:spMkLst>
            <pc:docMk/>
            <pc:sldMk cId="1493385943" sldId="263"/>
            <ac:spMk id="64" creationId="{E1317383-CF3B-4B02-9512-BECBEF6362A4}"/>
          </ac:spMkLst>
        </pc:spChg>
        <pc:spChg chg="add del">
          <ac:chgData name="Madhavi Pandey" userId="58a599b9a357d246" providerId="LiveId" clId="{F866BB93-1093-45CC-BE1D-5BC54F17971C}" dt="2023-08-08T06:29:46.380" v="1634" actId="26606"/>
          <ac:spMkLst>
            <pc:docMk/>
            <pc:sldMk cId="1493385943" sldId="263"/>
            <ac:spMk id="65" creationId="{B1D4C7A0-6DF2-4F2D-A45D-F111582974C7}"/>
          </ac:spMkLst>
        </pc:spChg>
        <pc:spChg chg="add del">
          <ac:chgData name="Madhavi Pandey" userId="58a599b9a357d246" providerId="LiveId" clId="{F866BB93-1093-45CC-BE1D-5BC54F17971C}" dt="2023-08-08T06:29:46.380" v="1634" actId="26606"/>
          <ac:spMkLst>
            <pc:docMk/>
            <pc:sldMk cId="1493385943" sldId="263"/>
            <ac:spMk id="66" creationId="{DBF3943D-BCB6-4B31-809D-A005686483B4}"/>
          </ac:spMkLst>
        </pc:spChg>
        <pc:spChg chg="add del">
          <ac:chgData name="Madhavi Pandey" userId="58a599b9a357d246" providerId="LiveId" clId="{F866BB93-1093-45CC-BE1D-5BC54F17971C}" dt="2023-08-08T06:29:46.380" v="1634" actId="26606"/>
          <ac:spMkLst>
            <pc:docMk/>
            <pc:sldMk cId="1493385943" sldId="263"/>
            <ac:spMk id="67" creationId="{39373A6F-2E1F-4613-8E1D-D68057D29F31}"/>
          </ac:spMkLst>
        </pc:spChg>
        <pc:spChg chg="add">
          <ac:chgData name="Madhavi Pandey" userId="58a599b9a357d246" providerId="LiveId" clId="{F866BB93-1093-45CC-BE1D-5BC54F17971C}" dt="2023-08-08T06:29:46.395" v="1635" actId="26606"/>
          <ac:spMkLst>
            <pc:docMk/>
            <pc:sldMk cId="1493385943" sldId="263"/>
            <ac:spMk id="69" creationId="{F875149D-F692-45DA-8324-D5E0193D5FC4}"/>
          </ac:spMkLst>
        </pc:spChg>
        <pc:spChg chg="add">
          <ac:chgData name="Madhavi Pandey" userId="58a599b9a357d246" providerId="LiveId" clId="{F866BB93-1093-45CC-BE1D-5BC54F17971C}" dt="2023-08-08T06:29:46.395" v="1635" actId="26606"/>
          <ac:spMkLst>
            <pc:docMk/>
            <pc:sldMk cId="1493385943" sldId="263"/>
            <ac:spMk id="70" creationId="{C0B19935-C760-4698-9DD1-973C8A428D26}"/>
          </ac:spMkLst>
        </pc:spChg>
        <pc:spChg chg="add">
          <ac:chgData name="Madhavi Pandey" userId="58a599b9a357d246" providerId="LiveId" clId="{F866BB93-1093-45CC-BE1D-5BC54F17971C}" dt="2023-08-08T06:29:46.395" v="1635" actId="26606"/>
          <ac:spMkLst>
            <pc:docMk/>
            <pc:sldMk cId="1493385943" sldId="263"/>
            <ac:spMk id="71" creationId="{08990612-E008-4F02-AEBB-B140BE753558}"/>
          </ac:spMkLst>
        </pc:spChg>
        <pc:spChg chg="add">
          <ac:chgData name="Madhavi Pandey" userId="58a599b9a357d246" providerId="LiveId" clId="{F866BB93-1093-45CC-BE1D-5BC54F17971C}" dt="2023-08-08T06:29:46.395" v="1635" actId="26606"/>
          <ac:spMkLst>
            <pc:docMk/>
            <pc:sldMk cId="1493385943" sldId="263"/>
            <ac:spMk id="72" creationId="{A310A41F-3A14-4150-B6CF-0A577DDDEAD2}"/>
          </ac:spMkLst>
        </pc:spChg>
        <pc:spChg chg="add">
          <ac:chgData name="Madhavi Pandey" userId="58a599b9a357d246" providerId="LiveId" clId="{F866BB93-1093-45CC-BE1D-5BC54F17971C}" dt="2023-08-08T06:29:46.395" v="1635" actId="26606"/>
          <ac:spMkLst>
            <pc:docMk/>
            <pc:sldMk cId="1493385943" sldId="263"/>
            <ac:spMk id="73" creationId="{7B89EEFD-93BC-4ACF-962C-E6279E72B00B}"/>
          </ac:spMkLst>
        </pc:spChg>
        <pc:picChg chg="add del mod ord">
          <ac:chgData name="Madhavi Pandey" userId="58a599b9a357d246" providerId="LiveId" clId="{F866BB93-1093-45CC-BE1D-5BC54F17971C}" dt="2023-08-08T06:25:54.315" v="1614" actId="478"/>
          <ac:picMkLst>
            <pc:docMk/>
            <pc:sldMk cId="1493385943" sldId="263"/>
            <ac:picMk id="8" creationId="{4871942B-9D07-BE3B-3D61-C40EEAC79187}"/>
          </ac:picMkLst>
        </pc:picChg>
        <pc:picChg chg="add del mod">
          <ac:chgData name="Madhavi Pandey" userId="58a599b9a357d246" providerId="LiveId" clId="{F866BB93-1093-45CC-BE1D-5BC54F17971C}" dt="2023-08-08T06:27:34.149" v="1618" actId="478"/>
          <ac:picMkLst>
            <pc:docMk/>
            <pc:sldMk cId="1493385943" sldId="263"/>
            <ac:picMk id="10" creationId="{500F381F-8831-7290-D734-9E514D260EF1}"/>
          </ac:picMkLst>
        </pc:picChg>
        <pc:picChg chg="add mod ord">
          <ac:chgData name="Madhavi Pandey" userId="58a599b9a357d246" providerId="LiveId" clId="{F866BB93-1093-45CC-BE1D-5BC54F17971C}" dt="2023-08-08T06:30:01.955" v="1639" actId="14100"/>
          <ac:picMkLst>
            <pc:docMk/>
            <pc:sldMk cId="1493385943" sldId="263"/>
            <ac:picMk id="12" creationId="{9CE0BF69-C3D5-A2E7-3074-5B04AD94D41E}"/>
          </ac:picMkLst>
        </pc:picChg>
      </pc:sldChg>
      <pc:sldChg chg="addSp delSp modSp new mod">
        <pc:chgData name="Madhavi Pandey" userId="58a599b9a357d246" providerId="LiveId" clId="{F866BB93-1093-45CC-BE1D-5BC54F17971C}" dt="2023-08-08T10:34:36.551" v="1667" actId="14100"/>
        <pc:sldMkLst>
          <pc:docMk/>
          <pc:sldMk cId="863259839" sldId="264"/>
        </pc:sldMkLst>
        <pc:spChg chg="mod">
          <ac:chgData name="Madhavi Pandey" userId="58a599b9a357d246" providerId="LiveId" clId="{F866BB93-1093-45CC-BE1D-5BC54F17971C}" dt="2023-08-08T06:30:41.458" v="1647" actId="20577"/>
          <ac:spMkLst>
            <pc:docMk/>
            <pc:sldMk cId="863259839" sldId="264"/>
            <ac:spMk id="2" creationId="{DBCD9D5A-D70A-F6C1-7E27-D7125F4DCF2D}"/>
          </ac:spMkLst>
        </pc:spChg>
        <pc:spChg chg="del">
          <ac:chgData name="Madhavi Pandey" userId="58a599b9a357d246" providerId="LiveId" clId="{F866BB93-1093-45CC-BE1D-5BC54F17971C}" dt="2023-08-08T06:34:34.588" v="1650" actId="931"/>
          <ac:spMkLst>
            <pc:docMk/>
            <pc:sldMk cId="863259839" sldId="264"/>
            <ac:spMk id="3" creationId="{0B43E045-901A-02D9-DDE1-CE46858F233C}"/>
          </ac:spMkLst>
        </pc:spChg>
        <pc:spChg chg="mod">
          <ac:chgData name="Madhavi Pandey" userId="58a599b9a357d246" providerId="LiveId" clId="{F866BB93-1093-45CC-BE1D-5BC54F17971C}" dt="2023-08-07T13:57:14.799" v="1498" actId="20577"/>
          <ac:spMkLst>
            <pc:docMk/>
            <pc:sldMk cId="863259839" sldId="264"/>
            <ac:spMk id="5" creationId="{B030CF78-AA62-92D8-9731-6DACE3024C24}"/>
          </ac:spMkLst>
        </pc:spChg>
        <pc:spChg chg="add del mod">
          <ac:chgData name="Madhavi Pandey" userId="58a599b9a357d246" providerId="LiveId" clId="{F866BB93-1093-45CC-BE1D-5BC54F17971C}" dt="2023-08-08T10:34:30.767" v="1665" actId="931"/>
          <ac:spMkLst>
            <pc:docMk/>
            <pc:sldMk cId="863259839" sldId="264"/>
            <ac:spMk id="7" creationId="{18D0C00A-EC36-23E4-940D-401BB73C0128}"/>
          </ac:spMkLst>
        </pc:spChg>
        <pc:picChg chg="add del mod">
          <ac:chgData name="Madhavi Pandey" userId="58a599b9a357d246" providerId="LiveId" clId="{F866BB93-1093-45CC-BE1D-5BC54F17971C}" dt="2023-08-08T10:34:24.697" v="1664" actId="21"/>
          <ac:picMkLst>
            <pc:docMk/>
            <pc:sldMk cId="863259839" sldId="264"/>
            <ac:picMk id="8" creationId="{8C267CBA-0A57-4B45-E9B6-26477FEA2176}"/>
          </ac:picMkLst>
        </pc:picChg>
        <pc:picChg chg="add mod">
          <ac:chgData name="Madhavi Pandey" userId="58a599b9a357d246" providerId="LiveId" clId="{F866BB93-1093-45CC-BE1D-5BC54F17971C}" dt="2023-08-08T10:34:36.551" v="1667" actId="14100"/>
          <ac:picMkLst>
            <pc:docMk/>
            <pc:sldMk cId="863259839" sldId="264"/>
            <ac:picMk id="10" creationId="{5389B452-10E6-17BA-0FA3-872EAE4FCF36}"/>
          </ac:picMkLst>
        </pc:picChg>
      </pc:sldChg>
      <pc:sldChg chg="addSp delSp modSp new mod ord">
        <pc:chgData name="Madhavi Pandey" userId="58a599b9a357d246" providerId="LiveId" clId="{F866BB93-1093-45CC-BE1D-5BC54F17971C}" dt="2023-08-08T06:55:26.595" v="1663" actId="14100"/>
        <pc:sldMkLst>
          <pc:docMk/>
          <pc:sldMk cId="776043051" sldId="265"/>
        </pc:sldMkLst>
        <pc:spChg chg="mod">
          <ac:chgData name="Madhavi Pandey" userId="58a599b9a357d246" providerId="LiveId" clId="{F866BB93-1093-45CC-BE1D-5BC54F17971C}" dt="2023-08-07T13:55:42.223" v="1483" actId="20577"/>
          <ac:spMkLst>
            <pc:docMk/>
            <pc:sldMk cId="776043051" sldId="265"/>
            <ac:spMk id="2" creationId="{C71C03B3-DFA7-8437-4029-CFF86FBCB8F3}"/>
          </ac:spMkLst>
        </pc:spChg>
        <pc:spChg chg="del">
          <ac:chgData name="Madhavi Pandey" userId="58a599b9a357d246" providerId="LiveId" clId="{F866BB93-1093-45CC-BE1D-5BC54F17971C}" dt="2023-08-08T06:55:11.219" v="1660" actId="931"/>
          <ac:spMkLst>
            <pc:docMk/>
            <pc:sldMk cId="776043051" sldId="265"/>
            <ac:spMk id="3" creationId="{36EB90BB-2B7D-9EC4-A0F5-B10A5FFF9EA4}"/>
          </ac:spMkLst>
        </pc:spChg>
        <pc:spChg chg="mod">
          <ac:chgData name="Madhavi Pandey" userId="58a599b9a357d246" providerId="LiveId" clId="{F866BB93-1093-45CC-BE1D-5BC54F17971C}" dt="2023-08-07T13:57:03.281" v="1492" actId="20577"/>
          <ac:spMkLst>
            <pc:docMk/>
            <pc:sldMk cId="776043051" sldId="265"/>
            <ac:spMk id="5" creationId="{DD5BBFFB-DAE6-2F34-1DF7-BC17217E23F8}"/>
          </ac:spMkLst>
        </pc:spChg>
        <pc:picChg chg="add mod">
          <ac:chgData name="Madhavi Pandey" userId="58a599b9a357d246" providerId="LiveId" clId="{F866BB93-1093-45CC-BE1D-5BC54F17971C}" dt="2023-08-08T06:55:26.595" v="1663" actId="14100"/>
          <ac:picMkLst>
            <pc:docMk/>
            <pc:sldMk cId="776043051" sldId="265"/>
            <ac:picMk id="8" creationId="{461A9905-8AAA-AE88-CFB7-DE3F646C44A3}"/>
          </ac:picMkLst>
        </pc:picChg>
      </pc:sldChg>
    </pc:docChg>
  </pc:docChgLst>
  <pc:docChgLst>
    <pc:chgData name="Madhavi Pandey" userId="58a599b9a357d246" providerId="LiveId" clId="{CC55B1B1-AD1C-4828-8002-5FF428146A6D}"/>
    <pc:docChg chg="undo custSel addSld modSld sldOrd">
      <pc:chgData name="Madhavi Pandey" userId="58a599b9a357d246" providerId="LiveId" clId="{CC55B1B1-AD1C-4828-8002-5FF428146A6D}" dt="2023-08-10T17:40:07.617" v="917" actId="113"/>
      <pc:docMkLst>
        <pc:docMk/>
      </pc:docMkLst>
      <pc:sldChg chg="modSp mod">
        <pc:chgData name="Madhavi Pandey" userId="58a599b9a357d246" providerId="LiveId" clId="{CC55B1B1-AD1C-4828-8002-5FF428146A6D}" dt="2023-08-08T18:37:34.813" v="34" actId="255"/>
        <pc:sldMkLst>
          <pc:docMk/>
          <pc:sldMk cId="2475805559" sldId="257"/>
        </pc:sldMkLst>
        <pc:spChg chg="mod">
          <ac:chgData name="Madhavi Pandey" userId="58a599b9a357d246" providerId="LiveId" clId="{CC55B1B1-AD1C-4828-8002-5FF428146A6D}" dt="2023-08-08T18:37:34.813" v="34" actId="255"/>
          <ac:spMkLst>
            <pc:docMk/>
            <pc:sldMk cId="2475805559" sldId="257"/>
            <ac:spMk id="5" creationId="{93C05970-F66E-A83A-0258-DF8FFA8CC7A5}"/>
          </ac:spMkLst>
        </pc:spChg>
      </pc:sldChg>
      <pc:sldChg chg="modSp mod">
        <pc:chgData name="Madhavi Pandey" userId="58a599b9a357d246" providerId="LiveId" clId="{CC55B1B1-AD1C-4828-8002-5FF428146A6D}" dt="2023-08-08T18:41:47.662" v="64" actId="1076"/>
        <pc:sldMkLst>
          <pc:docMk/>
          <pc:sldMk cId="263784652" sldId="258"/>
        </pc:sldMkLst>
        <pc:spChg chg="mod">
          <ac:chgData name="Madhavi Pandey" userId="58a599b9a357d246" providerId="LiveId" clId="{CC55B1B1-AD1C-4828-8002-5FF428146A6D}" dt="2023-08-08T18:41:47.662" v="64" actId="1076"/>
          <ac:spMkLst>
            <pc:docMk/>
            <pc:sldMk cId="263784652" sldId="258"/>
            <ac:spMk id="5" creationId="{EEBDD151-1D0F-44AD-CA08-92C37BFC1FEB}"/>
          </ac:spMkLst>
        </pc:spChg>
      </pc:sldChg>
      <pc:sldChg chg="modSp mod">
        <pc:chgData name="Madhavi Pandey" userId="58a599b9a357d246" providerId="LiveId" clId="{CC55B1B1-AD1C-4828-8002-5FF428146A6D}" dt="2023-08-08T18:42:23.009" v="66" actId="255"/>
        <pc:sldMkLst>
          <pc:docMk/>
          <pc:sldMk cId="3508261539" sldId="259"/>
        </pc:sldMkLst>
        <pc:spChg chg="mod">
          <ac:chgData name="Madhavi Pandey" userId="58a599b9a357d246" providerId="LiveId" clId="{CC55B1B1-AD1C-4828-8002-5FF428146A6D}" dt="2023-08-08T18:42:23.009" v="66" actId="255"/>
          <ac:spMkLst>
            <pc:docMk/>
            <pc:sldMk cId="3508261539" sldId="259"/>
            <ac:spMk id="5" creationId="{09D75A12-0272-9108-B6D9-D9DDCA93822F}"/>
          </ac:spMkLst>
        </pc:spChg>
      </pc:sldChg>
      <pc:sldChg chg="modSp mod">
        <pc:chgData name="Madhavi Pandey" userId="58a599b9a357d246" providerId="LiveId" clId="{CC55B1B1-AD1C-4828-8002-5FF428146A6D}" dt="2023-08-08T18:45:13.253" v="93" actId="13926"/>
        <pc:sldMkLst>
          <pc:docMk/>
          <pc:sldMk cId="2722507124" sldId="260"/>
        </pc:sldMkLst>
        <pc:spChg chg="mod">
          <ac:chgData name="Madhavi Pandey" userId="58a599b9a357d246" providerId="LiveId" clId="{CC55B1B1-AD1C-4828-8002-5FF428146A6D}" dt="2023-08-08T18:43:29.771" v="86" actId="313"/>
          <ac:spMkLst>
            <pc:docMk/>
            <pc:sldMk cId="2722507124" sldId="260"/>
            <ac:spMk id="2" creationId="{E7309717-0209-D50E-62D2-3F5FD582182C}"/>
          </ac:spMkLst>
        </pc:spChg>
        <pc:spChg chg="mod">
          <ac:chgData name="Madhavi Pandey" userId="58a599b9a357d246" providerId="LiveId" clId="{CC55B1B1-AD1C-4828-8002-5FF428146A6D}" dt="2023-08-08T18:43:25.915" v="85" actId="13926"/>
          <ac:spMkLst>
            <pc:docMk/>
            <pc:sldMk cId="2722507124" sldId="260"/>
            <ac:spMk id="3" creationId="{3BCCF88A-2A26-6236-A794-F8B22BCC9C64}"/>
          </ac:spMkLst>
        </pc:spChg>
        <pc:spChg chg="mod">
          <ac:chgData name="Madhavi Pandey" userId="58a599b9a357d246" providerId="LiveId" clId="{CC55B1B1-AD1C-4828-8002-5FF428146A6D}" dt="2023-08-08T18:36:55.574" v="29" actId="255"/>
          <ac:spMkLst>
            <pc:docMk/>
            <pc:sldMk cId="2722507124" sldId="260"/>
            <ac:spMk id="5" creationId="{F13F1C62-2203-EFBD-6B71-D5D229BD8C22}"/>
          </ac:spMkLst>
        </pc:spChg>
        <pc:spChg chg="mod">
          <ac:chgData name="Madhavi Pandey" userId="58a599b9a357d246" providerId="LiveId" clId="{CC55B1B1-AD1C-4828-8002-5FF428146A6D}" dt="2023-08-08T18:45:13.253" v="93" actId="13926"/>
          <ac:spMkLst>
            <pc:docMk/>
            <pc:sldMk cId="2722507124" sldId="260"/>
            <ac:spMk id="8" creationId="{ACB83B96-4050-C305-331B-9F792C5DA66F}"/>
          </ac:spMkLst>
        </pc:spChg>
      </pc:sldChg>
      <pc:sldChg chg="modSp mod">
        <pc:chgData name="Madhavi Pandey" userId="58a599b9a357d246" providerId="LiveId" clId="{CC55B1B1-AD1C-4828-8002-5FF428146A6D}" dt="2023-08-08T18:40:38.044" v="55" actId="255"/>
        <pc:sldMkLst>
          <pc:docMk/>
          <pc:sldMk cId="742302066" sldId="261"/>
        </pc:sldMkLst>
        <pc:spChg chg="mod">
          <ac:chgData name="Madhavi Pandey" userId="58a599b9a357d246" providerId="LiveId" clId="{CC55B1B1-AD1C-4828-8002-5FF428146A6D}" dt="2023-08-08T18:40:38.044" v="55" actId="255"/>
          <ac:spMkLst>
            <pc:docMk/>
            <pc:sldMk cId="742302066" sldId="261"/>
            <ac:spMk id="5" creationId="{392A75E7-C669-4A70-DF86-2ED093537438}"/>
          </ac:spMkLst>
        </pc:spChg>
      </pc:sldChg>
      <pc:sldChg chg="modSp mod">
        <pc:chgData name="Madhavi Pandey" userId="58a599b9a357d246" providerId="LiveId" clId="{CC55B1B1-AD1C-4828-8002-5FF428146A6D}" dt="2023-08-08T18:40:03.823" v="53" actId="207"/>
        <pc:sldMkLst>
          <pc:docMk/>
          <pc:sldMk cId="1455624879" sldId="262"/>
        </pc:sldMkLst>
        <pc:spChg chg="mod">
          <ac:chgData name="Madhavi Pandey" userId="58a599b9a357d246" providerId="LiveId" clId="{CC55B1B1-AD1C-4828-8002-5FF428146A6D}" dt="2023-08-08T18:40:03.823" v="53" actId="207"/>
          <ac:spMkLst>
            <pc:docMk/>
            <pc:sldMk cId="1455624879" sldId="262"/>
            <ac:spMk id="4" creationId="{55AC902A-89B2-6063-DC4D-9D91A721606B}"/>
          </ac:spMkLst>
        </pc:spChg>
        <pc:spChg chg="mod">
          <ac:chgData name="Madhavi Pandey" userId="58a599b9a357d246" providerId="LiveId" clId="{CC55B1B1-AD1C-4828-8002-5FF428146A6D}" dt="2023-08-08T18:38:14.781" v="42" actId="14100"/>
          <ac:spMkLst>
            <pc:docMk/>
            <pc:sldMk cId="1455624879" sldId="262"/>
            <ac:spMk id="5" creationId="{A0AD5C12-52B1-A5DF-59BA-2F45B3FCA9C0}"/>
          </ac:spMkLst>
        </pc:spChg>
        <pc:spChg chg="mod">
          <ac:chgData name="Madhavi Pandey" userId="58a599b9a357d246" providerId="LiveId" clId="{CC55B1B1-AD1C-4828-8002-5FF428146A6D}" dt="2023-08-08T18:40:00.933" v="52" actId="1076"/>
          <ac:spMkLst>
            <pc:docMk/>
            <pc:sldMk cId="1455624879" sldId="262"/>
            <ac:spMk id="6" creationId="{FB9CF3E6-473A-4681-3A67-6C7229E4D549}"/>
          </ac:spMkLst>
        </pc:spChg>
        <pc:picChg chg="mod">
          <ac:chgData name="Madhavi Pandey" userId="58a599b9a357d246" providerId="LiveId" clId="{CC55B1B1-AD1C-4828-8002-5FF428146A6D}" dt="2023-08-08T14:16:35.657" v="0" actId="1076"/>
          <ac:picMkLst>
            <pc:docMk/>
            <pc:sldMk cId="1455624879" sldId="262"/>
            <ac:picMk id="8" creationId="{3DE6E037-455B-0DCB-45B4-F8757FDDBA3F}"/>
          </ac:picMkLst>
        </pc:picChg>
      </pc:sldChg>
      <pc:sldChg chg="modSp mod">
        <pc:chgData name="Madhavi Pandey" userId="58a599b9a357d246" providerId="LiveId" clId="{CC55B1B1-AD1C-4828-8002-5FF428146A6D}" dt="2023-08-08T18:41:06.120" v="59" actId="207"/>
        <pc:sldMkLst>
          <pc:docMk/>
          <pc:sldMk cId="1493385943" sldId="263"/>
        </pc:sldMkLst>
        <pc:spChg chg="mod">
          <ac:chgData name="Madhavi Pandey" userId="58a599b9a357d246" providerId="LiveId" clId="{CC55B1B1-AD1C-4828-8002-5FF428146A6D}" dt="2023-08-08T18:41:01.485" v="58" actId="207"/>
          <ac:spMkLst>
            <pc:docMk/>
            <pc:sldMk cId="1493385943" sldId="263"/>
            <ac:spMk id="4" creationId="{B0A3F798-84D4-53E2-1E63-687524B908B1}"/>
          </ac:spMkLst>
        </pc:spChg>
        <pc:spChg chg="mod">
          <ac:chgData name="Madhavi Pandey" userId="58a599b9a357d246" providerId="LiveId" clId="{CC55B1B1-AD1C-4828-8002-5FF428146A6D}" dt="2023-08-08T18:40:54.301" v="57" actId="207"/>
          <ac:spMkLst>
            <pc:docMk/>
            <pc:sldMk cId="1493385943" sldId="263"/>
            <ac:spMk id="5" creationId="{F778AFF0-3CCE-041C-CD84-CB047D32B684}"/>
          </ac:spMkLst>
        </pc:spChg>
        <pc:spChg chg="mod">
          <ac:chgData name="Madhavi Pandey" userId="58a599b9a357d246" providerId="LiveId" clId="{CC55B1B1-AD1C-4828-8002-5FF428146A6D}" dt="2023-08-08T18:41:06.120" v="59" actId="207"/>
          <ac:spMkLst>
            <pc:docMk/>
            <pc:sldMk cId="1493385943" sldId="263"/>
            <ac:spMk id="6" creationId="{6EB91139-D459-0F58-5E27-A020534A80B7}"/>
          </ac:spMkLst>
        </pc:spChg>
      </pc:sldChg>
      <pc:sldChg chg="modSp mod">
        <pc:chgData name="Madhavi Pandey" userId="58a599b9a357d246" providerId="LiveId" clId="{CC55B1B1-AD1C-4828-8002-5FF428146A6D}" dt="2023-08-08T18:41:23.517" v="60" actId="255"/>
        <pc:sldMkLst>
          <pc:docMk/>
          <pc:sldMk cId="863259839" sldId="264"/>
        </pc:sldMkLst>
        <pc:spChg chg="mod">
          <ac:chgData name="Madhavi Pandey" userId="58a599b9a357d246" providerId="LiveId" clId="{CC55B1B1-AD1C-4828-8002-5FF428146A6D}" dt="2023-08-08T18:41:23.517" v="60" actId="255"/>
          <ac:spMkLst>
            <pc:docMk/>
            <pc:sldMk cId="863259839" sldId="264"/>
            <ac:spMk id="5" creationId="{B030CF78-AA62-92D8-9731-6DACE3024C24}"/>
          </ac:spMkLst>
        </pc:spChg>
      </pc:sldChg>
      <pc:sldChg chg="modSp mod">
        <pc:chgData name="Madhavi Pandey" userId="58a599b9a357d246" providerId="LiveId" clId="{CC55B1B1-AD1C-4828-8002-5FF428146A6D}" dt="2023-08-08T18:42:04.805" v="65" actId="255"/>
        <pc:sldMkLst>
          <pc:docMk/>
          <pc:sldMk cId="776043051" sldId="265"/>
        </pc:sldMkLst>
        <pc:spChg chg="mod">
          <ac:chgData name="Madhavi Pandey" userId="58a599b9a357d246" providerId="LiveId" clId="{CC55B1B1-AD1C-4828-8002-5FF428146A6D}" dt="2023-08-08T18:42:04.805" v="65" actId="255"/>
          <ac:spMkLst>
            <pc:docMk/>
            <pc:sldMk cId="776043051" sldId="265"/>
            <ac:spMk id="5" creationId="{DD5BBFFB-DAE6-2F34-1DF7-BC17217E23F8}"/>
          </ac:spMkLst>
        </pc:spChg>
      </pc:sldChg>
      <pc:sldChg chg="addSp delSp modSp new mod ord">
        <pc:chgData name="Madhavi Pandey" userId="58a599b9a357d246" providerId="LiveId" clId="{CC55B1B1-AD1C-4828-8002-5FF428146A6D}" dt="2023-08-08T18:40:20.805" v="54" actId="255"/>
        <pc:sldMkLst>
          <pc:docMk/>
          <pc:sldMk cId="3121622955" sldId="266"/>
        </pc:sldMkLst>
        <pc:spChg chg="mod">
          <ac:chgData name="Madhavi Pandey" userId="58a599b9a357d246" providerId="LiveId" clId="{CC55B1B1-AD1C-4828-8002-5FF428146A6D}" dt="2023-08-08T18:36:10.991" v="23" actId="20577"/>
          <ac:spMkLst>
            <pc:docMk/>
            <pc:sldMk cId="3121622955" sldId="266"/>
            <ac:spMk id="2" creationId="{D9D1BFD7-95A5-CF7C-0FF7-28489F6B3D8E}"/>
          </ac:spMkLst>
        </pc:spChg>
        <pc:spChg chg="del">
          <ac:chgData name="Madhavi Pandey" userId="58a599b9a357d246" providerId="LiveId" clId="{CC55B1B1-AD1C-4828-8002-5FF428146A6D}" dt="2023-08-08T18:35:59.588" v="4" actId="931"/>
          <ac:spMkLst>
            <pc:docMk/>
            <pc:sldMk cId="3121622955" sldId="266"/>
            <ac:spMk id="3" creationId="{70DAAF7A-5F9C-9F96-2C5B-EA5E24E05ED8}"/>
          </ac:spMkLst>
        </pc:spChg>
        <pc:spChg chg="mod">
          <ac:chgData name="Madhavi Pandey" userId="58a599b9a357d246" providerId="LiveId" clId="{CC55B1B1-AD1C-4828-8002-5FF428146A6D}" dt="2023-08-08T18:40:20.805" v="54" actId="255"/>
          <ac:spMkLst>
            <pc:docMk/>
            <pc:sldMk cId="3121622955" sldId="266"/>
            <ac:spMk id="5" creationId="{0C7FAC25-868D-9C2C-FEE1-956A47A1927A}"/>
          </ac:spMkLst>
        </pc:spChg>
        <pc:picChg chg="add mod">
          <ac:chgData name="Madhavi Pandey" userId="58a599b9a357d246" providerId="LiveId" clId="{CC55B1B1-AD1C-4828-8002-5FF428146A6D}" dt="2023-08-08T18:36:22.978" v="28" actId="14100"/>
          <ac:picMkLst>
            <pc:docMk/>
            <pc:sldMk cId="3121622955" sldId="266"/>
            <ac:picMk id="8" creationId="{9AD875A0-5A89-622F-59DC-36CFCD03D988}"/>
          </ac:picMkLst>
        </pc:picChg>
        <pc:picChg chg="add del">
          <ac:chgData name="Madhavi Pandey" userId="58a599b9a357d246" providerId="LiveId" clId="{CC55B1B1-AD1C-4828-8002-5FF428146A6D}" dt="2023-08-08T18:37:24.468" v="33" actId="22"/>
          <ac:picMkLst>
            <pc:docMk/>
            <pc:sldMk cId="3121622955" sldId="266"/>
            <ac:picMk id="10" creationId="{A2178604-9844-BAC1-EEB6-AC54DA912B81}"/>
          </ac:picMkLst>
        </pc:picChg>
      </pc:sldChg>
      <pc:sldChg chg="modSp new mod">
        <pc:chgData name="Madhavi Pandey" userId="58a599b9a357d246" providerId="LiveId" clId="{CC55B1B1-AD1C-4828-8002-5FF428146A6D}" dt="2023-08-10T13:11:25.572" v="914" actId="113"/>
        <pc:sldMkLst>
          <pc:docMk/>
          <pc:sldMk cId="1699503644" sldId="267"/>
        </pc:sldMkLst>
        <pc:spChg chg="mod">
          <ac:chgData name="Madhavi Pandey" userId="58a599b9a357d246" providerId="LiveId" clId="{CC55B1B1-AD1C-4828-8002-5FF428146A6D}" dt="2023-08-10T12:31:59.824" v="542" actId="20577"/>
          <ac:spMkLst>
            <pc:docMk/>
            <pc:sldMk cId="1699503644" sldId="267"/>
            <ac:spMk id="2" creationId="{5E2534EE-E9BE-0C00-0653-2A2E471B3809}"/>
          </ac:spMkLst>
        </pc:spChg>
        <pc:spChg chg="mod">
          <ac:chgData name="Madhavi Pandey" userId="58a599b9a357d246" providerId="LiveId" clId="{CC55B1B1-AD1C-4828-8002-5FF428146A6D}" dt="2023-08-10T13:11:25.572" v="914" actId="113"/>
          <ac:spMkLst>
            <pc:docMk/>
            <pc:sldMk cId="1699503644" sldId="267"/>
            <ac:spMk id="3" creationId="{8E959F41-1A67-47C3-CBF1-1B6B3DDB5218}"/>
          </ac:spMkLst>
        </pc:spChg>
        <pc:spChg chg="mod">
          <ac:chgData name="Madhavi Pandey" userId="58a599b9a357d246" providerId="LiveId" clId="{CC55B1B1-AD1C-4828-8002-5FF428146A6D}" dt="2023-08-10T12:22:48.193" v="96" actId="14100"/>
          <ac:spMkLst>
            <pc:docMk/>
            <pc:sldMk cId="1699503644" sldId="267"/>
            <ac:spMk id="5" creationId="{4454A367-F3CD-1DAD-9915-76722D62E8D8}"/>
          </ac:spMkLst>
        </pc:spChg>
      </pc:sldChg>
      <pc:sldChg chg="addSp delSp modSp new mod ord setBg">
        <pc:chgData name="Madhavi Pandey" userId="58a599b9a357d246" providerId="LiveId" clId="{CC55B1B1-AD1C-4828-8002-5FF428146A6D}" dt="2023-08-10T12:56:01.624" v="865" actId="13926"/>
        <pc:sldMkLst>
          <pc:docMk/>
          <pc:sldMk cId="3190858755" sldId="268"/>
        </pc:sldMkLst>
        <pc:spChg chg="mod ord">
          <ac:chgData name="Madhavi Pandey" userId="58a599b9a357d246" providerId="LiveId" clId="{CC55B1B1-AD1C-4828-8002-5FF428146A6D}" dt="2023-08-10T12:51:30.765" v="834" actId="20577"/>
          <ac:spMkLst>
            <pc:docMk/>
            <pc:sldMk cId="3190858755" sldId="268"/>
            <ac:spMk id="2" creationId="{C9B5ABE8-6123-3D95-CDAC-EC7924F1595E}"/>
          </ac:spMkLst>
        </pc:spChg>
        <pc:spChg chg="del">
          <ac:chgData name="Madhavi Pandey" userId="58a599b9a357d246" providerId="LiveId" clId="{CC55B1B1-AD1C-4828-8002-5FF428146A6D}" dt="2023-08-10T12:38:17.931" v="691" actId="931"/>
          <ac:spMkLst>
            <pc:docMk/>
            <pc:sldMk cId="3190858755" sldId="268"/>
            <ac:spMk id="3" creationId="{9B40178B-E397-F767-4025-AF3874B52146}"/>
          </ac:spMkLst>
        </pc:spChg>
        <pc:spChg chg="mod ord">
          <ac:chgData name="Madhavi Pandey" userId="58a599b9a357d246" providerId="LiveId" clId="{CC55B1B1-AD1C-4828-8002-5FF428146A6D}" dt="2023-08-10T12:41:04.553" v="707" actId="26606"/>
          <ac:spMkLst>
            <pc:docMk/>
            <pc:sldMk cId="3190858755" sldId="268"/>
            <ac:spMk id="4" creationId="{C033F0FE-E8EB-83BE-75E0-75B5FCB99F12}"/>
          </ac:spMkLst>
        </pc:spChg>
        <pc:spChg chg="mod">
          <ac:chgData name="Madhavi Pandey" userId="58a599b9a357d246" providerId="LiveId" clId="{CC55B1B1-AD1C-4828-8002-5FF428146A6D}" dt="2023-08-10T12:42:12.593" v="716" actId="14100"/>
          <ac:spMkLst>
            <pc:docMk/>
            <pc:sldMk cId="3190858755" sldId="268"/>
            <ac:spMk id="5" creationId="{FF1074D1-CAA3-73B2-7168-EF726AD457EA}"/>
          </ac:spMkLst>
        </pc:spChg>
        <pc:spChg chg="mod">
          <ac:chgData name="Madhavi Pandey" userId="58a599b9a357d246" providerId="LiveId" clId="{CC55B1B1-AD1C-4828-8002-5FF428146A6D}" dt="2023-08-10T12:41:04.553" v="707" actId="26606"/>
          <ac:spMkLst>
            <pc:docMk/>
            <pc:sldMk cId="3190858755" sldId="268"/>
            <ac:spMk id="6" creationId="{46FB3823-68EF-FCF8-EFBE-AE4CD29C3238}"/>
          </ac:spMkLst>
        </pc:spChg>
        <pc:spChg chg="add del">
          <ac:chgData name="Madhavi Pandey" userId="58a599b9a357d246" providerId="LiveId" clId="{CC55B1B1-AD1C-4828-8002-5FF428146A6D}" dt="2023-08-10T12:38:31.934" v="693" actId="931"/>
          <ac:spMkLst>
            <pc:docMk/>
            <pc:sldMk cId="3190858755" sldId="268"/>
            <ac:spMk id="12" creationId="{AC8202E2-56E2-EDAB-1270-D9FEFA361DA6}"/>
          </ac:spMkLst>
        </pc:spChg>
        <pc:spChg chg="add del mod">
          <ac:chgData name="Madhavi Pandey" userId="58a599b9a357d246" providerId="LiveId" clId="{CC55B1B1-AD1C-4828-8002-5FF428146A6D}" dt="2023-08-10T12:38:51.211" v="698" actId="478"/>
          <ac:spMkLst>
            <pc:docMk/>
            <pc:sldMk cId="3190858755" sldId="268"/>
            <ac:spMk id="13" creationId="{CF0E11B3-934E-4B83-4B6B-B511814AEC54}"/>
          </ac:spMkLst>
        </pc:spChg>
        <pc:spChg chg="add del">
          <ac:chgData name="Madhavi Pandey" userId="58a599b9a357d246" providerId="LiveId" clId="{CC55B1B1-AD1C-4828-8002-5FF428146A6D}" dt="2023-08-10T12:41:04.553" v="707" actId="26606"/>
          <ac:spMkLst>
            <pc:docMk/>
            <pc:sldMk cId="3190858755" sldId="268"/>
            <ac:spMk id="15" creationId="{FBB53F82-F191-4EEB-AB7B-F69E634FA3E8}"/>
          </ac:spMkLst>
        </pc:spChg>
        <pc:spChg chg="add del mod">
          <ac:chgData name="Madhavi Pandey" userId="58a599b9a357d246" providerId="LiveId" clId="{CC55B1B1-AD1C-4828-8002-5FF428146A6D}" dt="2023-08-10T12:40:32.858" v="702" actId="931"/>
          <ac:spMkLst>
            <pc:docMk/>
            <pc:sldMk cId="3190858755" sldId="268"/>
            <ac:spMk id="16" creationId="{1C839683-B819-1A54-FBF5-4714BFFEBA6E}"/>
          </ac:spMkLst>
        </pc:spChg>
        <pc:spChg chg="add del">
          <ac:chgData name="Madhavi Pandey" userId="58a599b9a357d246" providerId="LiveId" clId="{CC55B1B1-AD1C-4828-8002-5FF428146A6D}" dt="2023-08-10T12:41:04.553" v="707" actId="26606"/>
          <ac:spMkLst>
            <pc:docMk/>
            <pc:sldMk cId="3190858755" sldId="268"/>
            <ac:spMk id="17" creationId="{8616AA08-3831-473D-B61B-89484A33CF65}"/>
          </ac:spMkLst>
        </pc:spChg>
        <pc:spChg chg="add del">
          <ac:chgData name="Madhavi Pandey" userId="58a599b9a357d246" providerId="LiveId" clId="{CC55B1B1-AD1C-4828-8002-5FF428146A6D}" dt="2023-08-10T12:41:04.553" v="707" actId="26606"/>
          <ac:spMkLst>
            <pc:docMk/>
            <pc:sldMk cId="3190858755" sldId="268"/>
            <ac:spMk id="19" creationId="{8431B918-3A1C-46BA-9430-CAD97D9DA0FC}"/>
          </ac:spMkLst>
        </pc:spChg>
        <pc:spChg chg="add del">
          <ac:chgData name="Madhavi Pandey" userId="58a599b9a357d246" providerId="LiveId" clId="{CC55B1B1-AD1C-4828-8002-5FF428146A6D}" dt="2023-08-10T12:41:04.553" v="707" actId="26606"/>
          <ac:spMkLst>
            <pc:docMk/>
            <pc:sldMk cId="3190858755" sldId="268"/>
            <ac:spMk id="21" creationId="{8400935A-2F82-4DC4-A4E1-E12EFB8C2738}"/>
          </ac:spMkLst>
        </pc:spChg>
        <pc:spChg chg="add del">
          <ac:chgData name="Madhavi Pandey" userId="58a599b9a357d246" providerId="LiveId" clId="{CC55B1B1-AD1C-4828-8002-5FF428146A6D}" dt="2023-08-10T12:41:04.553" v="707" actId="26606"/>
          <ac:spMkLst>
            <pc:docMk/>
            <pc:sldMk cId="3190858755" sldId="268"/>
            <ac:spMk id="23" creationId="{A3D5D599-1CAE-4C92-B5AE-8E51AF6D47C9}"/>
          </ac:spMkLst>
        </pc:spChg>
        <pc:spChg chg="add del mod">
          <ac:chgData name="Madhavi Pandey" userId="58a599b9a357d246" providerId="LiveId" clId="{CC55B1B1-AD1C-4828-8002-5FF428146A6D}" dt="2023-08-10T12:43:03.448" v="722" actId="931"/>
          <ac:spMkLst>
            <pc:docMk/>
            <pc:sldMk cId="3190858755" sldId="268"/>
            <ac:spMk id="24" creationId="{33334536-7EF9-2374-08EF-7D655F55FBD3}"/>
          </ac:spMkLst>
        </pc:spChg>
        <pc:spChg chg="add del">
          <ac:chgData name="Madhavi Pandey" userId="58a599b9a357d246" providerId="LiveId" clId="{CC55B1B1-AD1C-4828-8002-5FF428146A6D}" dt="2023-08-10T12:40:50.641" v="704" actId="26606"/>
          <ac:spMkLst>
            <pc:docMk/>
            <pc:sldMk cId="3190858755" sldId="268"/>
            <ac:spMk id="27" creationId="{0D16F56F-0A1D-98E6-9FDF-47A8845E5A17}"/>
          </ac:spMkLst>
        </pc:spChg>
        <pc:spChg chg="add">
          <ac:chgData name="Madhavi Pandey" userId="58a599b9a357d246" providerId="LiveId" clId="{CC55B1B1-AD1C-4828-8002-5FF428146A6D}" dt="2023-08-10T12:41:04.553" v="707" actId="26606"/>
          <ac:spMkLst>
            <pc:docMk/>
            <pc:sldMk cId="3190858755" sldId="268"/>
            <ac:spMk id="28" creationId="{910015B9-6046-41B8-83BD-71778D2F9798}"/>
          </ac:spMkLst>
        </pc:spChg>
        <pc:spChg chg="add del">
          <ac:chgData name="Madhavi Pandey" userId="58a599b9a357d246" providerId="LiveId" clId="{CC55B1B1-AD1C-4828-8002-5FF428146A6D}" dt="2023-08-10T12:40:50.641" v="704" actId="26606"/>
          <ac:spMkLst>
            <pc:docMk/>
            <pc:sldMk cId="3190858755" sldId="268"/>
            <ac:spMk id="30" creationId="{F875149D-F692-45DA-8324-D5E0193D5FC4}"/>
          </ac:spMkLst>
        </pc:spChg>
        <pc:spChg chg="add mod">
          <ac:chgData name="Madhavi Pandey" userId="58a599b9a357d246" providerId="LiveId" clId="{CC55B1B1-AD1C-4828-8002-5FF428146A6D}" dt="2023-08-10T12:56:01.624" v="865" actId="13926"/>
          <ac:spMkLst>
            <pc:docMk/>
            <pc:sldMk cId="3190858755" sldId="268"/>
            <ac:spMk id="31" creationId="{B52C9517-B42F-611B-F9E0-F9F18FB1E6FD}"/>
          </ac:spMkLst>
        </pc:spChg>
        <pc:spChg chg="add del">
          <ac:chgData name="Madhavi Pandey" userId="58a599b9a357d246" providerId="LiveId" clId="{CC55B1B1-AD1C-4828-8002-5FF428146A6D}" dt="2023-08-10T12:40:50.641" v="704" actId="26606"/>
          <ac:spMkLst>
            <pc:docMk/>
            <pc:sldMk cId="3190858755" sldId="268"/>
            <ac:spMk id="32" creationId="{C0B19935-C760-4698-9DD1-973C8A428D26}"/>
          </ac:spMkLst>
        </pc:spChg>
        <pc:spChg chg="add del">
          <ac:chgData name="Madhavi Pandey" userId="58a599b9a357d246" providerId="LiveId" clId="{CC55B1B1-AD1C-4828-8002-5FF428146A6D}" dt="2023-08-10T12:40:50.641" v="704" actId="26606"/>
          <ac:spMkLst>
            <pc:docMk/>
            <pc:sldMk cId="3190858755" sldId="268"/>
            <ac:spMk id="34" creationId="{08990612-E008-4F02-AEBB-B140BE753558}"/>
          </ac:spMkLst>
        </pc:spChg>
        <pc:spChg chg="add del">
          <ac:chgData name="Madhavi Pandey" userId="58a599b9a357d246" providerId="LiveId" clId="{CC55B1B1-AD1C-4828-8002-5FF428146A6D}" dt="2023-08-10T12:40:50.641" v="704" actId="26606"/>
          <ac:spMkLst>
            <pc:docMk/>
            <pc:sldMk cId="3190858755" sldId="268"/>
            <ac:spMk id="36" creationId="{A310A41F-3A14-4150-B6CF-0A577DDDEAD2}"/>
          </ac:spMkLst>
        </pc:spChg>
        <pc:spChg chg="add del">
          <ac:chgData name="Madhavi Pandey" userId="58a599b9a357d246" providerId="LiveId" clId="{CC55B1B1-AD1C-4828-8002-5FF428146A6D}" dt="2023-08-10T12:41:04.537" v="706" actId="26606"/>
          <ac:spMkLst>
            <pc:docMk/>
            <pc:sldMk cId="3190858755" sldId="268"/>
            <ac:spMk id="38" creationId="{00401440-1DC9-4C9E-A3BA-4DECEEB46503}"/>
          </ac:spMkLst>
        </pc:spChg>
        <pc:spChg chg="add del">
          <ac:chgData name="Madhavi Pandey" userId="58a599b9a357d246" providerId="LiveId" clId="{CC55B1B1-AD1C-4828-8002-5FF428146A6D}" dt="2023-08-10T12:41:04.537" v="706" actId="26606"/>
          <ac:spMkLst>
            <pc:docMk/>
            <pc:sldMk cId="3190858755" sldId="268"/>
            <ac:spMk id="40" creationId="{36B822CC-7DA9-4417-AA94-64CEB676F0B8}"/>
          </ac:spMkLst>
        </pc:spChg>
        <pc:spChg chg="add del">
          <ac:chgData name="Madhavi Pandey" userId="58a599b9a357d246" providerId="LiveId" clId="{CC55B1B1-AD1C-4828-8002-5FF428146A6D}" dt="2023-08-10T12:41:04.537" v="706" actId="26606"/>
          <ac:spMkLst>
            <pc:docMk/>
            <pc:sldMk cId="3190858755" sldId="268"/>
            <ac:spMk id="41" creationId="{AFA01E88-71CC-4FF3-9E81-51E0C32B45E4}"/>
          </ac:spMkLst>
        </pc:spChg>
        <pc:spChg chg="add del">
          <ac:chgData name="Madhavi Pandey" userId="58a599b9a357d246" providerId="LiveId" clId="{CC55B1B1-AD1C-4828-8002-5FF428146A6D}" dt="2023-08-10T12:41:04.537" v="706" actId="26606"/>
          <ac:spMkLst>
            <pc:docMk/>
            <pc:sldMk cId="3190858755" sldId="268"/>
            <ac:spMk id="42" creationId="{2B50EC51-3EF9-869D-0FFA-658C745B1465}"/>
          </ac:spMkLst>
        </pc:spChg>
        <pc:spChg chg="add">
          <ac:chgData name="Madhavi Pandey" userId="58a599b9a357d246" providerId="LiveId" clId="{CC55B1B1-AD1C-4828-8002-5FF428146A6D}" dt="2023-08-10T12:41:04.553" v="707" actId="26606"/>
          <ac:spMkLst>
            <pc:docMk/>
            <pc:sldMk cId="3190858755" sldId="268"/>
            <ac:spMk id="44" creationId="{53908232-52E2-4794-A6C1-54300FB98919}"/>
          </ac:spMkLst>
        </pc:spChg>
        <pc:spChg chg="add">
          <ac:chgData name="Madhavi Pandey" userId="58a599b9a357d246" providerId="LiveId" clId="{CC55B1B1-AD1C-4828-8002-5FF428146A6D}" dt="2023-08-10T12:41:04.553" v="707" actId="26606"/>
          <ac:spMkLst>
            <pc:docMk/>
            <pc:sldMk cId="3190858755" sldId="268"/>
            <ac:spMk id="45" creationId="{D2B9299F-BED7-44C5-9CC5-E542F9193C2F}"/>
          </ac:spMkLst>
        </pc:spChg>
        <pc:spChg chg="add">
          <ac:chgData name="Madhavi Pandey" userId="58a599b9a357d246" providerId="LiveId" clId="{CC55B1B1-AD1C-4828-8002-5FF428146A6D}" dt="2023-08-10T12:41:04.553" v="707" actId="26606"/>
          <ac:spMkLst>
            <pc:docMk/>
            <pc:sldMk cId="3190858755" sldId="268"/>
            <ac:spMk id="46" creationId="{E9DDF273-E040-4765-AD05-872458E1370A}"/>
          </ac:spMkLst>
        </pc:spChg>
        <pc:spChg chg="add">
          <ac:chgData name="Madhavi Pandey" userId="58a599b9a357d246" providerId="LiveId" clId="{CC55B1B1-AD1C-4828-8002-5FF428146A6D}" dt="2023-08-10T12:41:04.553" v="707" actId="26606"/>
          <ac:spMkLst>
            <pc:docMk/>
            <pc:sldMk cId="3190858755" sldId="268"/>
            <ac:spMk id="47" creationId="{D6D7A0BC-0046-4CAA-8E7F-DCAFE511EA0E}"/>
          </ac:spMkLst>
        </pc:spChg>
        <pc:spChg chg="add">
          <ac:chgData name="Madhavi Pandey" userId="58a599b9a357d246" providerId="LiveId" clId="{CC55B1B1-AD1C-4828-8002-5FF428146A6D}" dt="2023-08-10T12:41:04.553" v="707" actId="26606"/>
          <ac:spMkLst>
            <pc:docMk/>
            <pc:sldMk cId="3190858755" sldId="268"/>
            <ac:spMk id="48" creationId="{E7C6334F-6411-41EC-AD7D-179EDD8B58CB}"/>
          </ac:spMkLst>
        </pc:spChg>
        <pc:spChg chg="add">
          <ac:chgData name="Madhavi Pandey" userId="58a599b9a357d246" providerId="LiveId" clId="{CC55B1B1-AD1C-4828-8002-5FF428146A6D}" dt="2023-08-10T12:41:04.553" v="707" actId="26606"/>
          <ac:spMkLst>
            <pc:docMk/>
            <pc:sldMk cId="3190858755" sldId="268"/>
            <ac:spMk id="49" creationId="{E6B02CEE-3AF8-4349-9B3E-8970E6DF62B3}"/>
          </ac:spMkLst>
        </pc:spChg>
        <pc:spChg chg="add">
          <ac:chgData name="Madhavi Pandey" userId="58a599b9a357d246" providerId="LiveId" clId="{CC55B1B1-AD1C-4828-8002-5FF428146A6D}" dt="2023-08-10T12:41:04.553" v="707" actId="26606"/>
          <ac:spMkLst>
            <pc:docMk/>
            <pc:sldMk cId="3190858755" sldId="268"/>
            <ac:spMk id="50" creationId="{AAA01CF0-3FB5-44EB-B7DE-F2E86374C2FB}"/>
          </ac:spMkLst>
        </pc:spChg>
        <pc:picChg chg="add del mod">
          <ac:chgData name="Madhavi Pandey" userId="58a599b9a357d246" providerId="LiveId" clId="{CC55B1B1-AD1C-4828-8002-5FF428146A6D}" dt="2023-08-10T12:44:19.911" v="727" actId="21"/>
          <ac:picMkLst>
            <pc:docMk/>
            <pc:sldMk cId="3190858755" sldId="268"/>
            <ac:picMk id="8" creationId="{75DE4E58-A015-9503-EC4B-B2C1ED916E25}"/>
          </ac:picMkLst>
        </pc:picChg>
        <pc:picChg chg="add del mod">
          <ac:chgData name="Madhavi Pandey" userId="58a599b9a357d246" providerId="LiveId" clId="{CC55B1B1-AD1C-4828-8002-5FF428146A6D}" dt="2023-08-10T12:38:54.558" v="701" actId="478"/>
          <ac:picMkLst>
            <pc:docMk/>
            <pc:sldMk cId="3190858755" sldId="268"/>
            <ac:picMk id="10" creationId="{2D29FC51-6A2A-DCCC-B8D7-1B6D597C0777}"/>
          </ac:picMkLst>
        </pc:picChg>
        <pc:picChg chg="add del mod ord">
          <ac:chgData name="Madhavi Pandey" userId="58a599b9a357d246" providerId="LiveId" clId="{CC55B1B1-AD1C-4828-8002-5FF428146A6D}" dt="2023-08-10T12:42:58.220" v="721" actId="478"/>
          <ac:picMkLst>
            <pc:docMk/>
            <pc:sldMk cId="3190858755" sldId="268"/>
            <ac:picMk id="20" creationId="{B5456EB5-8476-B23A-8D53-6BDA2FEB5DC5}"/>
          </ac:picMkLst>
        </pc:picChg>
        <pc:picChg chg="add mod">
          <ac:chgData name="Madhavi Pandey" userId="58a599b9a357d246" providerId="LiveId" clId="{CC55B1B1-AD1C-4828-8002-5FF428146A6D}" dt="2023-08-10T12:50:57.892" v="820" actId="14100"/>
          <ac:picMkLst>
            <pc:docMk/>
            <pc:sldMk cId="3190858755" sldId="268"/>
            <ac:picMk id="26" creationId="{1E1D8DE1-D12E-1A1D-BC31-12004CFF9E7A}"/>
          </ac:picMkLst>
        </pc:picChg>
        <pc:picChg chg="add del mod">
          <ac:chgData name="Madhavi Pandey" userId="58a599b9a357d246" providerId="LiveId" clId="{CC55B1B1-AD1C-4828-8002-5FF428146A6D}" dt="2023-08-10T12:46:30.457" v="745" actId="478"/>
          <ac:picMkLst>
            <pc:docMk/>
            <pc:sldMk cId="3190858755" sldId="268"/>
            <ac:picMk id="29" creationId="{A9FE3C89-0F78-DC5C-3EA9-D620DAFE03D5}"/>
          </ac:picMkLst>
        </pc:picChg>
        <pc:cxnChg chg="add del">
          <ac:chgData name="Madhavi Pandey" userId="58a599b9a357d246" providerId="LiveId" clId="{CC55B1B1-AD1C-4828-8002-5FF428146A6D}" dt="2023-08-10T12:41:04.537" v="706" actId="26606"/>
          <ac:cxnSpMkLst>
            <pc:docMk/>
            <pc:sldMk cId="3190858755" sldId="268"/>
            <ac:cxnSpMk id="39" creationId="{EEE3F140-02CB-4BBC-ABC0-8BF046C9D1B8}"/>
          </ac:cxnSpMkLst>
        </pc:cxnChg>
      </pc:sldChg>
      <pc:sldChg chg="addSp delSp modSp new mod ord setBg">
        <pc:chgData name="Madhavi Pandey" userId="58a599b9a357d246" providerId="LiveId" clId="{CC55B1B1-AD1C-4828-8002-5FF428146A6D}" dt="2023-08-10T12:56:09.870" v="866" actId="13926"/>
        <pc:sldMkLst>
          <pc:docMk/>
          <pc:sldMk cId="3712759769" sldId="269"/>
        </pc:sldMkLst>
        <pc:spChg chg="mod">
          <ac:chgData name="Madhavi Pandey" userId="58a599b9a357d246" providerId="LiveId" clId="{CC55B1B1-AD1C-4828-8002-5FF428146A6D}" dt="2023-08-10T12:52:05.472" v="850" actId="13926"/>
          <ac:spMkLst>
            <pc:docMk/>
            <pc:sldMk cId="3712759769" sldId="269"/>
            <ac:spMk id="2" creationId="{B908F3A6-FD16-9F37-CD03-91B2218CBA15}"/>
          </ac:spMkLst>
        </pc:spChg>
        <pc:spChg chg="del">
          <ac:chgData name="Madhavi Pandey" userId="58a599b9a357d246" providerId="LiveId" clId="{CC55B1B1-AD1C-4828-8002-5FF428146A6D}" dt="2023-08-10T12:44:51.277" v="733"/>
          <ac:spMkLst>
            <pc:docMk/>
            <pc:sldMk cId="3712759769" sldId="269"/>
            <ac:spMk id="3" creationId="{230B0D0C-A14E-E254-F016-664E9187A1F5}"/>
          </ac:spMkLst>
        </pc:spChg>
        <pc:spChg chg="mod">
          <ac:chgData name="Madhavi Pandey" userId="58a599b9a357d246" providerId="LiveId" clId="{CC55B1B1-AD1C-4828-8002-5FF428146A6D}" dt="2023-08-10T12:47:24.050" v="762"/>
          <ac:spMkLst>
            <pc:docMk/>
            <pc:sldMk cId="3712759769" sldId="269"/>
            <ac:spMk id="5" creationId="{0A8CCBF9-641D-D7EA-34E6-EC7D3BD4864F}"/>
          </ac:spMkLst>
        </pc:spChg>
        <pc:spChg chg="add mod">
          <ac:chgData name="Madhavi Pandey" userId="58a599b9a357d246" providerId="LiveId" clId="{CC55B1B1-AD1C-4828-8002-5FF428146A6D}" dt="2023-08-10T12:56:09.870" v="866" actId="13926"/>
          <ac:spMkLst>
            <pc:docMk/>
            <pc:sldMk cId="3712759769" sldId="269"/>
            <ac:spMk id="8" creationId="{3DECE8B1-3111-1EB7-6974-8C310ACE63A7}"/>
          </ac:spMkLst>
        </pc:spChg>
        <pc:picChg chg="add mod">
          <ac:chgData name="Madhavi Pandey" userId="58a599b9a357d246" providerId="LiveId" clId="{CC55B1B1-AD1C-4828-8002-5FF428146A6D}" dt="2023-08-10T12:44:54.637" v="735" actId="962"/>
          <ac:picMkLst>
            <pc:docMk/>
            <pc:sldMk cId="3712759769" sldId="269"/>
            <ac:picMk id="7" creationId="{D31BFC3F-DC18-0054-284B-FA6A17817983}"/>
          </ac:picMkLst>
        </pc:picChg>
      </pc:sldChg>
      <pc:sldChg chg="modSp new mod">
        <pc:chgData name="Madhavi Pandey" userId="58a599b9a357d246" providerId="LiveId" clId="{CC55B1B1-AD1C-4828-8002-5FF428146A6D}" dt="2023-08-10T17:40:07.617" v="917" actId="113"/>
        <pc:sldMkLst>
          <pc:docMk/>
          <pc:sldMk cId="2417331130" sldId="270"/>
        </pc:sldMkLst>
        <pc:spChg chg="mod">
          <ac:chgData name="Madhavi Pandey" userId="58a599b9a357d246" providerId="LiveId" clId="{CC55B1B1-AD1C-4828-8002-5FF428146A6D}" dt="2023-08-10T12:54:54.803" v="861" actId="13926"/>
          <ac:spMkLst>
            <pc:docMk/>
            <pc:sldMk cId="2417331130" sldId="270"/>
            <ac:spMk id="2" creationId="{270B2EF5-6D66-FF7F-1FFA-2963FB83B5EA}"/>
          </ac:spMkLst>
        </pc:spChg>
        <pc:spChg chg="mod">
          <ac:chgData name="Madhavi Pandey" userId="58a599b9a357d246" providerId="LiveId" clId="{CC55B1B1-AD1C-4828-8002-5FF428146A6D}" dt="2023-08-10T12:54:58.085" v="862" actId="5793"/>
          <ac:spMkLst>
            <pc:docMk/>
            <pc:sldMk cId="2417331130" sldId="270"/>
            <ac:spMk id="3" creationId="{7C39256B-BAA6-6788-5DEF-E54CB10FE057}"/>
          </ac:spMkLst>
        </pc:spChg>
        <pc:spChg chg="mod">
          <ac:chgData name="Madhavi Pandey" userId="58a599b9a357d246" providerId="LiveId" clId="{CC55B1B1-AD1C-4828-8002-5FF428146A6D}" dt="2023-08-10T17:40:07.617" v="917" actId="113"/>
          <ac:spMkLst>
            <pc:docMk/>
            <pc:sldMk cId="2417331130" sldId="270"/>
            <ac:spMk id="5" creationId="{B32865B2-F05F-47DA-FC4F-3A80DBE35B3E}"/>
          </ac:spMkLst>
        </pc:spChg>
      </pc:sldChg>
    </pc:docChg>
  </pc:docChgLst>
</pc:chgInfo>
</file>

<file path=ppt/comments/modernComment_104_A2462974.xml><?xml version="1.0" encoding="utf-8"?>
<p188:cmLst xmlns:a="http://schemas.openxmlformats.org/drawingml/2006/main" xmlns:r="http://schemas.openxmlformats.org/officeDocument/2006/relationships" xmlns:p188="http://schemas.microsoft.com/office/powerpoint/2018/8/main">
  <p188:cm id="{B964CF3D-820B-4C39-9071-84A31A730763}" authorId="{694F76B3-BAD7-EEC1-D813-19832C30BE6D}" created="2023-08-07T13:59:29.500">
    <ac:deMkLst xmlns:ac="http://schemas.microsoft.com/office/drawing/2013/main/command">
      <pc:docMk xmlns:pc="http://schemas.microsoft.com/office/powerpoint/2013/main/command"/>
      <pc:sldMk xmlns:pc="http://schemas.microsoft.com/office/powerpoint/2013/main/command" cId="2722507124" sldId="260"/>
      <ac:spMk id="3" creationId="{3BCCF88A-2A26-6236-A794-F8B22BCC9C64}"/>
    </ac:deMkLst>
    <p188:txBody>
      <a:bodyPr/>
      <a:lstStyle/>
      <a:p>
        <a:r>
          <a:rPr lang="en-IN"/>
          <a:t>Entry Type would be Direct or Indirect.</a:t>
        </a:r>
      </a:p>
    </p188:txBody>
    <p188:extLst>
      <p:ext xmlns:p="http://schemas.openxmlformats.org/presentationml/2006/main" uri="{57CB4572-C831-44C2-8A1C-0ADB6CCDFE69}">
        <p223:reactions xmlns:p223="http://schemas.microsoft.com/office/powerpoint/2022/03/main">
          <p223:rxn type="👍">
            <p223:instance time="2023-08-07T13:59:40.295" authorId="{694F76B3-BAD7-EEC1-D813-19832C30BE6D}"/>
          </p223:rxn>
        </p223:reactions>
      </p:ext>
    </p188:extLst>
  </p188:cm>
</p188:cmLst>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70FD8F-0050-42E3-8B3A-6ED7CFB9852E}" type="doc">
      <dgm:prSet loTypeId="urn:microsoft.com/office/officeart/2016/7/layout/RoundedRectangleTimeline" loCatId="process" qsTypeId="urn:microsoft.com/office/officeart/2005/8/quickstyle/simple1" qsCatId="simple" csTypeId="urn:microsoft.com/office/officeart/2005/8/colors/accent1_3" csCatId="accent1" phldr="1"/>
      <dgm:spPr/>
      <dgm:t>
        <a:bodyPr/>
        <a:lstStyle/>
        <a:p>
          <a:endParaRPr lang="en-US"/>
        </a:p>
      </dgm:t>
    </dgm:pt>
    <dgm:pt modelId="{8DB5D7D5-6A1C-4ABC-8850-759A9D876047}">
      <dgm:prSet/>
      <dgm:spPr/>
      <dgm:t>
        <a:bodyPr/>
        <a:lstStyle/>
        <a:p>
          <a:r>
            <a:rPr lang="en-US" dirty="0"/>
            <a:t>01/04/2023</a:t>
          </a:r>
        </a:p>
      </dgm:t>
    </dgm:pt>
    <dgm:pt modelId="{D8874F40-D7B0-41DE-BB6F-A6014FEAB2D7}" type="parTrans" cxnId="{C5202EE1-10E9-4076-9D55-9E0CF8B152AF}">
      <dgm:prSet/>
      <dgm:spPr/>
      <dgm:t>
        <a:bodyPr/>
        <a:lstStyle/>
        <a:p>
          <a:endParaRPr lang="en-US"/>
        </a:p>
      </dgm:t>
    </dgm:pt>
    <dgm:pt modelId="{BD6E0A2E-99C8-4F5A-971A-CD211D1099FF}" type="sibTrans" cxnId="{C5202EE1-10E9-4076-9D55-9E0CF8B152AF}">
      <dgm:prSet/>
      <dgm:spPr/>
      <dgm:t>
        <a:bodyPr/>
        <a:lstStyle/>
        <a:p>
          <a:endParaRPr lang="en-US"/>
        </a:p>
      </dgm:t>
    </dgm:pt>
    <dgm:pt modelId="{96262926-A67D-4E4E-9515-5EBC67F0B634}">
      <dgm:prSet/>
      <dgm:spPr/>
      <dgm:t>
        <a:bodyPr/>
        <a:lstStyle/>
        <a:p>
          <a:r>
            <a:rPr lang="en-US" dirty="0"/>
            <a:t>Beginning inventory (Closing of Last Fiscal Year, 31/03/23)</a:t>
          </a:r>
        </a:p>
      </dgm:t>
    </dgm:pt>
    <dgm:pt modelId="{EC74E552-C501-4B0E-9400-E8B410F53D50}" type="parTrans" cxnId="{8C5B110A-FBC3-4CBF-BED2-413E87D4DAD5}">
      <dgm:prSet/>
      <dgm:spPr/>
      <dgm:t>
        <a:bodyPr/>
        <a:lstStyle/>
        <a:p>
          <a:endParaRPr lang="en-US"/>
        </a:p>
      </dgm:t>
    </dgm:pt>
    <dgm:pt modelId="{1DA7ACEB-F642-43C1-BCB5-F580B9B985B9}" type="sibTrans" cxnId="{8C5B110A-FBC3-4CBF-BED2-413E87D4DAD5}">
      <dgm:prSet/>
      <dgm:spPr/>
      <dgm:t>
        <a:bodyPr/>
        <a:lstStyle/>
        <a:p>
          <a:endParaRPr lang="en-US"/>
        </a:p>
      </dgm:t>
    </dgm:pt>
    <dgm:pt modelId="{C5146535-FD3D-4589-98A3-623B8DA4B8DB}">
      <dgm:prSet/>
      <dgm:spPr/>
      <dgm:t>
        <a:bodyPr/>
        <a:lstStyle/>
        <a:p>
          <a:r>
            <a:rPr lang="en-US" dirty="0"/>
            <a:t>2023 (After Beginning &amp; Before End Date)</a:t>
          </a:r>
        </a:p>
      </dgm:t>
    </dgm:pt>
    <dgm:pt modelId="{20848F78-EC70-4162-96CE-CC68006930F0}" type="parTrans" cxnId="{8EBF857E-7408-4941-91E4-293B0F59EEF7}">
      <dgm:prSet/>
      <dgm:spPr/>
      <dgm:t>
        <a:bodyPr/>
        <a:lstStyle/>
        <a:p>
          <a:endParaRPr lang="en-US"/>
        </a:p>
      </dgm:t>
    </dgm:pt>
    <dgm:pt modelId="{7A3CCAF8-AC3A-401E-AEDD-44BBC1AA9C31}" type="sibTrans" cxnId="{8EBF857E-7408-4941-91E4-293B0F59EEF7}">
      <dgm:prSet/>
      <dgm:spPr/>
      <dgm:t>
        <a:bodyPr/>
        <a:lstStyle/>
        <a:p>
          <a:endParaRPr lang="en-US"/>
        </a:p>
      </dgm:t>
    </dgm:pt>
    <dgm:pt modelId="{E80CA270-6C90-4E17-ACEA-46B56AD54DD1}">
      <dgm:prSet/>
      <dgm:spPr/>
      <dgm:t>
        <a:bodyPr/>
        <a:lstStyle/>
        <a:p>
          <a:r>
            <a:rPr lang="en-US" dirty="0"/>
            <a:t>Increases/Decreases During the Period</a:t>
          </a:r>
        </a:p>
      </dgm:t>
    </dgm:pt>
    <dgm:pt modelId="{7EEC8067-96EF-4BE0-8BE3-BA59ED78A31F}" type="parTrans" cxnId="{2DC28DF8-5C1B-4F53-A4C1-D5B63FB54BAF}">
      <dgm:prSet/>
      <dgm:spPr/>
      <dgm:t>
        <a:bodyPr/>
        <a:lstStyle/>
        <a:p>
          <a:endParaRPr lang="en-US"/>
        </a:p>
      </dgm:t>
    </dgm:pt>
    <dgm:pt modelId="{1AFE46E5-6B07-4894-8ECB-21BD7E7B8AF1}" type="sibTrans" cxnId="{2DC28DF8-5C1B-4F53-A4C1-D5B63FB54BAF}">
      <dgm:prSet/>
      <dgm:spPr/>
      <dgm:t>
        <a:bodyPr/>
        <a:lstStyle/>
        <a:p>
          <a:endParaRPr lang="en-US"/>
        </a:p>
      </dgm:t>
    </dgm:pt>
    <dgm:pt modelId="{09C152DA-7620-4852-8162-A77EC3609F3F}">
      <dgm:prSet/>
      <dgm:spPr/>
      <dgm:t>
        <a:bodyPr/>
        <a:lstStyle/>
        <a:p>
          <a:r>
            <a:rPr lang="en-US" dirty="0"/>
            <a:t>31/03/2024</a:t>
          </a:r>
        </a:p>
      </dgm:t>
    </dgm:pt>
    <dgm:pt modelId="{9F6D14C0-6C82-4CBD-8D6D-B0E117B6F2ED}" type="parTrans" cxnId="{23ECAC8B-17A4-4883-AA0E-06D66B7E788A}">
      <dgm:prSet/>
      <dgm:spPr/>
      <dgm:t>
        <a:bodyPr/>
        <a:lstStyle/>
        <a:p>
          <a:endParaRPr lang="en-US"/>
        </a:p>
      </dgm:t>
    </dgm:pt>
    <dgm:pt modelId="{0AE8D36D-0F0F-4206-AE39-0A2D73987B68}" type="sibTrans" cxnId="{23ECAC8B-17A4-4883-AA0E-06D66B7E788A}">
      <dgm:prSet/>
      <dgm:spPr/>
      <dgm:t>
        <a:bodyPr/>
        <a:lstStyle/>
        <a:p>
          <a:endParaRPr lang="en-US"/>
        </a:p>
      </dgm:t>
    </dgm:pt>
    <dgm:pt modelId="{6C8937BE-93F8-4DED-8538-1C601DAEBA66}">
      <dgm:prSet/>
      <dgm:spPr/>
      <dgm:t>
        <a:bodyPr/>
        <a:lstStyle/>
        <a:p>
          <a:r>
            <a:rPr lang="en-US" dirty="0"/>
            <a:t>Closing Inventory [Cost Amount (Actual) &amp; Cost Posted to G/L]</a:t>
          </a:r>
        </a:p>
      </dgm:t>
    </dgm:pt>
    <dgm:pt modelId="{77D169C6-D77F-456D-B18B-D7BE016AD87A}" type="parTrans" cxnId="{FAA8D3DD-12E8-457D-9144-B037C5678347}">
      <dgm:prSet/>
      <dgm:spPr/>
      <dgm:t>
        <a:bodyPr/>
        <a:lstStyle/>
        <a:p>
          <a:endParaRPr lang="en-US"/>
        </a:p>
      </dgm:t>
    </dgm:pt>
    <dgm:pt modelId="{A97BE953-FA9D-4BA6-A92C-494DB1F3BA59}" type="sibTrans" cxnId="{FAA8D3DD-12E8-457D-9144-B037C5678347}">
      <dgm:prSet/>
      <dgm:spPr/>
      <dgm:t>
        <a:bodyPr/>
        <a:lstStyle/>
        <a:p>
          <a:endParaRPr lang="en-US"/>
        </a:p>
      </dgm:t>
    </dgm:pt>
    <dgm:pt modelId="{AB52B3CC-6563-466D-BFC3-9B6B5AFA0881}" type="pres">
      <dgm:prSet presAssocID="{6A70FD8F-0050-42E3-8B3A-6ED7CFB9852E}" presName="Name0" presStyleCnt="0">
        <dgm:presLayoutVars>
          <dgm:chMax/>
          <dgm:chPref/>
          <dgm:animLvl val="lvl"/>
        </dgm:presLayoutVars>
      </dgm:prSet>
      <dgm:spPr/>
    </dgm:pt>
    <dgm:pt modelId="{815EDF7B-AC93-4A61-87AA-CAA5D85C31A8}" type="pres">
      <dgm:prSet presAssocID="{8DB5D7D5-6A1C-4ABC-8850-759A9D876047}" presName="composite1" presStyleCnt="0"/>
      <dgm:spPr/>
    </dgm:pt>
    <dgm:pt modelId="{954381E7-0584-46DD-8108-E9BF4F2B5005}" type="pres">
      <dgm:prSet presAssocID="{8DB5D7D5-6A1C-4ABC-8850-759A9D876047}" presName="parent1" presStyleLbl="alignNode1" presStyleIdx="0" presStyleCnt="3">
        <dgm:presLayoutVars>
          <dgm:chMax val="1"/>
          <dgm:chPref val="1"/>
          <dgm:bulletEnabled val="1"/>
        </dgm:presLayoutVars>
      </dgm:prSet>
      <dgm:spPr/>
    </dgm:pt>
    <dgm:pt modelId="{5A1B764B-0DC5-47CD-BDEA-9E67799496EC}" type="pres">
      <dgm:prSet presAssocID="{8DB5D7D5-6A1C-4ABC-8850-759A9D876047}" presName="Childtext1" presStyleLbl="revTx" presStyleIdx="0" presStyleCnt="3">
        <dgm:presLayoutVars>
          <dgm:bulletEnabled val="1"/>
        </dgm:presLayoutVars>
      </dgm:prSet>
      <dgm:spPr/>
    </dgm:pt>
    <dgm:pt modelId="{122B38A3-0442-4747-820C-1F37877E2B0E}" type="pres">
      <dgm:prSet presAssocID="{8DB5D7D5-6A1C-4ABC-8850-759A9D876047}" presName="ConnectLine1" presStyleLbl="sibTrans1D1" presStyleIdx="0" presStyleCnt="3"/>
      <dgm:spPr>
        <a:noFill/>
        <a:ln w="12700" cap="rnd" cmpd="sng" algn="ctr">
          <a:solidFill>
            <a:schemeClr val="accent1">
              <a:shade val="90000"/>
              <a:hueOff val="93466"/>
              <a:satOff val="1924"/>
              <a:lumOff val="8231"/>
              <a:alphaOff val="0"/>
            </a:schemeClr>
          </a:solidFill>
          <a:prstDash val="dash"/>
        </a:ln>
        <a:effectLst/>
      </dgm:spPr>
    </dgm:pt>
    <dgm:pt modelId="{A73181F6-69BB-4A47-8277-4671A45AC8C8}" type="pres">
      <dgm:prSet presAssocID="{8DB5D7D5-6A1C-4ABC-8850-759A9D876047}" presName="ConnectLineEnd1" presStyleLbl="lnNode1" presStyleIdx="0" presStyleCnt="3"/>
      <dgm:spPr/>
    </dgm:pt>
    <dgm:pt modelId="{6E76EADA-5F61-4A59-B2F8-FA10112079FC}" type="pres">
      <dgm:prSet presAssocID="{8DB5D7D5-6A1C-4ABC-8850-759A9D876047}" presName="EmptyPane1" presStyleCnt="0"/>
      <dgm:spPr/>
    </dgm:pt>
    <dgm:pt modelId="{A8189248-0785-43F1-844C-4DE92841F254}" type="pres">
      <dgm:prSet presAssocID="{BD6E0A2E-99C8-4F5A-971A-CD211D1099FF}" presName="spaceBetweenRectangles1" presStyleCnt="0"/>
      <dgm:spPr/>
    </dgm:pt>
    <dgm:pt modelId="{218D9CD7-D48D-464C-9A1C-0F322EC540B3}" type="pres">
      <dgm:prSet presAssocID="{C5146535-FD3D-4589-98A3-623B8DA4B8DB}" presName="composite1" presStyleCnt="0"/>
      <dgm:spPr/>
    </dgm:pt>
    <dgm:pt modelId="{30804A27-188E-4A17-8FFE-97BCCA0597B8}" type="pres">
      <dgm:prSet presAssocID="{C5146535-FD3D-4589-98A3-623B8DA4B8DB}" presName="parent1" presStyleLbl="alignNode1" presStyleIdx="1" presStyleCnt="3">
        <dgm:presLayoutVars>
          <dgm:chMax val="1"/>
          <dgm:chPref val="1"/>
          <dgm:bulletEnabled val="1"/>
        </dgm:presLayoutVars>
      </dgm:prSet>
      <dgm:spPr/>
    </dgm:pt>
    <dgm:pt modelId="{DF65791B-462E-4589-B98D-F60587330CA8}" type="pres">
      <dgm:prSet presAssocID="{C5146535-FD3D-4589-98A3-623B8DA4B8DB}" presName="Childtext1" presStyleLbl="revTx" presStyleIdx="1" presStyleCnt="3">
        <dgm:presLayoutVars>
          <dgm:bulletEnabled val="1"/>
        </dgm:presLayoutVars>
      </dgm:prSet>
      <dgm:spPr/>
    </dgm:pt>
    <dgm:pt modelId="{DBA410EB-5F61-4F46-92D9-C5B0AA59EE15}" type="pres">
      <dgm:prSet presAssocID="{C5146535-FD3D-4589-98A3-623B8DA4B8DB}" presName="ConnectLine1" presStyleLbl="sibTrans1D1" presStyleIdx="1" presStyleCnt="3"/>
      <dgm:spPr>
        <a:noFill/>
        <a:ln w="12700" cap="rnd" cmpd="sng" algn="ctr">
          <a:solidFill>
            <a:schemeClr val="accent1">
              <a:shade val="90000"/>
              <a:hueOff val="140199"/>
              <a:satOff val="2886"/>
              <a:lumOff val="12346"/>
              <a:alphaOff val="0"/>
            </a:schemeClr>
          </a:solidFill>
          <a:prstDash val="dash"/>
        </a:ln>
        <a:effectLst/>
      </dgm:spPr>
    </dgm:pt>
    <dgm:pt modelId="{E1220EDB-B75C-43A5-B862-97E4C09130A7}" type="pres">
      <dgm:prSet presAssocID="{C5146535-FD3D-4589-98A3-623B8DA4B8DB}" presName="ConnectLineEnd1" presStyleLbl="lnNode1" presStyleIdx="1" presStyleCnt="3"/>
      <dgm:spPr/>
    </dgm:pt>
    <dgm:pt modelId="{D8849157-215F-4E70-9735-315E97B5AC5C}" type="pres">
      <dgm:prSet presAssocID="{C5146535-FD3D-4589-98A3-623B8DA4B8DB}" presName="EmptyPane1" presStyleCnt="0"/>
      <dgm:spPr/>
    </dgm:pt>
    <dgm:pt modelId="{7C467054-22FE-4C18-9934-29D7168DFF63}" type="pres">
      <dgm:prSet presAssocID="{7A3CCAF8-AC3A-401E-AEDD-44BBC1AA9C31}" presName="spaceBetweenRectangles1" presStyleCnt="0"/>
      <dgm:spPr/>
    </dgm:pt>
    <dgm:pt modelId="{3E3E944D-A6EC-4962-9AC1-C585A4F97BDA}" type="pres">
      <dgm:prSet presAssocID="{09C152DA-7620-4852-8162-A77EC3609F3F}" presName="composite1" presStyleCnt="0"/>
      <dgm:spPr/>
    </dgm:pt>
    <dgm:pt modelId="{566B79CB-1A41-4F5C-BF91-58D94BF93913}" type="pres">
      <dgm:prSet presAssocID="{09C152DA-7620-4852-8162-A77EC3609F3F}" presName="parent1" presStyleLbl="alignNode1" presStyleIdx="2" presStyleCnt="3">
        <dgm:presLayoutVars>
          <dgm:chMax val="1"/>
          <dgm:chPref val="1"/>
          <dgm:bulletEnabled val="1"/>
        </dgm:presLayoutVars>
      </dgm:prSet>
      <dgm:spPr/>
    </dgm:pt>
    <dgm:pt modelId="{B4723E2A-4FF1-452A-BD25-8EC364F15A6F}" type="pres">
      <dgm:prSet presAssocID="{09C152DA-7620-4852-8162-A77EC3609F3F}" presName="Childtext1" presStyleLbl="revTx" presStyleIdx="2" presStyleCnt="3">
        <dgm:presLayoutVars>
          <dgm:bulletEnabled val="1"/>
        </dgm:presLayoutVars>
      </dgm:prSet>
      <dgm:spPr/>
    </dgm:pt>
    <dgm:pt modelId="{440E9361-37D2-4157-AF38-7B49AD23708B}" type="pres">
      <dgm:prSet presAssocID="{09C152DA-7620-4852-8162-A77EC3609F3F}" presName="ConnectLine1" presStyleLbl="sibTrans1D1" presStyleIdx="2" presStyleCnt="3"/>
      <dgm:spPr>
        <a:noFill/>
        <a:ln w="12700" cap="rnd" cmpd="sng" algn="ctr">
          <a:solidFill>
            <a:schemeClr val="accent1">
              <a:shade val="90000"/>
              <a:hueOff val="186931"/>
              <a:satOff val="3848"/>
              <a:lumOff val="16461"/>
              <a:alphaOff val="0"/>
            </a:schemeClr>
          </a:solidFill>
          <a:prstDash val="dash"/>
        </a:ln>
        <a:effectLst/>
      </dgm:spPr>
    </dgm:pt>
    <dgm:pt modelId="{C45E7B63-1C71-483E-A3A8-705CE86D4D8E}" type="pres">
      <dgm:prSet presAssocID="{09C152DA-7620-4852-8162-A77EC3609F3F}" presName="ConnectLineEnd1" presStyleLbl="lnNode1" presStyleIdx="2" presStyleCnt="3"/>
      <dgm:spPr/>
    </dgm:pt>
    <dgm:pt modelId="{4174F691-D9D3-451C-9893-D177DC3AED58}" type="pres">
      <dgm:prSet presAssocID="{09C152DA-7620-4852-8162-A77EC3609F3F}" presName="EmptyPane1" presStyleCnt="0"/>
      <dgm:spPr/>
    </dgm:pt>
  </dgm:ptLst>
  <dgm:cxnLst>
    <dgm:cxn modelId="{5C25BB02-FA66-40A4-9DA6-9E1CAE3A8D4E}" type="presOf" srcId="{C5146535-FD3D-4589-98A3-623B8DA4B8DB}" destId="{30804A27-188E-4A17-8FFE-97BCCA0597B8}" srcOrd="0" destOrd="0" presId="urn:microsoft.com/office/officeart/2016/7/layout/RoundedRectangleTimeline"/>
    <dgm:cxn modelId="{8C5B110A-FBC3-4CBF-BED2-413E87D4DAD5}" srcId="{8DB5D7D5-6A1C-4ABC-8850-759A9D876047}" destId="{96262926-A67D-4E4E-9515-5EBC67F0B634}" srcOrd="0" destOrd="0" parTransId="{EC74E552-C501-4B0E-9400-E8B410F53D50}" sibTransId="{1DA7ACEB-F642-43C1-BCB5-F580B9B985B9}"/>
    <dgm:cxn modelId="{84C67813-55CE-4EBC-9032-03BD847DC17E}" type="presOf" srcId="{6A70FD8F-0050-42E3-8B3A-6ED7CFB9852E}" destId="{AB52B3CC-6563-466D-BFC3-9B6B5AFA0881}" srcOrd="0" destOrd="0" presId="urn:microsoft.com/office/officeart/2016/7/layout/RoundedRectangleTimeline"/>
    <dgm:cxn modelId="{22ECA226-C4EA-44F1-BCB5-77F78841DA6F}" type="presOf" srcId="{09C152DA-7620-4852-8162-A77EC3609F3F}" destId="{566B79CB-1A41-4F5C-BF91-58D94BF93913}" srcOrd="0" destOrd="0" presId="urn:microsoft.com/office/officeart/2016/7/layout/RoundedRectangleTimeline"/>
    <dgm:cxn modelId="{E2BBA750-A5E4-4F50-BE16-016934379F81}" type="presOf" srcId="{6C8937BE-93F8-4DED-8538-1C601DAEBA66}" destId="{B4723E2A-4FF1-452A-BD25-8EC364F15A6F}" srcOrd="0" destOrd="0" presId="urn:microsoft.com/office/officeart/2016/7/layout/RoundedRectangleTimeline"/>
    <dgm:cxn modelId="{F9B2D375-40BE-4E5D-AA88-61805FBFF819}" type="presOf" srcId="{8DB5D7D5-6A1C-4ABC-8850-759A9D876047}" destId="{954381E7-0584-46DD-8108-E9BF4F2B5005}" srcOrd="0" destOrd="0" presId="urn:microsoft.com/office/officeart/2016/7/layout/RoundedRectangleTimeline"/>
    <dgm:cxn modelId="{8EBF857E-7408-4941-91E4-293B0F59EEF7}" srcId="{6A70FD8F-0050-42E3-8B3A-6ED7CFB9852E}" destId="{C5146535-FD3D-4589-98A3-623B8DA4B8DB}" srcOrd="1" destOrd="0" parTransId="{20848F78-EC70-4162-96CE-CC68006930F0}" sibTransId="{7A3CCAF8-AC3A-401E-AEDD-44BBC1AA9C31}"/>
    <dgm:cxn modelId="{23ECAC8B-17A4-4883-AA0E-06D66B7E788A}" srcId="{6A70FD8F-0050-42E3-8B3A-6ED7CFB9852E}" destId="{09C152DA-7620-4852-8162-A77EC3609F3F}" srcOrd="2" destOrd="0" parTransId="{9F6D14C0-6C82-4CBD-8D6D-B0E117B6F2ED}" sibTransId="{0AE8D36D-0F0F-4206-AE39-0A2D73987B68}"/>
    <dgm:cxn modelId="{F9540599-A193-456C-A9A9-8962E3855B0B}" type="presOf" srcId="{96262926-A67D-4E4E-9515-5EBC67F0B634}" destId="{5A1B764B-0DC5-47CD-BDEA-9E67799496EC}" srcOrd="0" destOrd="0" presId="urn:microsoft.com/office/officeart/2016/7/layout/RoundedRectangleTimeline"/>
    <dgm:cxn modelId="{E13585A2-54F2-486A-B317-F4D6AF7E83B9}" type="presOf" srcId="{E80CA270-6C90-4E17-ACEA-46B56AD54DD1}" destId="{DF65791B-462E-4589-B98D-F60587330CA8}" srcOrd="0" destOrd="0" presId="urn:microsoft.com/office/officeart/2016/7/layout/RoundedRectangleTimeline"/>
    <dgm:cxn modelId="{FAA8D3DD-12E8-457D-9144-B037C5678347}" srcId="{09C152DA-7620-4852-8162-A77EC3609F3F}" destId="{6C8937BE-93F8-4DED-8538-1C601DAEBA66}" srcOrd="0" destOrd="0" parTransId="{77D169C6-D77F-456D-B18B-D7BE016AD87A}" sibTransId="{A97BE953-FA9D-4BA6-A92C-494DB1F3BA59}"/>
    <dgm:cxn modelId="{C5202EE1-10E9-4076-9D55-9E0CF8B152AF}" srcId="{6A70FD8F-0050-42E3-8B3A-6ED7CFB9852E}" destId="{8DB5D7D5-6A1C-4ABC-8850-759A9D876047}" srcOrd="0" destOrd="0" parTransId="{D8874F40-D7B0-41DE-BB6F-A6014FEAB2D7}" sibTransId="{BD6E0A2E-99C8-4F5A-971A-CD211D1099FF}"/>
    <dgm:cxn modelId="{2DC28DF8-5C1B-4F53-A4C1-D5B63FB54BAF}" srcId="{C5146535-FD3D-4589-98A3-623B8DA4B8DB}" destId="{E80CA270-6C90-4E17-ACEA-46B56AD54DD1}" srcOrd="0" destOrd="0" parTransId="{7EEC8067-96EF-4BE0-8BE3-BA59ED78A31F}" sibTransId="{1AFE46E5-6B07-4894-8ECB-21BD7E7B8AF1}"/>
    <dgm:cxn modelId="{76459B4A-BC95-4631-A3CC-1410E80D5DFD}" type="presParOf" srcId="{AB52B3CC-6563-466D-BFC3-9B6B5AFA0881}" destId="{815EDF7B-AC93-4A61-87AA-CAA5D85C31A8}" srcOrd="0" destOrd="0" presId="urn:microsoft.com/office/officeart/2016/7/layout/RoundedRectangleTimeline"/>
    <dgm:cxn modelId="{4238FA88-CE43-4680-BFB0-73DED5612698}" type="presParOf" srcId="{815EDF7B-AC93-4A61-87AA-CAA5D85C31A8}" destId="{954381E7-0584-46DD-8108-E9BF4F2B5005}" srcOrd="0" destOrd="0" presId="urn:microsoft.com/office/officeart/2016/7/layout/RoundedRectangleTimeline"/>
    <dgm:cxn modelId="{6497CE05-0893-4952-B18A-28D71D90B841}" type="presParOf" srcId="{815EDF7B-AC93-4A61-87AA-CAA5D85C31A8}" destId="{5A1B764B-0DC5-47CD-BDEA-9E67799496EC}" srcOrd="1" destOrd="0" presId="urn:microsoft.com/office/officeart/2016/7/layout/RoundedRectangleTimeline"/>
    <dgm:cxn modelId="{CB8BA570-C0D4-4400-BED8-C9BC961A6553}" type="presParOf" srcId="{815EDF7B-AC93-4A61-87AA-CAA5D85C31A8}" destId="{122B38A3-0442-4747-820C-1F37877E2B0E}" srcOrd="2" destOrd="0" presId="urn:microsoft.com/office/officeart/2016/7/layout/RoundedRectangleTimeline"/>
    <dgm:cxn modelId="{82FC1E36-99F3-4E1F-8BD1-229D77A82EB1}" type="presParOf" srcId="{815EDF7B-AC93-4A61-87AA-CAA5D85C31A8}" destId="{A73181F6-69BB-4A47-8277-4671A45AC8C8}" srcOrd="3" destOrd="0" presId="urn:microsoft.com/office/officeart/2016/7/layout/RoundedRectangleTimeline"/>
    <dgm:cxn modelId="{7EAD7967-836C-4AB6-AAA2-ED2EF3F29E78}" type="presParOf" srcId="{815EDF7B-AC93-4A61-87AA-CAA5D85C31A8}" destId="{6E76EADA-5F61-4A59-B2F8-FA10112079FC}" srcOrd="4" destOrd="0" presId="urn:microsoft.com/office/officeart/2016/7/layout/RoundedRectangleTimeline"/>
    <dgm:cxn modelId="{3783DE09-7B3D-423E-960C-ED9DB81E314E}" type="presParOf" srcId="{AB52B3CC-6563-466D-BFC3-9B6B5AFA0881}" destId="{A8189248-0785-43F1-844C-4DE92841F254}" srcOrd="1" destOrd="0" presId="urn:microsoft.com/office/officeart/2016/7/layout/RoundedRectangleTimeline"/>
    <dgm:cxn modelId="{38B07C9C-D21D-4E2B-A78B-C30877B2689A}" type="presParOf" srcId="{AB52B3CC-6563-466D-BFC3-9B6B5AFA0881}" destId="{218D9CD7-D48D-464C-9A1C-0F322EC540B3}" srcOrd="2" destOrd="0" presId="urn:microsoft.com/office/officeart/2016/7/layout/RoundedRectangleTimeline"/>
    <dgm:cxn modelId="{E6790483-7B9E-44FB-9EAE-A282A4B9AB73}" type="presParOf" srcId="{218D9CD7-D48D-464C-9A1C-0F322EC540B3}" destId="{30804A27-188E-4A17-8FFE-97BCCA0597B8}" srcOrd="0" destOrd="0" presId="urn:microsoft.com/office/officeart/2016/7/layout/RoundedRectangleTimeline"/>
    <dgm:cxn modelId="{B31BDB48-FB8E-47F4-8F76-B90009D28A96}" type="presParOf" srcId="{218D9CD7-D48D-464C-9A1C-0F322EC540B3}" destId="{DF65791B-462E-4589-B98D-F60587330CA8}" srcOrd="1" destOrd="0" presId="urn:microsoft.com/office/officeart/2016/7/layout/RoundedRectangleTimeline"/>
    <dgm:cxn modelId="{517AE913-68B2-41AC-BE20-5D4195845D6F}" type="presParOf" srcId="{218D9CD7-D48D-464C-9A1C-0F322EC540B3}" destId="{DBA410EB-5F61-4F46-92D9-C5B0AA59EE15}" srcOrd="2" destOrd="0" presId="urn:microsoft.com/office/officeart/2016/7/layout/RoundedRectangleTimeline"/>
    <dgm:cxn modelId="{0F089045-7542-47F1-8B17-68354869406A}" type="presParOf" srcId="{218D9CD7-D48D-464C-9A1C-0F322EC540B3}" destId="{E1220EDB-B75C-43A5-B862-97E4C09130A7}" srcOrd="3" destOrd="0" presId="urn:microsoft.com/office/officeart/2016/7/layout/RoundedRectangleTimeline"/>
    <dgm:cxn modelId="{79B44ECC-99D2-49DD-9DEE-58B1D2AE6C6C}" type="presParOf" srcId="{218D9CD7-D48D-464C-9A1C-0F322EC540B3}" destId="{D8849157-215F-4E70-9735-315E97B5AC5C}" srcOrd="4" destOrd="0" presId="urn:microsoft.com/office/officeart/2016/7/layout/RoundedRectangleTimeline"/>
    <dgm:cxn modelId="{6930EC12-FB60-44F8-973F-19AC06AA90BB}" type="presParOf" srcId="{AB52B3CC-6563-466D-BFC3-9B6B5AFA0881}" destId="{7C467054-22FE-4C18-9934-29D7168DFF63}" srcOrd="3" destOrd="0" presId="urn:microsoft.com/office/officeart/2016/7/layout/RoundedRectangleTimeline"/>
    <dgm:cxn modelId="{1F4A4777-E935-453F-A5B9-015C6946FC6A}" type="presParOf" srcId="{AB52B3CC-6563-466D-BFC3-9B6B5AFA0881}" destId="{3E3E944D-A6EC-4962-9AC1-C585A4F97BDA}" srcOrd="4" destOrd="0" presId="urn:microsoft.com/office/officeart/2016/7/layout/RoundedRectangleTimeline"/>
    <dgm:cxn modelId="{94AC8B5D-A9B9-4EF3-AD1C-6024606B5BF8}" type="presParOf" srcId="{3E3E944D-A6EC-4962-9AC1-C585A4F97BDA}" destId="{566B79CB-1A41-4F5C-BF91-58D94BF93913}" srcOrd="0" destOrd="0" presId="urn:microsoft.com/office/officeart/2016/7/layout/RoundedRectangleTimeline"/>
    <dgm:cxn modelId="{A151554E-10B3-429A-9E0D-D40262ED6857}" type="presParOf" srcId="{3E3E944D-A6EC-4962-9AC1-C585A4F97BDA}" destId="{B4723E2A-4FF1-452A-BD25-8EC364F15A6F}" srcOrd="1" destOrd="0" presId="urn:microsoft.com/office/officeart/2016/7/layout/RoundedRectangleTimeline"/>
    <dgm:cxn modelId="{329635D9-081F-4DC9-88AA-E074B7400415}" type="presParOf" srcId="{3E3E944D-A6EC-4962-9AC1-C585A4F97BDA}" destId="{440E9361-37D2-4157-AF38-7B49AD23708B}" srcOrd="2" destOrd="0" presId="urn:microsoft.com/office/officeart/2016/7/layout/RoundedRectangleTimeline"/>
    <dgm:cxn modelId="{0F0D3AEA-9F0C-400E-A955-6CD1F474B6A4}" type="presParOf" srcId="{3E3E944D-A6EC-4962-9AC1-C585A4F97BDA}" destId="{C45E7B63-1C71-483E-A3A8-705CE86D4D8E}" srcOrd="3" destOrd="0" presId="urn:microsoft.com/office/officeart/2016/7/layout/RoundedRectangleTimeline"/>
    <dgm:cxn modelId="{91F0BE33-39D4-4457-A5CC-3F1682DB166D}" type="presParOf" srcId="{3E3E944D-A6EC-4962-9AC1-C585A4F97BDA}" destId="{4174F691-D9D3-451C-9893-D177DC3AED58}" srcOrd="4" destOrd="0" presId="urn:microsoft.com/office/officeart/2016/7/layout/RoundedRectangle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381E7-0584-46DD-8108-E9BF4F2B5005}">
      <dsp:nvSpPr>
        <dsp:cNvPr id="0" name=""/>
        <dsp:cNvSpPr/>
      </dsp:nvSpPr>
      <dsp:spPr>
        <a:xfrm rot="16200000">
          <a:off x="2328055" y="314278"/>
          <a:ext cx="363378" cy="3005230"/>
        </a:xfrm>
        <a:prstGeom prst="round2SameRect">
          <a:avLst/>
        </a:prstGeom>
        <a:solidFill>
          <a:schemeClr val="accent1">
            <a:shade val="80000"/>
            <a:hueOff val="0"/>
            <a:satOff val="0"/>
            <a:lumOff val="0"/>
            <a:alphaOff val="0"/>
          </a:schemeClr>
        </a:solidFill>
        <a:ln w="2222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dirty="0"/>
            <a:t>01/04/2023</a:t>
          </a:r>
        </a:p>
      </dsp:txBody>
      <dsp:txXfrm rot="5400000">
        <a:off x="1024869" y="1652943"/>
        <a:ext cx="2987491" cy="327900"/>
      </dsp:txXfrm>
    </dsp:sp>
    <dsp:sp modelId="{5A1B764B-0DC5-47CD-BDEA-9E67799496EC}">
      <dsp:nvSpPr>
        <dsp:cNvPr id="0" name=""/>
        <dsp:cNvSpPr/>
      </dsp:nvSpPr>
      <dsp:spPr>
        <a:xfrm>
          <a:off x="5385" y="0"/>
          <a:ext cx="5008717" cy="1271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anchor="b" anchorCtr="1">
          <a:noAutofit/>
        </a:bodyPr>
        <a:lstStyle/>
        <a:p>
          <a:pPr marL="0" lvl="0" indent="0" algn="ctr" defTabSz="488950">
            <a:lnSpc>
              <a:spcPct val="90000"/>
            </a:lnSpc>
            <a:spcBef>
              <a:spcPct val="0"/>
            </a:spcBef>
            <a:spcAft>
              <a:spcPct val="35000"/>
            </a:spcAft>
            <a:buNone/>
          </a:pPr>
          <a:r>
            <a:rPr lang="en-US" sz="1100" kern="1200" dirty="0"/>
            <a:t>Beginning inventory (Closing of Last Fiscal Year, 31/03/23)</a:t>
          </a:r>
        </a:p>
      </dsp:txBody>
      <dsp:txXfrm>
        <a:off x="5385" y="0"/>
        <a:ext cx="5008717" cy="1271825"/>
      </dsp:txXfrm>
    </dsp:sp>
    <dsp:sp modelId="{122B38A3-0442-4747-820C-1F37877E2B0E}">
      <dsp:nvSpPr>
        <dsp:cNvPr id="0" name=""/>
        <dsp:cNvSpPr/>
      </dsp:nvSpPr>
      <dsp:spPr>
        <a:xfrm>
          <a:off x="2509744" y="1344501"/>
          <a:ext cx="0" cy="290702"/>
        </a:xfrm>
        <a:prstGeom prst="line">
          <a:avLst/>
        </a:prstGeom>
        <a:noFill/>
        <a:ln w="12700" cap="rnd" cmpd="sng" algn="ctr">
          <a:solidFill>
            <a:schemeClr val="accent1">
              <a:shade val="90000"/>
              <a:hueOff val="93466"/>
              <a:satOff val="1924"/>
              <a:lumOff val="8231"/>
              <a:alphaOff val="0"/>
            </a:schemeClr>
          </a:solidFill>
          <a:prstDash val="dash"/>
        </a:ln>
        <a:effectLst/>
      </dsp:spPr>
      <dsp:style>
        <a:lnRef idx="1">
          <a:scrgbClr r="0" g="0" b="0"/>
        </a:lnRef>
        <a:fillRef idx="0">
          <a:scrgbClr r="0" g="0" b="0"/>
        </a:fillRef>
        <a:effectRef idx="0">
          <a:scrgbClr r="0" g="0" b="0"/>
        </a:effectRef>
        <a:fontRef idx="minor"/>
      </dsp:style>
    </dsp:sp>
    <dsp:sp modelId="{A73181F6-69BB-4A47-8277-4671A45AC8C8}">
      <dsp:nvSpPr>
        <dsp:cNvPr id="0" name=""/>
        <dsp:cNvSpPr/>
      </dsp:nvSpPr>
      <dsp:spPr>
        <a:xfrm>
          <a:off x="2473406" y="1271825"/>
          <a:ext cx="72675" cy="72675"/>
        </a:xfrm>
        <a:prstGeom prst="ellipse">
          <a:avLst/>
        </a:prstGeom>
        <a:solidFill>
          <a:schemeClr val="accent1">
            <a:shade val="8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804A27-188E-4A17-8FFE-97BCCA0597B8}">
      <dsp:nvSpPr>
        <dsp:cNvPr id="0" name=""/>
        <dsp:cNvSpPr/>
      </dsp:nvSpPr>
      <dsp:spPr>
        <a:xfrm>
          <a:off x="4012359" y="1635204"/>
          <a:ext cx="3005230" cy="363378"/>
        </a:xfrm>
        <a:prstGeom prst="rect">
          <a:avLst/>
        </a:prstGeom>
        <a:solidFill>
          <a:schemeClr val="accent1">
            <a:shade val="80000"/>
            <a:hueOff val="223096"/>
            <a:satOff val="-4529"/>
            <a:lumOff val="15339"/>
            <a:alphaOff val="0"/>
          </a:schemeClr>
        </a:solidFill>
        <a:ln w="22225" cap="rnd" cmpd="sng" algn="ctr">
          <a:solidFill>
            <a:schemeClr val="accent1">
              <a:shade val="80000"/>
              <a:hueOff val="223096"/>
              <a:satOff val="-4529"/>
              <a:lumOff val="1533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dirty="0"/>
            <a:t>2023 (After Beginning &amp; Before End Date)</a:t>
          </a:r>
        </a:p>
      </dsp:txBody>
      <dsp:txXfrm>
        <a:off x="4012359" y="1635204"/>
        <a:ext cx="3005230" cy="363378"/>
      </dsp:txXfrm>
    </dsp:sp>
    <dsp:sp modelId="{DF65791B-462E-4589-B98D-F60587330CA8}">
      <dsp:nvSpPr>
        <dsp:cNvPr id="0" name=""/>
        <dsp:cNvSpPr/>
      </dsp:nvSpPr>
      <dsp:spPr>
        <a:xfrm>
          <a:off x="3010616" y="2361961"/>
          <a:ext cx="5008717" cy="1271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3820" rIns="0" bIns="0" numCol="1" spcCol="1270" anchor="t" anchorCtr="1">
          <a:noAutofit/>
        </a:bodyPr>
        <a:lstStyle/>
        <a:p>
          <a:pPr marL="0" lvl="0" indent="0" algn="ctr" defTabSz="488950">
            <a:lnSpc>
              <a:spcPct val="90000"/>
            </a:lnSpc>
            <a:spcBef>
              <a:spcPct val="0"/>
            </a:spcBef>
            <a:spcAft>
              <a:spcPct val="35000"/>
            </a:spcAft>
            <a:buNone/>
          </a:pPr>
          <a:r>
            <a:rPr lang="en-US" sz="1100" kern="1200" dirty="0"/>
            <a:t>Increases/Decreases During the Period</a:t>
          </a:r>
        </a:p>
      </dsp:txBody>
      <dsp:txXfrm>
        <a:off x="3010616" y="2361961"/>
        <a:ext cx="5008717" cy="1271825"/>
      </dsp:txXfrm>
    </dsp:sp>
    <dsp:sp modelId="{DBA410EB-5F61-4F46-92D9-C5B0AA59EE15}">
      <dsp:nvSpPr>
        <dsp:cNvPr id="0" name=""/>
        <dsp:cNvSpPr/>
      </dsp:nvSpPr>
      <dsp:spPr>
        <a:xfrm>
          <a:off x="5514975" y="1998582"/>
          <a:ext cx="0" cy="290702"/>
        </a:xfrm>
        <a:prstGeom prst="line">
          <a:avLst/>
        </a:prstGeom>
        <a:noFill/>
        <a:ln w="12700" cap="rnd" cmpd="sng" algn="ctr">
          <a:solidFill>
            <a:schemeClr val="accent1">
              <a:shade val="90000"/>
              <a:hueOff val="140199"/>
              <a:satOff val="2886"/>
              <a:lumOff val="12346"/>
              <a:alphaOff val="0"/>
            </a:schemeClr>
          </a:solidFill>
          <a:prstDash val="dash"/>
        </a:ln>
        <a:effectLst/>
      </dsp:spPr>
      <dsp:style>
        <a:lnRef idx="1">
          <a:scrgbClr r="0" g="0" b="0"/>
        </a:lnRef>
        <a:fillRef idx="0">
          <a:scrgbClr r="0" g="0" b="0"/>
        </a:fillRef>
        <a:effectRef idx="0">
          <a:scrgbClr r="0" g="0" b="0"/>
        </a:effectRef>
        <a:fontRef idx="minor"/>
      </dsp:style>
    </dsp:sp>
    <dsp:sp modelId="{E1220EDB-B75C-43A5-B862-97E4C09130A7}">
      <dsp:nvSpPr>
        <dsp:cNvPr id="0" name=""/>
        <dsp:cNvSpPr/>
      </dsp:nvSpPr>
      <dsp:spPr>
        <a:xfrm>
          <a:off x="5478637" y="2289285"/>
          <a:ext cx="72675" cy="72675"/>
        </a:xfrm>
        <a:prstGeom prst="ellipse">
          <a:avLst/>
        </a:prstGeom>
        <a:solidFill>
          <a:schemeClr val="accent1">
            <a:shade val="80000"/>
            <a:hueOff val="223096"/>
            <a:satOff val="-4529"/>
            <a:lumOff val="1533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6B79CB-1A41-4F5C-BF91-58D94BF93913}">
      <dsp:nvSpPr>
        <dsp:cNvPr id="0" name=""/>
        <dsp:cNvSpPr/>
      </dsp:nvSpPr>
      <dsp:spPr>
        <a:xfrm rot="5400000">
          <a:off x="8338516" y="314278"/>
          <a:ext cx="363378" cy="3005230"/>
        </a:xfrm>
        <a:prstGeom prst="round2SameRect">
          <a:avLst/>
        </a:prstGeom>
        <a:solidFill>
          <a:schemeClr val="accent1">
            <a:shade val="80000"/>
            <a:hueOff val="446191"/>
            <a:satOff val="-9058"/>
            <a:lumOff val="30677"/>
            <a:alphaOff val="0"/>
          </a:schemeClr>
        </a:solidFill>
        <a:ln w="22225" cap="rnd" cmpd="sng" algn="ctr">
          <a:solidFill>
            <a:schemeClr val="accent1">
              <a:shade val="80000"/>
              <a:hueOff val="446191"/>
              <a:satOff val="-9058"/>
              <a:lumOff val="306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dirty="0"/>
            <a:t>31/03/2024</a:t>
          </a:r>
        </a:p>
      </dsp:txBody>
      <dsp:txXfrm rot="-5400000">
        <a:off x="7017591" y="1652943"/>
        <a:ext cx="2987491" cy="327900"/>
      </dsp:txXfrm>
    </dsp:sp>
    <dsp:sp modelId="{B4723E2A-4FF1-452A-BD25-8EC364F15A6F}">
      <dsp:nvSpPr>
        <dsp:cNvPr id="0" name=""/>
        <dsp:cNvSpPr/>
      </dsp:nvSpPr>
      <dsp:spPr>
        <a:xfrm>
          <a:off x="6015846" y="0"/>
          <a:ext cx="5008717" cy="1271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anchor="b" anchorCtr="1">
          <a:noAutofit/>
        </a:bodyPr>
        <a:lstStyle/>
        <a:p>
          <a:pPr marL="0" lvl="0" indent="0" algn="ctr" defTabSz="488950">
            <a:lnSpc>
              <a:spcPct val="90000"/>
            </a:lnSpc>
            <a:spcBef>
              <a:spcPct val="0"/>
            </a:spcBef>
            <a:spcAft>
              <a:spcPct val="35000"/>
            </a:spcAft>
            <a:buNone/>
          </a:pPr>
          <a:r>
            <a:rPr lang="en-US" sz="1100" kern="1200" dirty="0"/>
            <a:t>Closing Inventory [Cost Amount (Actual) &amp; Cost Posted to G/L]</a:t>
          </a:r>
        </a:p>
      </dsp:txBody>
      <dsp:txXfrm>
        <a:off x="6015846" y="0"/>
        <a:ext cx="5008717" cy="1271825"/>
      </dsp:txXfrm>
    </dsp:sp>
    <dsp:sp modelId="{440E9361-37D2-4157-AF38-7B49AD23708B}">
      <dsp:nvSpPr>
        <dsp:cNvPr id="0" name=""/>
        <dsp:cNvSpPr/>
      </dsp:nvSpPr>
      <dsp:spPr>
        <a:xfrm>
          <a:off x="8520205" y="1344501"/>
          <a:ext cx="0" cy="290702"/>
        </a:xfrm>
        <a:prstGeom prst="line">
          <a:avLst/>
        </a:prstGeom>
        <a:noFill/>
        <a:ln w="12700" cap="rnd" cmpd="sng" algn="ctr">
          <a:solidFill>
            <a:schemeClr val="accent1">
              <a:shade val="90000"/>
              <a:hueOff val="186931"/>
              <a:satOff val="3848"/>
              <a:lumOff val="16461"/>
              <a:alphaOff val="0"/>
            </a:schemeClr>
          </a:solidFill>
          <a:prstDash val="dash"/>
        </a:ln>
        <a:effectLst/>
      </dsp:spPr>
      <dsp:style>
        <a:lnRef idx="1">
          <a:scrgbClr r="0" g="0" b="0"/>
        </a:lnRef>
        <a:fillRef idx="0">
          <a:scrgbClr r="0" g="0" b="0"/>
        </a:fillRef>
        <a:effectRef idx="0">
          <a:scrgbClr r="0" g="0" b="0"/>
        </a:effectRef>
        <a:fontRef idx="minor"/>
      </dsp:style>
    </dsp:sp>
    <dsp:sp modelId="{C45E7B63-1C71-483E-A3A8-705CE86D4D8E}">
      <dsp:nvSpPr>
        <dsp:cNvPr id="0" name=""/>
        <dsp:cNvSpPr/>
      </dsp:nvSpPr>
      <dsp:spPr>
        <a:xfrm>
          <a:off x="8483867" y="1271825"/>
          <a:ext cx="72675" cy="72675"/>
        </a:xfrm>
        <a:prstGeom prst="ellipse">
          <a:avLst/>
        </a:prstGeom>
        <a:solidFill>
          <a:schemeClr val="accent1">
            <a:shade val="80000"/>
            <a:hueOff val="446191"/>
            <a:satOff val="-9058"/>
            <a:lumOff val="3067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792B4F-9D76-4B76-AE49-9CAE9D82BDD0}" type="datetimeFigureOut">
              <a:rPr lang="en-IN" smtClean="0"/>
              <a:t>11-08-2023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5FC77-69D7-4360-A8A8-96E950970031}" type="slidenum">
              <a:rPr lang="en-IN" smtClean="0"/>
              <a:t>‹#›</a:t>
            </a:fld>
            <a:endParaRPr lang="en-IN"/>
          </a:p>
        </p:txBody>
      </p:sp>
    </p:spTree>
    <p:extLst>
      <p:ext uri="{BB962C8B-B14F-4D97-AF65-F5344CB8AC3E}">
        <p14:creationId xmlns:p14="http://schemas.microsoft.com/office/powerpoint/2010/main" val="3921121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63A6C9B8-6CC9-4ECA-90C3-1546FF206415}" type="datetime1">
              <a:rPr lang="en-US" smtClean="0"/>
              <a:t>8/11/2023</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8407B6-115C-4AC7-A234-A7520210B4B7}" type="datetime1">
              <a:rPr lang="en-US" smtClean="0"/>
              <a:t>8/11/2023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DB97AAB5-03F3-49AD-8C10-FFE8A3610602}" type="datetime1">
              <a:rPr lang="en-US" smtClean="0"/>
              <a:t>8/11/2023</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BA176F4D-3403-4537-BE72-515B3027D69F}" type="datetime1">
              <a:rPr lang="en-US" smtClean="0"/>
              <a:t>8/11/2023</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589F439E-0CEA-4C05-9176-B5DDF0512C8B}" type="datetime1">
              <a:rPr lang="en-US" smtClean="0"/>
              <a:t>8/11/2023</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075169-7EA9-4204-BDC7-3AD9BB3D3F9C}" type="datetime1">
              <a:rPr lang="en-US" smtClean="0"/>
              <a:t>8/11/2023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F19F6A-BCAA-48BB-8AB8-234005A1A513}" type="datetime1">
              <a:rPr lang="en-US" smtClean="0"/>
              <a:t>8/11/2023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EF91A8-F175-479A-9346-136A012C7865}" type="datetime1">
              <a:rPr lang="en-US" smtClean="0"/>
              <a:t>8/11/2023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8295A9-3892-429A-92B1-380C071F5D74}" type="datetime1">
              <a:rPr lang="en-US" smtClean="0"/>
              <a:t>8/11/2023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A0AE1A9-716C-4DC8-A903-977E513F437E}" type="datetime1">
              <a:rPr lang="en-US" smtClean="0"/>
              <a:t>8/11/2023</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61386C-D730-496B-988A-3862D2B54A7F}" type="datetime1">
              <a:rPr lang="en-US" smtClean="0"/>
              <a:t>8/11/2023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9D33E46A-8539-4593-A65D-723CDF57BD46}" type="datetime1">
              <a:rPr lang="en-US" smtClean="0"/>
              <a:t>8/11/2023</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hdr="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microsoft.com/office/2018/10/relationships/comments" Target="../comments/modernComment_104_A246297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185738" y="752542"/>
            <a:ext cx="11260666" cy="1064490"/>
          </a:xfrm>
        </p:spPr>
        <p:txBody>
          <a:bodyPr>
            <a:normAutofit fontScale="90000"/>
          </a:bodyPr>
          <a:lstStyle/>
          <a:p>
            <a:r>
              <a:rPr lang="en-US" u="sng" dirty="0"/>
              <a:t>Inventory Management issues &amp; Solution [Navision]</a:t>
            </a:r>
            <a:br>
              <a:rPr lang="en-US" dirty="0"/>
            </a:br>
            <a:r>
              <a:rPr lang="en-US" sz="2000" dirty="0">
                <a:highlight>
                  <a:srgbClr val="C0C0C0"/>
                </a:highlight>
                <a:latin typeface="Agency FB" panose="020B0503020202020204" pitchFamily="34" charset="0"/>
              </a:rPr>
              <a:t>Detailed Discussion and Testing on Live Scenarios/Test Cases based Queries.</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185738" y="1882439"/>
            <a:ext cx="11517633" cy="375941"/>
          </a:xfrm>
        </p:spPr>
        <p:txBody>
          <a:bodyPr>
            <a:noAutofit/>
          </a:bodyPr>
          <a:lstStyle/>
          <a:p>
            <a:pPr algn="ctr"/>
            <a:r>
              <a:rPr lang="en-US" b="1" dirty="0">
                <a:latin typeface="Abadi Extra Light" panose="020F0502020204030204" pitchFamily="34" charset="0"/>
              </a:rPr>
              <a:t>CASE Study: There are some differences in Value of Inventories between Trial Balance &amp; Inventory Valuation Report</a:t>
            </a:r>
          </a:p>
        </p:txBody>
      </p:sp>
      <p:sp>
        <p:nvSpPr>
          <p:cNvPr id="20" name="Rectangle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22" name="Rectangle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24" name="Rectangle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pic>
        <p:nvPicPr>
          <p:cNvPr id="6" name="Picture 5" descr="abstract image">
            <a:extLst>
              <a:ext uri="{FF2B5EF4-FFF2-40B4-BE49-F238E27FC236}">
                <a16:creationId xmlns:a16="http://schemas.microsoft.com/office/drawing/2014/main" id="{F1A8C364-94D4-4630-BAD0-78722F34705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27076" y="2258380"/>
            <a:ext cx="11618391" cy="4131542"/>
          </a:xfrm>
          <a:prstGeom prst="rect">
            <a:avLst/>
          </a:prstGeom>
        </p:spPr>
      </p:pic>
      <p:sp>
        <p:nvSpPr>
          <p:cNvPr id="4" name="Date Placeholder 3">
            <a:extLst>
              <a:ext uri="{FF2B5EF4-FFF2-40B4-BE49-F238E27FC236}">
                <a16:creationId xmlns:a16="http://schemas.microsoft.com/office/drawing/2014/main" id="{CBCBCD57-90A4-B31B-DD4E-8B955517950A}"/>
              </a:ext>
            </a:extLst>
          </p:cNvPr>
          <p:cNvSpPr>
            <a:spLocks noGrp="1"/>
          </p:cNvSpPr>
          <p:nvPr>
            <p:ph type="dt" sz="half" idx="10"/>
          </p:nvPr>
        </p:nvSpPr>
        <p:spPr/>
        <p:txBody>
          <a:bodyPr/>
          <a:lstStyle/>
          <a:p>
            <a:fld id="{9A626CBC-EC1B-4FE4-BE4A-FEAD99A5D934}" type="datetime1">
              <a:rPr lang="en-US" smtClean="0"/>
              <a:t>8/11/2023</a:t>
            </a:fld>
            <a:endParaRPr lang="en-US" dirty="0"/>
          </a:p>
        </p:txBody>
      </p:sp>
      <p:sp>
        <p:nvSpPr>
          <p:cNvPr id="5" name="Footer Placeholder 4">
            <a:extLst>
              <a:ext uri="{FF2B5EF4-FFF2-40B4-BE49-F238E27FC236}">
                <a16:creationId xmlns:a16="http://schemas.microsoft.com/office/drawing/2014/main" id="{93C05970-F66E-A83A-0258-DF8FFA8CC7A5}"/>
              </a:ext>
            </a:extLst>
          </p:cNvPr>
          <p:cNvSpPr>
            <a:spLocks noGrp="1"/>
          </p:cNvSpPr>
          <p:nvPr>
            <p:ph type="ftr" sz="quarter" idx="11"/>
          </p:nvPr>
        </p:nvSpPr>
        <p:spPr/>
        <p:txBody>
          <a:bodyPr/>
          <a:lstStyle/>
          <a:p>
            <a:r>
              <a:rPr lang="en-US" sz="1000" dirty="0"/>
              <a:t>Created by: Madhavi Pandey | Sr. Functional Consultant &amp; Freelancer | Skill: D365BC &amp; NAV</a:t>
            </a:r>
          </a:p>
          <a:p>
            <a:endParaRPr lang="en-US" dirty="0"/>
          </a:p>
        </p:txBody>
      </p:sp>
      <p:sp>
        <p:nvSpPr>
          <p:cNvPr id="7" name="Slide Number Placeholder 6">
            <a:extLst>
              <a:ext uri="{FF2B5EF4-FFF2-40B4-BE49-F238E27FC236}">
                <a16:creationId xmlns:a16="http://schemas.microsoft.com/office/drawing/2014/main" id="{46882EAF-2F54-988F-A189-40C8D61D9F3D}"/>
              </a:ext>
            </a:extLst>
          </p:cNvPr>
          <p:cNvSpPr>
            <a:spLocks noGrp="1"/>
          </p:cNvSpPr>
          <p:nvPr>
            <p:ph type="sldNum" sz="quarter" idx="12"/>
          </p:nvPr>
        </p:nvSpPr>
        <p:spPr/>
        <p:txBody>
          <a:bodyPr/>
          <a:lstStyle/>
          <a:p>
            <a:fld id="{3A98EE3D-8CD1-4C3F-BD1C-C98C9596463C}" type="slidenum">
              <a:rPr lang="en-US" smtClean="0"/>
              <a:t>1</a:t>
            </a:fld>
            <a:endParaRPr lang="en-US" dirty="0"/>
          </a:p>
        </p:txBody>
      </p:sp>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C03B3-DFA7-8437-4029-CFF86FBCB8F3}"/>
              </a:ext>
            </a:extLst>
          </p:cNvPr>
          <p:cNvSpPr>
            <a:spLocks noGrp="1"/>
          </p:cNvSpPr>
          <p:nvPr>
            <p:ph type="title"/>
          </p:nvPr>
        </p:nvSpPr>
        <p:spPr/>
        <p:txBody>
          <a:bodyPr/>
          <a:lstStyle/>
          <a:p>
            <a:r>
              <a:rPr lang="en-IN" dirty="0"/>
              <a:t>Report: Inventory Valuation Report</a:t>
            </a:r>
          </a:p>
        </p:txBody>
      </p:sp>
      <p:pic>
        <p:nvPicPr>
          <p:cNvPr id="8" name="Content Placeholder 7" descr="A screenshot of a computer screen">
            <a:extLst>
              <a:ext uri="{FF2B5EF4-FFF2-40B4-BE49-F238E27FC236}">
                <a16:creationId xmlns:a16="http://schemas.microsoft.com/office/drawing/2014/main" id="{461A9905-8AAA-AE88-CFB7-DE3F646C44A3}"/>
              </a:ext>
            </a:extLst>
          </p:cNvPr>
          <p:cNvPicPr>
            <a:picLocks noGrp="1" noChangeAspect="1"/>
          </p:cNvPicPr>
          <p:nvPr>
            <p:ph idx="1"/>
          </p:nvPr>
        </p:nvPicPr>
        <p:blipFill>
          <a:blip r:embed="rId2"/>
          <a:stretch>
            <a:fillRect/>
          </a:stretch>
        </p:blipFill>
        <p:spPr>
          <a:xfrm>
            <a:off x="1435768" y="2341563"/>
            <a:ext cx="7227817" cy="3633787"/>
          </a:xfrm>
        </p:spPr>
      </p:pic>
      <p:sp>
        <p:nvSpPr>
          <p:cNvPr id="4" name="Date Placeholder 3">
            <a:extLst>
              <a:ext uri="{FF2B5EF4-FFF2-40B4-BE49-F238E27FC236}">
                <a16:creationId xmlns:a16="http://schemas.microsoft.com/office/drawing/2014/main" id="{CA56B7F2-C342-6919-D2F2-FDF477A53035}"/>
              </a:ext>
            </a:extLst>
          </p:cNvPr>
          <p:cNvSpPr>
            <a:spLocks noGrp="1"/>
          </p:cNvSpPr>
          <p:nvPr>
            <p:ph type="dt" sz="half" idx="10"/>
          </p:nvPr>
        </p:nvSpPr>
        <p:spPr/>
        <p:txBody>
          <a:bodyPr/>
          <a:lstStyle/>
          <a:p>
            <a:fld id="{BA176F4D-3403-4537-BE72-515B3027D69F}" type="datetime1">
              <a:rPr lang="en-US" smtClean="0"/>
              <a:t>8/11/2023</a:t>
            </a:fld>
            <a:endParaRPr lang="en-US" dirty="0"/>
          </a:p>
        </p:txBody>
      </p:sp>
      <p:sp>
        <p:nvSpPr>
          <p:cNvPr id="5" name="Footer Placeholder 4">
            <a:extLst>
              <a:ext uri="{FF2B5EF4-FFF2-40B4-BE49-F238E27FC236}">
                <a16:creationId xmlns:a16="http://schemas.microsoft.com/office/drawing/2014/main" id="{DD5BBFFB-DAE6-2F34-1DF7-BC17217E23F8}"/>
              </a:ext>
            </a:extLst>
          </p:cNvPr>
          <p:cNvSpPr>
            <a:spLocks noGrp="1"/>
          </p:cNvSpPr>
          <p:nvPr>
            <p:ph type="ftr" sz="quarter" idx="11"/>
          </p:nvPr>
        </p:nvSpPr>
        <p:spPr/>
        <p:txBody>
          <a:bodyPr/>
          <a:lstStyle/>
          <a:p>
            <a:r>
              <a:rPr lang="en-US" sz="1000" dirty="0"/>
              <a:t>Created by: Madhavi Pandey | Sr. Functional Consultant &amp; Freelancer | Skill: D365BC &amp; NAV</a:t>
            </a:r>
          </a:p>
        </p:txBody>
      </p:sp>
      <p:sp>
        <p:nvSpPr>
          <p:cNvPr id="6" name="Slide Number Placeholder 5">
            <a:extLst>
              <a:ext uri="{FF2B5EF4-FFF2-40B4-BE49-F238E27FC236}">
                <a16:creationId xmlns:a16="http://schemas.microsoft.com/office/drawing/2014/main" id="{36FA052A-D2A1-C6E1-08A0-81136D219D1F}"/>
              </a:ext>
            </a:extLst>
          </p:cNvPr>
          <p:cNvSpPr>
            <a:spLocks noGrp="1"/>
          </p:cNvSpPr>
          <p:nvPr>
            <p:ph type="sldNum" sz="quarter" idx="12"/>
          </p:nvPr>
        </p:nvSpPr>
        <p:spPr/>
        <p:txBody>
          <a:bodyPr/>
          <a:lstStyle/>
          <a:p>
            <a:fld id="{3A98EE3D-8CD1-4C3F-BD1C-C98C9596463C}" type="slidenum">
              <a:rPr lang="en-US" smtClean="0"/>
              <a:t>10</a:t>
            </a:fld>
            <a:endParaRPr lang="en-US" dirty="0"/>
          </a:p>
        </p:txBody>
      </p:sp>
    </p:spTree>
    <p:extLst>
      <p:ext uri="{BB962C8B-B14F-4D97-AF65-F5344CB8AC3E}">
        <p14:creationId xmlns:p14="http://schemas.microsoft.com/office/powerpoint/2010/main" val="776043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534EE-E9BE-0C00-0653-2A2E471B3809}"/>
              </a:ext>
            </a:extLst>
          </p:cNvPr>
          <p:cNvSpPr>
            <a:spLocks noGrp="1"/>
          </p:cNvSpPr>
          <p:nvPr>
            <p:ph type="title"/>
          </p:nvPr>
        </p:nvSpPr>
        <p:spPr/>
        <p:txBody>
          <a:bodyPr/>
          <a:lstStyle/>
          <a:p>
            <a:r>
              <a:rPr lang="en-IN" dirty="0"/>
              <a:t>Batch Job / Reports: If Required Run Manually.</a:t>
            </a:r>
          </a:p>
        </p:txBody>
      </p:sp>
      <p:sp>
        <p:nvSpPr>
          <p:cNvPr id="3" name="Content Placeholder 2">
            <a:extLst>
              <a:ext uri="{FF2B5EF4-FFF2-40B4-BE49-F238E27FC236}">
                <a16:creationId xmlns:a16="http://schemas.microsoft.com/office/drawing/2014/main" id="{8E959F41-1A67-47C3-CBF1-1B6B3DDB5218}"/>
              </a:ext>
            </a:extLst>
          </p:cNvPr>
          <p:cNvSpPr>
            <a:spLocks noGrp="1"/>
          </p:cNvSpPr>
          <p:nvPr>
            <p:ph idx="1"/>
          </p:nvPr>
        </p:nvSpPr>
        <p:spPr/>
        <p:txBody>
          <a:bodyPr>
            <a:normAutofit lnSpcReduction="10000"/>
          </a:bodyPr>
          <a:lstStyle/>
          <a:p>
            <a:r>
              <a:rPr lang="en-IN" dirty="0"/>
              <a:t>Adjust Item </a:t>
            </a:r>
            <a:r>
              <a:rPr lang="en-IN" b="1" dirty="0"/>
              <a:t>Costs/Prices</a:t>
            </a:r>
            <a:r>
              <a:rPr lang="en-IN" dirty="0"/>
              <a:t>.</a:t>
            </a:r>
          </a:p>
          <a:p>
            <a:r>
              <a:rPr lang="en-IN" dirty="0"/>
              <a:t>Adjust Cost </a:t>
            </a:r>
            <a:r>
              <a:rPr lang="en-IN" b="1" dirty="0"/>
              <a:t>Item Entries</a:t>
            </a:r>
            <a:r>
              <a:rPr lang="en-IN" dirty="0"/>
              <a:t>. (use Revaluation Journal to update these)</a:t>
            </a:r>
          </a:p>
          <a:p>
            <a:r>
              <a:rPr lang="en-IN" b="1" dirty="0"/>
              <a:t>Post Inventory Cost to G/L </a:t>
            </a:r>
            <a:r>
              <a:rPr lang="en-IN" dirty="0"/>
              <a:t>(you may find in the system there is a one more Report named is; </a:t>
            </a:r>
            <a:r>
              <a:rPr lang="en-IN" b="1" dirty="0"/>
              <a:t>Post Invt. Cost to G/L –Test).</a:t>
            </a:r>
          </a:p>
          <a:p>
            <a:endParaRPr lang="en-IN" dirty="0"/>
          </a:p>
          <a:p>
            <a:endParaRPr lang="en-IN" dirty="0"/>
          </a:p>
          <a:p>
            <a:endParaRPr lang="en-IN" dirty="0"/>
          </a:p>
          <a:p>
            <a:pPr marL="0" indent="0">
              <a:buNone/>
            </a:pPr>
            <a:r>
              <a:rPr lang="en-IN" dirty="0">
                <a:highlight>
                  <a:srgbClr val="FFFF00"/>
                </a:highlight>
              </a:rPr>
              <a:t>Note</a:t>
            </a:r>
            <a:r>
              <a:rPr lang="en-IN" dirty="0"/>
              <a:t>: </a:t>
            </a:r>
            <a:r>
              <a:rPr lang="en-US" dirty="0"/>
              <a:t>Test these Scenarios and Shared Batch Job (Reports) on a Test Company first, then on Live. </a:t>
            </a:r>
          </a:p>
          <a:p>
            <a:pPr marL="0" indent="0">
              <a:buNone/>
            </a:pPr>
            <a:r>
              <a:rPr lang="en-US" dirty="0"/>
              <a:t>To do that make a Copy (Duplicate/Replica) of Live Company as Test Company, and Test all the shared Scenarios/Cases.</a:t>
            </a:r>
            <a:endParaRPr lang="en-IN" dirty="0"/>
          </a:p>
        </p:txBody>
      </p:sp>
      <p:sp>
        <p:nvSpPr>
          <p:cNvPr id="4" name="Date Placeholder 3">
            <a:extLst>
              <a:ext uri="{FF2B5EF4-FFF2-40B4-BE49-F238E27FC236}">
                <a16:creationId xmlns:a16="http://schemas.microsoft.com/office/drawing/2014/main" id="{3377F6BA-C279-CF39-0A06-CA147F2E8F35}"/>
              </a:ext>
            </a:extLst>
          </p:cNvPr>
          <p:cNvSpPr>
            <a:spLocks noGrp="1"/>
          </p:cNvSpPr>
          <p:nvPr>
            <p:ph type="dt" sz="half" idx="10"/>
          </p:nvPr>
        </p:nvSpPr>
        <p:spPr/>
        <p:txBody>
          <a:bodyPr/>
          <a:lstStyle/>
          <a:p>
            <a:fld id="{BA176F4D-3403-4537-BE72-515B3027D69F}" type="datetime1">
              <a:rPr lang="en-US" smtClean="0"/>
              <a:t>8/11/2023</a:t>
            </a:fld>
            <a:endParaRPr lang="en-US" dirty="0"/>
          </a:p>
        </p:txBody>
      </p:sp>
      <p:sp>
        <p:nvSpPr>
          <p:cNvPr id="5" name="Footer Placeholder 4">
            <a:extLst>
              <a:ext uri="{FF2B5EF4-FFF2-40B4-BE49-F238E27FC236}">
                <a16:creationId xmlns:a16="http://schemas.microsoft.com/office/drawing/2014/main" id="{4454A367-F3CD-1DAD-9915-76722D62E8D8}"/>
              </a:ext>
            </a:extLst>
          </p:cNvPr>
          <p:cNvSpPr>
            <a:spLocks noGrp="1"/>
          </p:cNvSpPr>
          <p:nvPr>
            <p:ph type="ftr" sz="quarter" idx="11"/>
          </p:nvPr>
        </p:nvSpPr>
        <p:spPr>
          <a:xfrm>
            <a:off x="581192" y="6423914"/>
            <a:ext cx="6917210" cy="273665"/>
          </a:xfrm>
        </p:spPr>
        <p:txBody>
          <a:bodyPr/>
          <a:lstStyle/>
          <a:p>
            <a:r>
              <a:rPr lang="en-US" sz="900" dirty="0">
                <a:solidFill>
                  <a:schemeClr val="tx1"/>
                </a:solidFill>
              </a:rPr>
              <a:t>Created by: Madhavi Pandey | Sr. Functional Consultant &amp; Freelancer | Skill: D365BC &amp; NAV</a:t>
            </a:r>
          </a:p>
          <a:p>
            <a:endParaRPr lang="en-US" dirty="0"/>
          </a:p>
        </p:txBody>
      </p:sp>
      <p:sp>
        <p:nvSpPr>
          <p:cNvPr id="6" name="Slide Number Placeholder 5">
            <a:extLst>
              <a:ext uri="{FF2B5EF4-FFF2-40B4-BE49-F238E27FC236}">
                <a16:creationId xmlns:a16="http://schemas.microsoft.com/office/drawing/2014/main" id="{D9876150-9A2F-BAD8-C09B-C338F4BFCEDE}"/>
              </a:ext>
            </a:extLst>
          </p:cNvPr>
          <p:cNvSpPr>
            <a:spLocks noGrp="1"/>
          </p:cNvSpPr>
          <p:nvPr>
            <p:ph type="sldNum" sz="quarter" idx="12"/>
          </p:nvPr>
        </p:nvSpPr>
        <p:spPr/>
        <p:txBody>
          <a:bodyPr/>
          <a:lstStyle/>
          <a:p>
            <a:fld id="{3A98EE3D-8CD1-4C3F-BD1C-C98C9596463C}" type="slidenum">
              <a:rPr lang="en-US" smtClean="0"/>
              <a:t>11</a:t>
            </a:fld>
            <a:endParaRPr lang="en-US" dirty="0"/>
          </a:p>
        </p:txBody>
      </p:sp>
    </p:spTree>
    <p:extLst>
      <p:ext uri="{BB962C8B-B14F-4D97-AF65-F5344CB8AC3E}">
        <p14:creationId xmlns:p14="http://schemas.microsoft.com/office/powerpoint/2010/main" val="1699503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8F3A6-FD16-9F37-CD03-91B2218CBA15}"/>
              </a:ext>
            </a:extLst>
          </p:cNvPr>
          <p:cNvSpPr>
            <a:spLocks noGrp="1"/>
          </p:cNvSpPr>
          <p:nvPr>
            <p:ph type="title"/>
          </p:nvPr>
        </p:nvSpPr>
        <p:spPr>
          <a:xfrm>
            <a:off x="581192" y="586408"/>
            <a:ext cx="11029616" cy="874643"/>
          </a:xfrm>
        </p:spPr>
        <p:txBody>
          <a:bodyPr>
            <a:normAutofit fontScale="90000"/>
          </a:bodyPr>
          <a:lstStyle/>
          <a:p>
            <a:r>
              <a:rPr lang="en-US" dirty="0"/>
              <a:t>Data Reconciliation: Try to Match Report of “</a:t>
            </a:r>
            <a:r>
              <a:rPr lang="en-US" dirty="0">
                <a:highlight>
                  <a:srgbClr val="C0C0C0"/>
                </a:highlight>
              </a:rPr>
              <a:t>Trial Balance</a:t>
            </a:r>
            <a:r>
              <a:rPr lang="en-US" dirty="0"/>
              <a:t>” &amp; “</a:t>
            </a:r>
            <a:r>
              <a:rPr lang="en-US" dirty="0">
                <a:highlight>
                  <a:srgbClr val="C0C0C0"/>
                </a:highlight>
              </a:rPr>
              <a:t>Inventory Valuation</a:t>
            </a:r>
            <a:r>
              <a:rPr lang="en-US" dirty="0"/>
              <a:t>”.</a:t>
            </a:r>
            <a:endParaRPr lang="en-IN" dirty="0"/>
          </a:p>
        </p:txBody>
      </p:sp>
      <p:sp>
        <p:nvSpPr>
          <p:cNvPr id="4" name="Date Placeholder 3">
            <a:extLst>
              <a:ext uri="{FF2B5EF4-FFF2-40B4-BE49-F238E27FC236}">
                <a16:creationId xmlns:a16="http://schemas.microsoft.com/office/drawing/2014/main" id="{1DA48A50-37A5-8EBD-4696-7A0C8F122AA9}"/>
              </a:ext>
            </a:extLst>
          </p:cNvPr>
          <p:cNvSpPr>
            <a:spLocks noGrp="1"/>
          </p:cNvSpPr>
          <p:nvPr>
            <p:ph type="dt" sz="half" idx="10"/>
          </p:nvPr>
        </p:nvSpPr>
        <p:spPr/>
        <p:txBody>
          <a:bodyPr/>
          <a:lstStyle/>
          <a:p>
            <a:fld id="{BA176F4D-3403-4537-BE72-515B3027D69F}" type="datetime1">
              <a:rPr lang="en-US" smtClean="0"/>
              <a:t>8/11/2023</a:t>
            </a:fld>
            <a:endParaRPr lang="en-US" dirty="0"/>
          </a:p>
        </p:txBody>
      </p:sp>
      <p:sp>
        <p:nvSpPr>
          <p:cNvPr id="5" name="Footer Placeholder 4">
            <a:extLst>
              <a:ext uri="{FF2B5EF4-FFF2-40B4-BE49-F238E27FC236}">
                <a16:creationId xmlns:a16="http://schemas.microsoft.com/office/drawing/2014/main" id="{0A8CCBF9-641D-D7EA-34E6-EC7D3BD4864F}"/>
              </a:ext>
            </a:extLst>
          </p:cNvPr>
          <p:cNvSpPr>
            <a:spLocks noGrp="1"/>
          </p:cNvSpPr>
          <p:nvPr>
            <p:ph type="ftr" sz="quarter" idx="11"/>
          </p:nvPr>
        </p:nvSpPr>
        <p:spPr/>
        <p:txBody>
          <a:bodyPr/>
          <a:lstStyle/>
          <a:p>
            <a:r>
              <a:rPr lang="en-US" sz="900" dirty="0"/>
              <a:t>Created by: Madhavi Pandey | Sr. Functional Consultant &amp; Freelancer | Skill: D365BC</a:t>
            </a:r>
            <a:endParaRPr lang="en-US" sz="900" kern="1200" cap="all" dirty="0">
              <a:solidFill>
                <a:schemeClr val="tx1">
                  <a:lumMod val="85000"/>
                  <a:lumOff val="15000"/>
                </a:schemeClr>
              </a:solidFill>
              <a:latin typeface="+mn-lt"/>
              <a:ea typeface="+mn-ea"/>
              <a:cs typeface="+mn-cs"/>
            </a:endParaRPr>
          </a:p>
          <a:p>
            <a:endParaRPr lang="en-US" dirty="0"/>
          </a:p>
        </p:txBody>
      </p:sp>
      <p:sp>
        <p:nvSpPr>
          <p:cNvPr id="6" name="Slide Number Placeholder 5">
            <a:extLst>
              <a:ext uri="{FF2B5EF4-FFF2-40B4-BE49-F238E27FC236}">
                <a16:creationId xmlns:a16="http://schemas.microsoft.com/office/drawing/2014/main" id="{37D3A5A0-C61A-65B8-8937-2C74B62AF82D}"/>
              </a:ext>
            </a:extLst>
          </p:cNvPr>
          <p:cNvSpPr>
            <a:spLocks noGrp="1"/>
          </p:cNvSpPr>
          <p:nvPr>
            <p:ph type="sldNum" sz="quarter" idx="12"/>
          </p:nvPr>
        </p:nvSpPr>
        <p:spPr/>
        <p:txBody>
          <a:bodyPr/>
          <a:lstStyle/>
          <a:p>
            <a:fld id="{3A98EE3D-8CD1-4C3F-BD1C-C98C9596463C}" type="slidenum">
              <a:rPr lang="en-US" smtClean="0"/>
              <a:t>12</a:t>
            </a:fld>
            <a:endParaRPr lang="en-US" dirty="0"/>
          </a:p>
        </p:txBody>
      </p:sp>
      <p:pic>
        <p:nvPicPr>
          <p:cNvPr id="7" name="Content Placeholder 7" descr="A screenshot of a computer">
            <a:extLst>
              <a:ext uri="{FF2B5EF4-FFF2-40B4-BE49-F238E27FC236}">
                <a16:creationId xmlns:a16="http://schemas.microsoft.com/office/drawing/2014/main" id="{D31BFC3F-DC18-0054-284B-FA6A17817983}"/>
              </a:ext>
            </a:extLst>
          </p:cNvPr>
          <p:cNvPicPr>
            <a:picLocks noGrp="1" noChangeAspect="1"/>
          </p:cNvPicPr>
          <p:nvPr>
            <p:ph idx="1"/>
          </p:nvPr>
        </p:nvPicPr>
        <p:blipFill>
          <a:blip r:embed="rId2"/>
          <a:stretch>
            <a:fillRect/>
          </a:stretch>
        </p:blipFill>
        <p:spPr>
          <a:xfrm>
            <a:off x="2824880" y="2341563"/>
            <a:ext cx="6542240" cy="3633787"/>
          </a:xfrm>
          <a:prstGeom prst="rect">
            <a:avLst/>
          </a:prstGeom>
        </p:spPr>
      </p:pic>
      <p:sp>
        <p:nvSpPr>
          <p:cNvPr id="8" name="TextBox 7">
            <a:extLst>
              <a:ext uri="{FF2B5EF4-FFF2-40B4-BE49-F238E27FC236}">
                <a16:creationId xmlns:a16="http://schemas.microsoft.com/office/drawing/2014/main" id="{3DECE8B1-3111-1EB7-6974-8C310ACE63A7}"/>
              </a:ext>
            </a:extLst>
          </p:cNvPr>
          <p:cNvSpPr txBox="1"/>
          <p:nvPr/>
        </p:nvSpPr>
        <p:spPr>
          <a:xfrm>
            <a:off x="4765142" y="1892999"/>
            <a:ext cx="2733260" cy="369332"/>
          </a:xfrm>
          <a:prstGeom prst="rect">
            <a:avLst/>
          </a:prstGeom>
          <a:noFill/>
        </p:spPr>
        <p:txBody>
          <a:bodyPr wrap="square" rtlCol="0">
            <a:spAutoFit/>
          </a:bodyPr>
          <a:lstStyle/>
          <a:p>
            <a:r>
              <a:rPr lang="en-US" b="1" dirty="0">
                <a:highlight>
                  <a:srgbClr val="00FFFF"/>
                </a:highlight>
              </a:rPr>
              <a:t>“Trial Balance” Report</a:t>
            </a:r>
            <a:endParaRPr lang="en-IN" b="1" dirty="0">
              <a:highlight>
                <a:srgbClr val="00FFFF"/>
              </a:highlight>
            </a:endParaRPr>
          </a:p>
        </p:txBody>
      </p:sp>
    </p:spTree>
    <p:extLst>
      <p:ext uri="{BB962C8B-B14F-4D97-AF65-F5344CB8AC3E}">
        <p14:creationId xmlns:p14="http://schemas.microsoft.com/office/powerpoint/2010/main" val="3712759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910015B9-6046-41B8-83BD-71778D2F9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44" name="Rectangle 29">
            <a:extLst>
              <a:ext uri="{FF2B5EF4-FFF2-40B4-BE49-F238E27FC236}">
                <a16:creationId xmlns:a16="http://schemas.microsoft.com/office/drawing/2014/main" id="{53908232-52E2-4794-A6C1-54300FB989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45" name="Rectangle 31">
            <a:extLst>
              <a:ext uri="{FF2B5EF4-FFF2-40B4-BE49-F238E27FC236}">
                <a16:creationId xmlns:a16="http://schemas.microsoft.com/office/drawing/2014/main" id="{D2B9299F-BED7-44C5-9CC5-E542F9193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46" name="Rectangle 33">
            <a:extLst>
              <a:ext uri="{FF2B5EF4-FFF2-40B4-BE49-F238E27FC236}">
                <a16:creationId xmlns:a16="http://schemas.microsoft.com/office/drawing/2014/main" id="{E9DDF273-E040-4765-AD05-872458E137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useBgFill="1">
        <p:nvSpPr>
          <p:cNvPr id="47" name="Rectangle 35">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B5ABE8-6123-3D95-CDAC-EC7924F1595E}"/>
              </a:ext>
            </a:extLst>
          </p:cNvPr>
          <p:cNvSpPr>
            <a:spLocks noGrp="1"/>
          </p:cNvSpPr>
          <p:nvPr>
            <p:ph type="title"/>
          </p:nvPr>
        </p:nvSpPr>
        <p:spPr>
          <a:xfrm>
            <a:off x="581025" y="583690"/>
            <a:ext cx="10993549" cy="969327"/>
          </a:xfrm>
        </p:spPr>
        <p:txBody>
          <a:bodyPr vert="horz" lIns="91440" tIns="45720" rIns="91440" bIns="45720" rtlCol="0" anchor="b">
            <a:normAutofit/>
          </a:bodyPr>
          <a:lstStyle/>
          <a:p>
            <a:pPr>
              <a:lnSpc>
                <a:spcPct val="90000"/>
              </a:lnSpc>
            </a:pPr>
            <a:r>
              <a:rPr lang="en-US" dirty="0"/>
              <a:t>Data Reconciliation: Try to Match Report of “Trial Balance” &amp; “Inventory Valuation”.</a:t>
            </a:r>
          </a:p>
        </p:txBody>
      </p:sp>
      <p:sp>
        <p:nvSpPr>
          <p:cNvPr id="48" name="Rectangle 37">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49" name="Rectangle 39">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50" name="Rectangle 41">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5" name="Footer Placeholder 4">
            <a:extLst>
              <a:ext uri="{FF2B5EF4-FFF2-40B4-BE49-F238E27FC236}">
                <a16:creationId xmlns:a16="http://schemas.microsoft.com/office/drawing/2014/main" id="{FF1074D1-CAA3-73B2-7168-EF726AD457EA}"/>
              </a:ext>
            </a:extLst>
          </p:cNvPr>
          <p:cNvSpPr>
            <a:spLocks noGrp="1"/>
          </p:cNvSpPr>
          <p:nvPr>
            <p:ph type="ftr" sz="quarter" idx="11"/>
          </p:nvPr>
        </p:nvSpPr>
        <p:spPr>
          <a:xfrm>
            <a:off x="581192" y="6400800"/>
            <a:ext cx="6917210" cy="365125"/>
          </a:xfrm>
        </p:spPr>
        <p:txBody>
          <a:bodyPr vert="horz" lIns="91440" tIns="45720" rIns="91440" bIns="45720" rtlCol="0" anchor="ctr">
            <a:normAutofit/>
          </a:bodyPr>
          <a:lstStyle/>
          <a:p>
            <a:pPr defTabSz="457200"/>
            <a:r>
              <a:rPr lang="en-US" sz="900" dirty="0"/>
              <a:t>Created by: Madhavi Pandey | Sr. Functional Consultant &amp; Freelancer | Skill: D365BC</a:t>
            </a:r>
            <a:endParaRPr lang="en-US" sz="900" kern="1200" cap="all" dirty="0">
              <a:solidFill>
                <a:schemeClr val="tx1">
                  <a:lumMod val="85000"/>
                  <a:lumOff val="15000"/>
                </a:schemeClr>
              </a:solidFill>
              <a:latin typeface="+mn-lt"/>
              <a:ea typeface="+mn-ea"/>
              <a:cs typeface="+mn-cs"/>
            </a:endParaRPr>
          </a:p>
        </p:txBody>
      </p:sp>
      <p:sp>
        <p:nvSpPr>
          <p:cNvPr id="4" name="Date Placeholder 3">
            <a:extLst>
              <a:ext uri="{FF2B5EF4-FFF2-40B4-BE49-F238E27FC236}">
                <a16:creationId xmlns:a16="http://schemas.microsoft.com/office/drawing/2014/main" id="{C033F0FE-E8EB-83BE-75E0-75B5FCB99F12}"/>
              </a:ext>
            </a:extLst>
          </p:cNvPr>
          <p:cNvSpPr>
            <a:spLocks noGrp="1"/>
          </p:cNvSpPr>
          <p:nvPr>
            <p:ph type="dt" sz="half" idx="10"/>
          </p:nvPr>
        </p:nvSpPr>
        <p:spPr>
          <a:xfrm>
            <a:off x="7605951" y="6406513"/>
            <a:ext cx="2844800" cy="365125"/>
          </a:xfrm>
        </p:spPr>
        <p:txBody>
          <a:bodyPr vert="horz" lIns="91440" tIns="45720" rIns="91440" bIns="45720" rtlCol="0" anchor="ctr">
            <a:normAutofit/>
          </a:bodyPr>
          <a:lstStyle/>
          <a:p>
            <a:pPr defTabSz="457200">
              <a:spcAft>
                <a:spcPts val="600"/>
              </a:spcAft>
            </a:pPr>
            <a:fld id="{BA176F4D-3403-4537-BE72-515B3027D69F}" type="datetime1">
              <a:rPr lang="en-US">
                <a:solidFill>
                  <a:schemeClr val="tx1">
                    <a:lumMod val="85000"/>
                    <a:lumOff val="15000"/>
                  </a:schemeClr>
                </a:solidFill>
              </a:rPr>
              <a:pPr defTabSz="457200">
                <a:spcAft>
                  <a:spcPts val="600"/>
                </a:spcAft>
              </a:pPr>
              <a:t>8/11/2023</a:t>
            </a:fld>
            <a:endParaRPr lang="en-US">
              <a:solidFill>
                <a:schemeClr val="tx1">
                  <a:lumMod val="85000"/>
                  <a:lumOff val="15000"/>
                </a:schemeClr>
              </a:solidFill>
            </a:endParaRPr>
          </a:p>
        </p:txBody>
      </p:sp>
      <p:sp>
        <p:nvSpPr>
          <p:cNvPr id="6" name="Slide Number Placeholder 5">
            <a:extLst>
              <a:ext uri="{FF2B5EF4-FFF2-40B4-BE49-F238E27FC236}">
                <a16:creationId xmlns:a16="http://schemas.microsoft.com/office/drawing/2014/main" id="{46FB3823-68EF-FCF8-EFBE-AE4CD29C3238}"/>
              </a:ext>
            </a:extLst>
          </p:cNvPr>
          <p:cNvSpPr>
            <a:spLocks noGrp="1"/>
          </p:cNvSpPr>
          <p:nvPr>
            <p:ph type="sldNum" sz="quarter" idx="12"/>
          </p:nvPr>
        </p:nvSpPr>
        <p:spPr>
          <a:xfrm>
            <a:off x="10558300" y="6406513"/>
            <a:ext cx="1016440" cy="365125"/>
          </a:xfrm>
        </p:spPr>
        <p:txBody>
          <a:bodyPr vert="horz" lIns="91440" tIns="45720" rIns="91440" bIns="45720" rtlCol="0" anchor="ctr">
            <a:normAutofit/>
          </a:bodyPr>
          <a:lstStyle/>
          <a:p>
            <a:pPr defTabSz="457200">
              <a:spcAft>
                <a:spcPts val="600"/>
              </a:spcAft>
            </a:pPr>
            <a:fld id="{3A98EE3D-8CD1-4C3F-BD1C-C98C9596463C}" type="slidenum">
              <a:rPr lang="en-US">
                <a:solidFill>
                  <a:schemeClr val="tx1">
                    <a:lumMod val="85000"/>
                    <a:lumOff val="15000"/>
                  </a:schemeClr>
                </a:solidFill>
              </a:rPr>
              <a:pPr defTabSz="457200">
                <a:spcAft>
                  <a:spcPts val="600"/>
                </a:spcAft>
              </a:pPr>
              <a:t>13</a:t>
            </a:fld>
            <a:endParaRPr lang="en-US">
              <a:solidFill>
                <a:schemeClr val="tx1">
                  <a:lumMod val="85000"/>
                  <a:lumOff val="15000"/>
                </a:schemeClr>
              </a:solidFill>
            </a:endParaRPr>
          </a:p>
        </p:txBody>
      </p:sp>
      <p:pic>
        <p:nvPicPr>
          <p:cNvPr id="26" name="Content Placeholder 25" descr="A screenshot of a computer">
            <a:extLst>
              <a:ext uri="{FF2B5EF4-FFF2-40B4-BE49-F238E27FC236}">
                <a16:creationId xmlns:a16="http://schemas.microsoft.com/office/drawing/2014/main" id="{1E1D8DE1-D12E-1A1D-BC31-12004CFF9E7A}"/>
              </a:ext>
            </a:extLst>
          </p:cNvPr>
          <p:cNvPicPr>
            <a:picLocks noGrp="1" noChangeAspect="1"/>
          </p:cNvPicPr>
          <p:nvPr>
            <p:ph idx="1"/>
          </p:nvPr>
        </p:nvPicPr>
        <p:blipFill>
          <a:blip r:embed="rId2"/>
          <a:stretch>
            <a:fillRect/>
          </a:stretch>
        </p:blipFill>
        <p:spPr>
          <a:xfrm>
            <a:off x="581025" y="2232981"/>
            <a:ext cx="11029950" cy="3733732"/>
          </a:xfrm>
        </p:spPr>
      </p:pic>
      <p:sp>
        <p:nvSpPr>
          <p:cNvPr id="31" name="TextBox 30">
            <a:extLst>
              <a:ext uri="{FF2B5EF4-FFF2-40B4-BE49-F238E27FC236}">
                <a16:creationId xmlns:a16="http://schemas.microsoft.com/office/drawing/2014/main" id="{B52C9517-B42F-611B-F9E0-F9F18FB1E6FD}"/>
              </a:ext>
            </a:extLst>
          </p:cNvPr>
          <p:cNvSpPr txBox="1"/>
          <p:nvPr/>
        </p:nvSpPr>
        <p:spPr>
          <a:xfrm>
            <a:off x="4632438" y="1775781"/>
            <a:ext cx="2922104" cy="369332"/>
          </a:xfrm>
          <a:prstGeom prst="rect">
            <a:avLst/>
          </a:prstGeom>
          <a:noFill/>
        </p:spPr>
        <p:txBody>
          <a:bodyPr wrap="square" rtlCol="0">
            <a:spAutoFit/>
          </a:bodyPr>
          <a:lstStyle/>
          <a:p>
            <a:r>
              <a:rPr lang="en-US" b="1" dirty="0">
                <a:highlight>
                  <a:srgbClr val="00FFFF"/>
                </a:highlight>
              </a:rPr>
              <a:t>“Inventory Valuation” Report</a:t>
            </a:r>
            <a:endParaRPr lang="en-IN" b="1" dirty="0">
              <a:highlight>
                <a:srgbClr val="00FFFF"/>
              </a:highlight>
            </a:endParaRPr>
          </a:p>
        </p:txBody>
      </p:sp>
    </p:spTree>
    <p:extLst>
      <p:ext uri="{BB962C8B-B14F-4D97-AF65-F5344CB8AC3E}">
        <p14:creationId xmlns:p14="http://schemas.microsoft.com/office/powerpoint/2010/main" val="3190858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44" name="Rectangle 43">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46" name="Rectangle 45">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48" name="Rectangle 47">
            <a:extLst>
              <a:ext uri="{FF2B5EF4-FFF2-40B4-BE49-F238E27FC236}">
                <a16:creationId xmlns:a16="http://schemas.microsoft.com/office/drawing/2014/main" id="{0F161291-765C-4033-9E84-52C51C6A5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37F69638-8A6F-45AB-B9EC-9D8C8FC37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11" descr="A white text on a blue background">
            <a:extLst>
              <a:ext uri="{FF2B5EF4-FFF2-40B4-BE49-F238E27FC236}">
                <a16:creationId xmlns:a16="http://schemas.microsoft.com/office/drawing/2014/main" id="{5638AAA8-E29A-27AA-F412-D09E16DDEA77}"/>
              </a:ext>
            </a:extLst>
          </p:cNvPr>
          <p:cNvPicPr>
            <a:picLocks noGrp="1" noChangeAspect="1"/>
          </p:cNvPicPr>
          <p:nvPr>
            <p:ph idx="1"/>
          </p:nvPr>
        </p:nvPicPr>
        <p:blipFill>
          <a:blip r:embed="rId2"/>
          <a:stretch>
            <a:fillRect/>
          </a:stretch>
        </p:blipFill>
        <p:spPr>
          <a:xfrm>
            <a:off x="643467" y="702733"/>
            <a:ext cx="10905066" cy="5452533"/>
          </a:xfrm>
          <a:prstGeom prst="rect">
            <a:avLst/>
          </a:prstGeom>
        </p:spPr>
      </p:pic>
      <p:sp>
        <p:nvSpPr>
          <p:cNvPr id="5" name="Footer Placeholder 4">
            <a:extLst>
              <a:ext uri="{FF2B5EF4-FFF2-40B4-BE49-F238E27FC236}">
                <a16:creationId xmlns:a16="http://schemas.microsoft.com/office/drawing/2014/main" id="{09D75A12-0272-9108-B6D9-D9DDCA93822F}"/>
              </a:ext>
            </a:extLst>
          </p:cNvPr>
          <p:cNvSpPr>
            <a:spLocks noGrp="1"/>
          </p:cNvSpPr>
          <p:nvPr>
            <p:ph type="ftr" sz="quarter" idx="11"/>
          </p:nvPr>
        </p:nvSpPr>
        <p:spPr>
          <a:xfrm>
            <a:off x="477012" y="6484791"/>
            <a:ext cx="6917210" cy="373209"/>
          </a:xfrm>
        </p:spPr>
        <p:txBody>
          <a:bodyPr vert="horz" lIns="91440" tIns="45720" rIns="91440" bIns="45720" rtlCol="0" anchor="ctr">
            <a:normAutofit fontScale="62500" lnSpcReduction="20000"/>
          </a:bodyPr>
          <a:lstStyle/>
          <a:p>
            <a:pPr lvl="1"/>
            <a:endParaRPr lang="en-US" dirty="0"/>
          </a:p>
          <a:p>
            <a:pPr lvl="1"/>
            <a:r>
              <a:rPr lang="en-US" sz="1600" dirty="0"/>
              <a:t>Created by: Madhavi Pandey | Sr. Functional Consultant &amp; Freelancer | Skill: D365BC &amp; NAV</a:t>
            </a:r>
          </a:p>
          <a:p>
            <a:endParaRPr lang="en-US" dirty="0"/>
          </a:p>
          <a:p>
            <a:pPr defTabSz="457200"/>
            <a:endParaRPr lang="en-US" sz="900" kern="1200" cap="all" dirty="0">
              <a:solidFill>
                <a:schemeClr val="tx1">
                  <a:lumMod val="75000"/>
                  <a:lumOff val="25000"/>
                </a:schemeClr>
              </a:solidFill>
              <a:latin typeface="+mn-lt"/>
              <a:ea typeface="+mn-ea"/>
              <a:cs typeface="+mn-cs"/>
            </a:endParaRPr>
          </a:p>
        </p:txBody>
      </p:sp>
      <p:sp>
        <p:nvSpPr>
          <p:cNvPr id="4" name="Date Placeholder 3">
            <a:extLst>
              <a:ext uri="{FF2B5EF4-FFF2-40B4-BE49-F238E27FC236}">
                <a16:creationId xmlns:a16="http://schemas.microsoft.com/office/drawing/2014/main" id="{228478FE-ED15-9E78-1184-6812E9DF6286}"/>
              </a:ext>
            </a:extLst>
          </p:cNvPr>
          <p:cNvSpPr>
            <a:spLocks noGrp="1"/>
          </p:cNvSpPr>
          <p:nvPr>
            <p:ph type="dt" sz="half" idx="10"/>
          </p:nvPr>
        </p:nvSpPr>
        <p:spPr>
          <a:xfrm>
            <a:off x="7605951" y="6394287"/>
            <a:ext cx="2844799" cy="365125"/>
          </a:xfrm>
        </p:spPr>
        <p:txBody>
          <a:bodyPr vert="horz" lIns="91440" tIns="45720" rIns="91440" bIns="45720" rtlCol="0" anchor="ctr">
            <a:normAutofit fontScale="92500" lnSpcReduction="20000"/>
          </a:bodyPr>
          <a:lstStyle/>
          <a:p>
            <a:pPr defTabSz="457200">
              <a:spcAft>
                <a:spcPts val="600"/>
              </a:spcAft>
            </a:pPr>
            <a:endParaRPr lang="en-US" dirty="0"/>
          </a:p>
          <a:p>
            <a:pPr defTabSz="457200">
              <a:spcAft>
                <a:spcPts val="600"/>
              </a:spcAft>
            </a:pPr>
            <a:fld id="{BA176F4D-3403-4537-BE72-515B3027D69F}" type="datetime1">
              <a:rPr lang="en-US" smtClean="0"/>
              <a:pPr defTabSz="457200">
                <a:spcAft>
                  <a:spcPts val="600"/>
                </a:spcAft>
              </a:pPr>
              <a:t>8/11/2023</a:t>
            </a:fld>
            <a:endParaRPr lang="en-US" dirty="0"/>
          </a:p>
        </p:txBody>
      </p:sp>
      <p:sp>
        <p:nvSpPr>
          <p:cNvPr id="6" name="Slide Number Placeholder 5">
            <a:extLst>
              <a:ext uri="{FF2B5EF4-FFF2-40B4-BE49-F238E27FC236}">
                <a16:creationId xmlns:a16="http://schemas.microsoft.com/office/drawing/2014/main" id="{2265C606-5435-D296-1BC3-0566E82DBA20}"/>
              </a:ext>
            </a:extLst>
          </p:cNvPr>
          <p:cNvSpPr>
            <a:spLocks noGrp="1"/>
          </p:cNvSpPr>
          <p:nvPr>
            <p:ph type="sldNum" sz="quarter" idx="12"/>
          </p:nvPr>
        </p:nvSpPr>
        <p:spPr>
          <a:xfrm>
            <a:off x="10558300" y="6394287"/>
            <a:ext cx="1052510" cy="365125"/>
          </a:xfrm>
        </p:spPr>
        <p:txBody>
          <a:bodyPr vert="horz" lIns="91440" tIns="45720" rIns="91440" bIns="45720" rtlCol="0" anchor="ctr">
            <a:normAutofit fontScale="92500" lnSpcReduction="20000"/>
          </a:bodyPr>
          <a:lstStyle/>
          <a:p>
            <a:pPr defTabSz="457200">
              <a:spcAft>
                <a:spcPts val="600"/>
              </a:spcAft>
            </a:pPr>
            <a:endParaRPr lang="en-US" dirty="0"/>
          </a:p>
          <a:p>
            <a:pPr defTabSz="457200">
              <a:spcAft>
                <a:spcPts val="600"/>
              </a:spcAft>
            </a:pPr>
            <a:fld id="{3A98EE3D-8CD1-4C3F-BD1C-C98C9596463C}" type="slidenum">
              <a:rPr lang="en-US" smtClean="0"/>
              <a:pPr defTabSz="457200">
                <a:spcAft>
                  <a:spcPts val="600"/>
                </a:spcAft>
              </a:pPr>
              <a:t>14</a:t>
            </a:fld>
            <a:endParaRPr lang="en-US" dirty="0"/>
          </a:p>
        </p:txBody>
      </p:sp>
    </p:spTree>
    <p:extLst>
      <p:ext uri="{BB962C8B-B14F-4D97-AF65-F5344CB8AC3E}">
        <p14:creationId xmlns:p14="http://schemas.microsoft.com/office/powerpoint/2010/main" val="3508261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1BFD7-95A5-CF7C-0FF7-28489F6B3D8E}"/>
              </a:ext>
            </a:extLst>
          </p:cNvPr>
          <p:cNvSpPr>
            <a:spLocks noGrp="1"/>
          </p:cNvSpPr>
          <p:nvPr>
            <p:ph type="title"/>
          </p:nvPr>
        </p:nvSpPr>
        <p:spPr/>
        <p:txBody>
          <a:bodyPr/>
          <a:lstStyle/>
          <a:p>
            <a:r>
              <a:rPr lang="en-IN" dirty="0"/>
              <a:t>Item Journal (Page)</a:t>
            </a:r>
          </a:p>
        </p:txBody>
      </p:sp>
      <p:pic>
        <p:nvPicPr>
          <p:cNvPr id="8" name="Content Placeholder 7" descr="A screenshot of a computer">
            <a:extLst>
              <a:ext uri="{FF2B5EF4-FFF2-40B4-BE49-F238E27FC236}">
                <a16:creationId xmlns:a16="http://schemas.microsoft.com/office/drawing/2014/main" id="{9AD875A0-5A89-622F-59DC-36CFCD03D988}"/>
              </a:ext>
            </a:extLst>
          </p:cNvPr>
          <p:cNvPicPr>
            <a:picLocks noGrp="1" noChangeAspect="1"/>
          </p:cNvPicPr>
          <p:nvPr>
            <p:ph idx="1"/>
          </p:nvPr>
        </p:nvPicPr>
        <p:blipFill>
          <a:blip r:embed="rId2"/>
          <a:stretch>
            <a:fillRect/>
          </a:stretch>
        </p:blipFill>
        <p:spPr>
          <a:xfrm>
            <a:off x="581024" y="2256183"/>
            <a:ext cx="11365169" cy="3597965"/>
          </a:xfrm>
        </p:spPr>
      </p:pic>
      <p:sp>
        <p:nvSpPr>
          <p:cNvPr id="4" name="Date Placeholder 3">
            <a:extLst>
              <a:ext uri="{FF2B5EF4-FFF2-40B4-BE49-F238E27FC236}">
                <a16:creationId xmlns:a16="http://schemas.microsoft.com/office/drawing/2014/main" id="{CBE480B7-E6C4-7F0C-2027-53ED1C43E310}"/>
              </a:ext>
            </a:extLst>
          </p:cNvPr>
          <p:cNvSpPr>
            <a:spLocks noGrp="1"/>
          </p:cNvSpPr>
          <p:nvPr>
            <p:ph type="dt" sz="half" idx="10"/>
          </p:nvPr>
        </p:nvSpPr>
        <p:spPr/>
        <p:txBody>
          <a:bodyPr/>
          <a:lstStyle/>
          <a:p>
            <a:fld id="{BA176F4D-3403-4537-BE72-515B3027D69F}" type="datetime1">
              <a:rPr lang="en-US" smtClean="0"/>
              <a:t>8/11/2023</a:t>
            </a:fld>
            <a:endParaRPr lang="en-US" dirty="0"/>
          </a:p>
        </p:txBody>
      </p:sp>
      <p:sp>
        <p:nvSpPr>
          <p:cNvPr id="5" name="Footer Placeholder 4">
            <a:extLst>
              <a:ext uri="{FF2B5EF4-FFF2-40B4-BE49-F238E27FC236}">
                <a16:creationId xmlns:a16="http://schemas.microsoft.com/office/drawing/2014/main" id="{0C7FAC25-868D-9C2C-FEE1-956A47A1927A}"/>
              </a:ext>
            </a:extLst>
          </p:cNvPr>
          <p:cNvSpPr>
            <a:spLocks noGrp="1"/>
          </p:cNvSpPr>
          <p:nvPr>
            <p:ph type="ftr" sz="quarter" idx="11"/>
          </p:nvPr>
        </p:nvSpPr>
        <p:spPr/>
        <p:txBody>
          <a:bodyPr/>
          <a:lstStyle/>
          <a:p>
            <a:r>
              <a:rPr lang="en-US" sz="1000" dirty="0"/>
              <a:t>Created by: Madhavi Pandey | Sr. Functional Consultant &amp; Freelancer | Skill: D365BC &amp; NAV</a:t>
            </a:r>
          </a:p>
          <a:p>
            <a:endParaRPr lang="en-US" sz="1000" dirty="0"/>
          </a:p>
        </p:txBody>
      </p:sp>
      <p:sp>
        <p:nvSpPr>
          <p:cNvPr id="6" name="Slide Number Placeholder 5">
            <a:extLst>
              <a:ext uri="{FF2B5EF4-FFF2-40B4-BE49-F238E27FC236}">
                <a16:creationId xmlns:a16="http://schemas.microsoft.com/office/drawing/2014/main" id="{217A43F1-2E9F-761B-B55B-90C0889DD322}"/>
              </a:ext>
            </a:extLst>
          </p:cNvPr>
          <p:cNvSpPr>
            <a:spLocks noGrp="1"/>
          </p:cNvSpPr>
          <p:nvPr>
            <p:ph type="sldNum" sz="quarter" idx="12"/>
          </p:nvPr>
        </p:nvSpPr>
        <p:spPr/>
        <p:txBody>
          <a:bodyPr/>
          <a:lstStyle/>
          <a:p>
            <a:fld id="{3A98EE3D-8CD1-4C3F-BD1C-C98C9596463C}" type="slidenum">
              <a:rPr lang="en-US" smtClean="0"/>
              <a:t>2</a:t>
            </a:fld>
            <a:endParaRPr lang="en-US" dirty="0"/>
          </a:p>
        </p:txBody>
      </p:sp>
    </p:spTree>
    <p:extLst>
      <p:ext uri="{BB962C8B-B14F-4D97-AF65-F5344CB8AC3E}">
        <p14:creationId xmlns:p14="http://schemas.microsoft.com/office/powerpoint/2010/main" val="3121622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B2EF5-6D66-FF7F-1FFA-2963FB83B5EA}"/>
              </a:ext>
            </a:extLst>
          </p:cNvPr>
          <p:cNvSpPr>
            <a:spLocks noGrp="1"/>
          </p:cNvSpPr>
          <p:nvPr>
            <p:ph type="title"/>
          </p:nvPr>
        </p:nvSpPr>
        <p:spPr/>
        <p:txBody>
          <a:bodyPr>
            <a:normAutofit fontScale="90000"/>
          </a:bodyPr>
          <a:lstStyle/>
          <a:p>
            <a:r>
              <a:rPr lang="en-US" dirty="0">
                <a:highlight>
                  <a:srgbClr val="00FFFF"/>
                </a:highlight>
              </a:rPr>
              <a:t>CASE Study: Differences in Value of Inventories between Trial Balance &amp; Inventory Valuation Report</a:t>
            </a:r>
            <a:br>
              <a:rPr lang="en-US" dirty="0"/>
            </a:br>
            <a:endParaRPr lang="en-IN" dirty="0"/>
          </a:p>
        </p:txBody>
      </p:sp>
      <p:sp>
        <p:nvSpPr>
          <p:cNvPr id="3" name="Content Placeholder 2">
            <a:extLst>
              <a:ext uri="{FF2B5EF4-FFF2-40B4-BE49-F238E27FC236}">
                <a16:creationId xmlns:a16="http://schemas.microsoft.com/office/drawing/2014/main" id="{7C39256B-BAA6-6788-5DEF-E54CB10FE057}"/>
              </a:ext>
            </a:extLst>
          </p:cNvPr>
          <p:cNvSpPr>
            <a:spLocks noGrp="1"/>
          </p:cNvSpPr>
          <p:nvPr>
            <p:ph idx="1"/>
          </p:nvPr>
        </p:nvSpPr>
        <p:spPr/>
        <p:txBody>
          <a:bodyPr/>
          <a:lstStyle/>
          <a:p>
            <a:pPr marL="0" indent="0">
              <a:buNone/>
            </a:pPr>
            <a:endParaRPr lang="en-US" dirty="0"/>
          </a:p>
          <a:p>
            <a:r>
              <a:rPr lang="en-US" dirty="0"/>
              <a:t>Case 1: When Difference arises in Inventory / Stock Values.</a:t>
            </a:r>
          </a:p>
          <a:p>
            <a:pPr marL="0" indent="0">
              <a:buNone/>
            </a:pPr>
            <a:endParaRPr lang="en-US" dirty="0"/>
          </a:p>
          <a:p>
            <a:r>
              <a:rPr lang="en-US" dirty="0"/>
              <a:t>Case 2: When Stock is showing with Zero Qty. but still showing its Value.</a:t>
            </a:r>
          </a:p>
          <a:p>
            <a:endParaRPr lang="en-US" dirty="0"/>
          </a:p>
          <a:p>
            <a:r>
              <a:rPr lang="en-US" dirty="0"/>
              <a:t>Case 3: Differences showing in Company Store / Warehouse Inventories &amp; Navision System Inventories.</a:t>
            </a:r>
            <a:endParaRPr lang="en-IN" dirty="0"/>
          </a:p>
        </p:txBody>
      </p:sp>
      <p:sp>
        <p:nvSpPr>
          <p:cNvPr id="4" name="Date Placeholder 3">
            <a:extLst>
              <a:ext uri="{FF2B5EF4-FFF2-40B4-BE49-F238E27FC236}">
                <a16:creationId xmlns:a16="http://schemas.microsoft.com/office/drawing/2014/main" id="{538A5DE1-5183-8A99-88F1-7920D5825612}"/>
              </a:ext>
            </a:extLst>
          </p:cNvPr>
          <p:cNvSpPr>
            <a:spLocks noGrp="1"/>
          </p:cNvSpPr>
          <p:nvPr>
            <p:ph type="dt" sz="half" idx="10"/>
          </p:nvPr>
        </p:nvSpPr>
        <p:spPr/>
        <p:txBody>
          <a:bodyPr/>
          <a:lstStyle/>
          <a:p>
            <a:fld id="{BA176F4D-3403-4537-BE72-515B3027D69F}" type="datetime1">
              <a:rPr lang="en-US" smtClean="0"/>
              <a:t>8/11/2023</a:t>
            </a:fld>
            <a:endParaRPr lang="en-US" dirty="0"/>
          </a:p>
        </p:txBody>
      </p:sp>
      <p:sp>
        <p:nvSpPr>
          <p:cNvPr id="5" name="Footer Placeholder 4">
            <a:extLst>
              <a:ext uri="{FF2B5EF4-FFF2-40B4-BE49-F238E27FC236}">
                <a16:creationId xmlns:a16="http://schemas.microsoft.com/office/drawing/2014/main" id="{B32865B2-F05F-47DA-FC4F-3A80DBE35B3E}"/>
              </a:ext>
            </a:extLst>
          </p:cNvPr>
          <p:cNvSpPr>
            <a:spLocks noGrp="1"/>
          </p:cNvSpPr>
          <p:nvPr>
            <p:ph type="ftr" sz="quarter" idx="11"/>
          </p:nvPr>
        </p:nvSpPr>
        <p:spPr/>
        <p:txBody>
          <a:bodyPr/>
          <a:lstStyle/>
          <a:p>
            <a:r>
              <a:rPr lang="en-US" sz="900" dirty="0"/>
              <a:t>Created by: Madhavi Pandey | Sr. Functional Consultant &amp; Freelancer | Skill: D365BC</a:t>
            </a:r>
            <a:endParaRPr lang="en-US" sz="900" kern="1200" cap="all" dirty="0">
              <a:solidFill>
                <a:schemeClr val="tx1">
                  <a:lumMod val="85000"/>
                  <a:lumOff val="15000"/>
                </a:schemeClr>
              </a:solidFill>
              <a:latin typeface="+mn-lt"/>
              <a:ea typeface="+mn-ea"/>
              <a:cs typeface="+mn-cs"/>
            </a:endParaRPr>
          </a:p>
          <a:p>
            <a:endParaRPr lang="en-US" dirty="0"/>
          </a:p>
        </p:txBody>
      </p:sp>
      <p:sp>
        <p:nvSpPr>
          <p:cNvPr id="6" name="Slide Number Placeholder 5">
            <a:extLst>
              <a:ext uri="{FF2B5EF4-FFF2-40B4-BE49-F238E27FC236}">
                <a16:creationId xmlns:a16="http://schemas.microsoft.com/office/drawing/2014/main" id="{0BC6AB6D-CB63-5092-56FC-4835A9F3884E}"/>
              </a:ext>
            </a:extLst>
          </p:cNvPr>
          <p:cNvSpPr>
            <a:spLocks noGrp="1"/>
          </p:cNvSpPr>
          <p:nvPr>
            <p:ph type="sldNum" sz="quarter" idx="12"/>
          </p:nvPr>
        </p:nvSpPr>
        <p:spPr/>
        <p:txBody>
          <a:bodyPr/>
          <a:lstStyle/>
          <a:p>
            <a:fld id="{3A98EE3D-8CD1-4C3F-BD1C-C98C9596463C}" type="slidenum">
              <a:rPr lang="en-US" smtClean="0"/>
              <a:t>3</a:t>
            </a:fld>
            <a:endParaRPr lang="en-US" dirty="0"/>
          </a:p>
        </p:txBody>
      </p:sp>
    </p:spTree>
    <p:extLst>
      <p:ext uri="{BB962C8B-B14F-4D97-AF65-F5344CB8AC3E}">
        <p14:creationId xmlns:p14="http://schemas.microsoft.com/office/powerpoint/2010/main" val="2417331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09717-0209-D50E-62D2-3F5FD582182C}"/>
              </a:ext>
            </a:extLst>
          </p:cNvPr>
          <p:cNvSpPr>
            <a:spLocks noGrp="1"/>
          </p:cNvSpPr>
          <p:nvPr>
            <p:ph type="title"/>
          </p:nvPr>
        </p:nvSpPr>
        <p:spPr/>
        <p:txBody>
          <a:bodyPr/>
          <a:lstStyle/>
          <a:p>
            <a:r>
              <a:rPr lang="en-IN" dirty="0"/>
              <a:t>Item Journal (Uses &amp; Features)</a:t>
            </a:r>
          </a:p>
        </p:txBody>
      </p:sp>
      <p:sp>
        <p:nvSpPr>
          <p:cNvPr id="3" name="Content Placeholder 2">
            <a:extLst>
              <a:ext uri="{FF2B5EF4-FFF2-40B4-BE49-F238E27FC236}">
                <a16:creationId xmlns:a16="http://schemas.microsoft.com/office/drawing/2014/main" id="{3BCCF88A-2A26-6236-A794-F8B22BCC9C64}"/>
              </a:ext>
            </a:extLst>
          </p:cNvPr>
          <p:cNvSpPr>
            <a:spLocks noGrp="1"/>
          </p:cNvSpPr>
          <p:nvPr>
            <p:ph idx="1"/>
          </p:nvPr>
        </p:nvSpPr>
        <p:spPr>
          <a:xfrm>
            <a:off x="581192" y="2157088"/>
            <a:ext cx="11029615" cy="3777582"/>
          </a:xfrm>
        </p:spPr>
        <p:txBody>
          <a:bodyPr/>
          <a:lstStyle/>
          <a:p>
            <a:r>
              <a:rPr lang="en-IN" b="1" dirty="0">
                <a:highlight>
                  <a:srgbClr val="FFFF00"/>
                </a:highlight>
              </a:rPr>
              <a:t>To Post Opening Stock </a:t>
            </a:r>
            <a:r>
              <a:rPr lang="en-IN" dirty="0"/>
              <a:t>(Item/Inventory).</a:t>
            </a:r>
          </a:p>
          <a:p>
            <a:r>
              <a:rPr lang="en-IN" dirty="0"/>
              <a:t>Try to insert </a:t>
            </a:r>
            <a:r>
              <a:rPr lang="en-IN" b="1" dirty="0"/>
              <a:t>Cost Per Unit </a:t>
            </a:r>
            <a:r>
              <a:rPr lang="en-IN" dirty="0"/>
              <a:t>also to avoid Cost related issues in future.</a:t>
            </a:r>
          </a:p>
          <a:p>
            <a:r>
              <a:rPr lang="en-IN" dirty="0"/>
              <a:t>Try to Post Opening Entry </a:t>
            </a:r>
            <a:r>
              <a:rPr lang="en-IN" b="1" dirty="0"/>
              <a:t>Location</a:t>
            </a:r>
            <a:r>
              <a:rPr lang="en-IN" dirty="0"/>
              <a:t> wise.</a:t>
            </a:r>
          </a:p>
          <a:p>
            <a:r>
              <a:rPr lang="en-IN" b="1" dirty="0"/>
              <a:t>Unit Amount </a:t>
            </a:r>
            <a:r>
              <a:rPr lang="en-IN" dirty="0"/>
              <a:t>includes Indirect Cost also </a:t>
            </a:r>
            <a:r>
              <a:rPr lang="en-IN" b="1" dirty="0">
                <a:solidFill>
                  <a:srgbClr val="FF0000"/>
                </a:solidFill>
              </a:rPr>
              <a:t>but</a:t>
            </a:r>
            <a:r>
              <a:rPr lang="en-IN" dirty="0"/>
              <a:t> Cost Per Unit uses only Direct Cost.</a:t>
            </a:r>
          </a:p>
          <a:p>
            <a:r>
              <a:rPr lang="en-IN" dirty="0"/>
              <a:t>If Required, we can </a:t>
            </a:r>
            <a:r>
              <a:rPr lang="en-IN" b="1" dirty="0"/>
              <a:t>Reclassify</a:t>
            </a:r>
            <a:r>
              <a:rPr lang="en-IN" dirty="0"/>
              <a:t> Location, Bin Code, Serial Number, Lot Number, Dimensions using Item Reclass. Journal, and if we are using Warehouse Module and Post Put Away &amp; Pick Entries then need to use Warehouse Item Journal.</a:t>
            </a:r>
          </a:p>
          <a:p>
            <a:r>
              <a:rPr lang="en-IN" dirty="0"/>
              <a:t>If required, we can update the Item Value (Unit Amount) in future using </a:t>
            </a:r>
            <a:r>
              <a:rPr lang="en-IN" b="1" dirty="0"/>
              <a:t>Revaluation Journal</a:t>
            </a:r>
            <a:r>
              <a:rPr lang="en-IN" dirty="0"/>
              <a:t>.</a:t>
            </a:r>
          </a:p>
        </p:txBody>
      </p:sp>
      <p:sp>
        <p:nvSpPr>
          <p:cNvPr id="4" name="Date Placeholder 3">
            <a:extLst>
              <a:ext uri="{FF2B5EF4-FFF2-40B4-BE49-F238E27FC236}">
                <a16:creationId xmlns:a16="http://schemas.microsoft.com/office/drawing/2014/main" id="{3C35B578-0846-7372-F04A-D0F592CD722C}"/>
              </a:ext>
            </a:extLst>
          </p:cNvPr>
          <p:cNvSpPr>
            <a:spLocks noGrp="1"/>
          </p:cNvSpPr>
          <p:nvPr>
            <p:ph type="dt" sz="half" idx="10"/>
          </p:nvPr>
        </p:nvSpPr>
        <p:spPr/>
        <p:txBody>
          <a:bodyPr/>
          <a:lstStyle/>
          <a:p>
            <a:fld id="{BA176F4D-3403-4537-BE72-515B3027D69F}" type="datetime1">
              <a:rPr lang="en-US" smtClean="0"/>
              <a:t>8/11/2023</a:t>
            </a:fld>
            <a:endParaRPr lang="en-US" dirty="0"/>
          </a:p>
        </p:txBody>
      </p:sp>
      <p:sp>
        <p:nvSpPr>
          <p:cNvPr id="5" name="Footer Placeholder 4">
            <a:extLst>
              <a:ext uri="{FF2B5EF4-FFF2-40B4-BE49-F238E27FC236}">
                <a16:creationId xmlns:a16="http://schemas.microsoft.com/office/drawing/2014/main" id="{F13F1C62-2203-EFBD-6B71-D5D229BD8C22}"/>
              </a:ext>
            </a:extLst>
          </p:cNvPr>
          <p:cNvSpPr>
            <a:spLocks noGrp="1"/>
          </p:cNvSpPr>
          <p:nvPr>
            <p:ph type="ftr" sz="quarter" idx="11"/>
          </p:nvPr>
        </p:nvSpPr>
        <p:spPr/>
        <p:txBody>
          <a:bodyPr/>
          <a:lstStyle/>
          <a:p>
            <a:r>
              <a:rPr lang="en-US" sz="1000" dirty="0"/>
              <a:t>Created by: Madhavi Pandey | Sr. Functional Consultant &amp; Freelancer | Skill: D365BC &amp; NAV</a:t>
            </a:r>
            <a:endParaRPr lang="en-IN" sz="1000" dirty="0"/>
          </a:p>
          <a:p>
            <a:endParaRPr lang="en-US" dirty="0"/>
          </a:p>
        </p:txBody>
      </p:sp>
      <p:sp>
        <p:nvSpPr>
          <p:cNvPr id="6" name="Slide Number Placeholder 5">
            <a:extLst>
              <a:ext uri="{FF2B5EF4-FFF2-40B4-BE49-F238E27FC236}">
                <a16:creationId xmlns:a16="http://schemas.microsoft.com/office/drawing/2014/main" id="{A66BE76C-A1CD-F3C2-A829-94F50E95A3B1}"/>
              </a:ext>
            </a:extLst>
          </p:cNvPr>
          <p:cNvSpPr>
            <a:spLocks noGrp="1"/>
          </p:cNvSpPr>
          <p:nvPr>
            <p:ph type="sldNum" sz="quarter" idx="12"/>
          </p:nvPr>
        </p:nvSpPr>
        <p:spPr/>
        <p:txBody>
          <a:bodyPr/>
          <a:lstStyle/>
          <a:p>
            <a:fld id="{3A98EE3D-8CD1-4C3F-BD1C-C98C9596463C}" type="slidenum">
              <a:rPr lang="en-US" smtClean="0"/>
              <a:t>4</a:t>
            </a:fld>
            <a:endParaRPr lang="en-US" dirty="0"/>
          </a:p>
        </p:txBody>
      </p:sp>
      <p:sp>
        <p:nvSpPr>
          <p:cNvPr id="8" name="TextBox 7">
            <a:extLst>
              <a:ext uri="{FF2B5EF4-FFF2-40B4-BE49-F238E27FC236}">
                <a16:creationId xmlns:a16="http://schemas.microsoft.com/office/drawing/2014/main" id="{ACB83B96-4050-C305-331B-9F792C5DA66F}"/>
              </a:ext>
            </a:extLst>
          </p:cNvPr>
          <p:cNvSpPr txBox="1"/>
          <p:nvPr/>
        </p:nvSpPr>
        <p:spPr>
          <a:xfrm>
            <a:off x="906310" y="5950378"/>
            <a:ext cx="5413529" cy="530915"/>
          </a:xfrm>
          <a:prstGeom prst="rect">
            <a:avLst/>
          </a:prstGeom>
          <a:noFill/>
        </p:spPr>
        <p:txBody>
          <a:bodyPr wrap="square" rtlCol="0">
            <a:spAutoFit/>
          </a:bodyPr>
          <a:lstStyle/>
          <a:p>
            <a:r>
              <a:rPr lang="en-IN" sz="900" b="1" dirty="0"/>
              <a:t>Hint</a:t>
            </a:r>
            <a:r>
              <a:rPr lang="en-IN" sz="900" dirty="0"/>
              <a:t>: </a:t>
            </a:r>
            <a:r>
              <a:rPr lang="en-IN" sz="1000" dirty="0">
                <a:highlight>
                  <a:srgbClr val="00FFFF"/>
                </a:highlight>
              </a:rPr>
              <a:t>Entry Type would be Direct or Indirect</a:t>
            </a:r>
            <a:r>
              <a:rPr lang="en-IN" sz="1050" dirty="0">
                <a:highlight>
                  <a:srgbClr val="00FFFF"/>
                </a:highlight>
              </a:rPr>
              <a:t>.</a:t>
            </a:r>
          </a:p>
          <a:p>
            <a:endParaRPr lang="en-IN" dirty="0"/>
          </a:p>
        </p:txBody>
      </p:sp>
    </p:spTree>
    <p:extLst>
      <p:ext uri="{BB962C8B-B14F-4D97-AF65-F5344CB8AC3E}">
        <p14:creationId xmlns:p14="http://schemas.microsoft.com/office/powerpoint/2010/main" val="2722507124"/>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00401440-1DC9-4C9E-A3BA-4DECEEB465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9" name="Straight Connector 48">
            <a:extLst>
              <a:ext uri="{FF2B5EF4-FFF2-40B4-BE49-F238E27FC236}">
                <a16:creationId xmlns:a16="http://schemas.microsoft.com/office/drawing/2014/main" id="{EEE3F140-02CB-4BBC-ABC0-8BF046C9D1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36050"/>
            <a:ext cx="0" cy="1645920"/>
          </a:xfrm>
          <a:prstGeom prst="line">
            <a:avLst/>
          </a:prstGeom>
          <a:ln w="19050">
            <a:solidFill>
              <a:srgbClr val="465359"/>
            </a:solidFill>
          </a:ln>
        </p:spPr>
        <p:style>
          <a:lnRef idx="1">
            <a:schemeClr val="accent1"/>
          </a:lnRef>
          <a:fillRef idx="0">
            <a:schemeClr val="accent1"/>
          </a:fillRef>
          <a:effectRef idx="0">
            <a:schemeClr val="accent1"/>
          </a:effectRef>
          <a:fontRef idx="minor">
            <a:schemeClr val="tx1"/>
          </a:fontRef>
        </p:style>
      </p:cxnSp>
      <p:pic>
        <p:nvPicPr>
          <p:cNvPr id="8" name="Content Placeholder 7" descr="A screenshot of a computer&#10;&#10;Description automatically generated">
            <a:extLst>
              <a:ext uri="{FF2B5EF4-FFF2-40B4-BE49-F238E27FC236}">
                <a16:creationId xmlns:a16="http://schemas.microsoft.com/office/drawing/2014/main" id="{EC8B4856-63B4-F377-E1FA-5C3A974B8C32}"/>
              </a:ext>
            </a:extLst>
          </p:cNvPr>
          <p:cNvPicPr>
            <a:picLocks noChangeAspect="1"/>
          </p:cNvPicPr>
          <p:nvPr/>
        </p:nvPicPr>
        <p:blipFill>
          <a:blip r:embed="rId2"/>
          <a:stretch>
            <a:fillRect/>
          </a:stretch>
        </p:blipFill>
        <p:spPr>
          <a:xfrm>
            <a:off x="72188" y="653995"/>
            <a:ext cx="5805615" cy="2695822"/>
          </a:xfrm>
          <a:prstGeom prst="rect">
            <a:avLst/>
          </a:prstGeom>
        </p:spPr>
      </p:pic>
      <p:sp>
        <p:nvSpPr>
          <p:cNvPr id="51" name="Rectangle 50">
            <a:extLst>
              <a:ext uri="{FF2B5EF4-FFF2-40B4-BE49-F238E27FC236}">
                <a16:creationId xmlns:a16="http://schemas.microsoft.com/office/drawing/2014/main" id="{36B822CC-7DA9-4417-AA94-64CEB676F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53" name="Rectangle 52">
            <a:extLst>
              <a:ext uri="{FF2B5EF4-FFF2-40B4-BE49-F238E27FC236}">
                <a16:creationId xmlns:a16="http://schemas.microsoft.com/office/drawing/2014/main" id="{AFA01E88-71CC-4FF3-9E81-51E0C32B4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59623"/>
            <a:ext cx="11303626" cy="2051143"/>
          </a:xfrm>
          <a:prstGeom prst="rect">
            <a:avLst/>
          </a:prstGeom>
          <a:solidFill>
            <a:srgbClr val="465359"/>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2" name="Title 1">
            <a:extLst>
              <a:ext uri="{FF2B5EF4-FFF2-40B4-BE49-F238E27FC236}">
                <a16:creationId xmlns:a16="http://schemas.microsoft.com/office/drawing/2014/main" id="{059C005C-D182-9025-7190-76C67EE22153}"/>
              </a:ext>
            </a:extLst>
          </p:cNvPr>
          <p:cNvSpPr>
            <a:spLocks noGrp="1"/>
          </p:cNvSpPr>
          <p:nvPr>
            <p:ph type="title"/>
          </p:nvPr>
        </p:nvSpPr>
        <p:spPr>
          <a:xfrm>
            <a:off x="679599" y="4596992"/>
            <a:ext cx="10862695" cy="1607013"/>
          </a:xfrm>
        </p:spPr>
        <p:txBody>
          <a:bodyPr vert="horz" lIns="91440" tIns="45720" rIns="91440" bIns="45720" rtlCol="0" anchor="ctr">
            <a:normAutofit/>
          </a:bodyPr>
          <a:lstStyle/>
          <a:p>
            <a:r>
              <a:rPr lang="en-US" dirty="0">
                <a:solidFill>
                  <a:srgbClr val="FFFFFF"/>
                </a:solidFill>
              </a:rPr>
              <a:t>Item ReClass. (Re-Classification) Journal [For: item &amp; Fixed assets]</a:t>
            </a:r>
          </a:p>
        </p:txBody>
      </p:sp>
      <p:sp>
        <p:nvSpPr>
          <p:cNvPr id="5" name="Footer Placeholder 4">
            <a:extLst>
              <a:ext uri="{FF2B5EF4-FFF2-40B4-BE49-F238E27FC236}">
                <a16:creationId xmlns:a16="http://schemas.microsoft.com/office/drawing/2014/main" id="{392A75E7-C669-4A70-DF86-2ED093537438}"/>
              </a:ext>
            </a:extLst>
          </p:cNvPr>
          <p:cNvSpPr>
            <a:spLocks noGrp="1"/>
          </p:cNvSpPr>
          <p:nvPr>
            <p:ph type="ftr" sz="quarter" idx="11"/>
          </p:nvPr>
        </p:nvSpPr>
        <p:spPr>
          <a:xfrm>
            <a:off x="581192" y="6423914"/>
            <a:ext cx="6917210" cy="365125"/>
          </a:xfrm>
        </p:spPr>
        <p:txBody>
          <a:bodyPr vert="horz" lIns="91440" tIns="45720" rIns="91440" bIns="45720" rtlCol="0">
            <a:normAutofit/>
          </a:bodyPr>
          <a:lstStyle/>
          <a:p>
            <a:pPr defTabSz="457200">
              <a:spcAft>
                <a:spcPts val="600"/>
              </a:spcAft>
            </a:pPr>
            <a:r>
              <a:rPr lang="en-US" sz="1000" kern="1200" cap="all" dirty="0">
                <a:latin typeface="+mn-lt"/>
                <a:ea typeface="+mn-ea"/>
                <a:cs typeface="+mn-cs"/>
              </a:rPr>
              <a:t>Created by: Madhavi Pandey | Sr. Functional Consultant &amp; Freelancer | Skill: D365BC &amp; NAV</a:t>
            </a:r>
          </a:p>
        </p:txBody>
      </p:sp>
      <p:sp>
        <p:nvSpPr>
          <p:cNvPr id="4" name="Date Placeholder 3">
            <a:extLst>
              <a:ext uri="{FF2B5EF4-FFF2-40B4-BE49-F238E27FC236}">
                <a16:creationId xmlns:a16="http://schemas.microsoft.com/office/drawing/2014/main" id="{A3509594-0DE5-E53E-D81B-7D920D782CA8}"/>
              </a:ext>
            </a:extLst>
          </p:cNvPr>
          <p:cNvSpPr>
            <a:spLocks noGrp="1"/>
          </p:cNvSpPr>
          <p:nvPr>
            <p:ph type="dt" sz="half" idx="10"/>
          </p:nvPr>
        </p:nvSpPr>
        <p:spPr>
          <a:xfrm>
            <a:off x="7605951" y="6423914"/>
            <a:ext cx="2844799" cy="365125"/>
          </a:xfrm>
        </p:spPr>
        <p:txBody>
          <a:bodyPr vert="horz" lIns="91440" tIns="45720" rIns="91440" bIns="45720" rtlCol="0">
            <a:normAutofit/>
          </a:bodyPr>
          <a:lstStyle/>
          <a:p>
            <a:pPr defTabSz="457200">
              <a:spcAft>
                <a:spcPts val="600"/>
              </a:spcAft>
            </a:pPr>
            <a:fld id="{BA176F4D-3403-4537-BE72-515B3027D69F}" type="datetime1">
              <a:rPr lang="en-US"/>
              <a:pPr defTabSz="457200">
                <a:spcAft>
                  <a:spcPts val="600"/>
                </a:spcAft>
              </a:pPr>
              <a:t>8/11/2023</a:t>
            </a:fld>
            <a:endParaRPr lang="en-US"/>
          </a:p>
        </p:txBody>
      </p:sp>
      <p:sp>
        <p:nvSpPr>
          <p:cNvPr id="6" name="Slide Number Placeholder 5">
            <a:extLst>
              <a:ext uri="{FF2B5EF4-FFF2-40B4-BE49-F238E27FC236}">
                <a16:creationId xmlns:a16="http://schemas.microsoft.com/office/drawing/2014/main" id="{50D97815-2EDF-3B37-CED0-0DB652F9523C}"/>
              </a:ext>
            </a:extLst>
          </p:cNvPr>
          <p:cNvSpPr>
            <a:spLocks noGrp="1"/>
          </p:cNvSpPr>
          <p:nvPr>
            <p:ph type="sldNum" sz="quarter" idx="12"/>
          </p:nvPr>
        </p:nvSpPr>
        <p:spPr>
          <a:xfrm>
            <a:off x="10558300" y="6423914"/>
            <a:ext cx="1052510" cy="365125"/>
          </a:xfrm>
        </p:spPr>
        <p:txBody>
          <a:bodyPr vert="horz" lIns="91440" tIns="45720" rIns="91440" bIns="45720" rtlCol="0">
            <a:normAutofit/>
          </a:bodyPr>
          <a:lstStyle/>
          <a:p>
            <a:pPr defTabSz="457200">
              <a:spcAft>
                <a:spcPts val="600"/>
              </a:spcAft>
            </a:pPr>
            <a:fld id="{3A98EE3D-8CD1-4C3F-BD1C-C98C9596463C}" type="slidenum">
              <a:rPr lang="en-US"/>
              <a:pPr defTabSz="457200">
                <a:spcAft>
                  <a:spcPts val="600"/>
                </a:spcAft>
              </a:pPr>
              <a:t>5</a:t>
            </a:fld>
            <a:endParaRPr lang="en-US"/>
          </a:p>
        </p:txBody>
      </p:sp>
      <p:pic>
        <p:nvPicPr>
          <p:cNvPr id="11" name="Content Placeholder 9" descr="A screenshot of a computer&#10;&#10;Description automatically generated">
            <a:extLst>
              <a:ext uri="{FF2B5EF4-FFF2-40B4-BE49-F238E27FC236}">
                <a16:creationId xmlns:a16="http://schemas.microsoft.com/office/drawing/2014/main" id="{ECC0DD2A-B8C2-247E-7DE5-B16FEC99CB69}"/>
              </a:ext>
            </a:extLst>
          </p:cNvPr>
          <p:cNvPicPr>
            <a:picLocks noChangeAspect="1"/>
          </p:cNvPicPr>
          <p:nvPr/>
        </p:nvPicPr>
        <p:blipFill>
          <a:blip r:embed="rId3"/>
          <a:stretch>
            <a:fillRect/>
          </a:stretch>
        </p:blipFill>
        <p:spPr>
          <a:xfrm>
            <a:off x="6320589" y="1026940"/>
            <a:ext cx="5428629" cy="2300912"/>
          </a:xfrm>
          <a:prstGeom prst="rect">
            <a:avLst/>
          </a:prstGeom>
        </p:spPr>
      </p:pic>
    </p:spTree>
    <p:extLst>
      <p:ext uri="{BB962C8B-B14F-4D97-AF65-F5344CB8AC3E}">
        <p14:creationId xmlns:p14="http://schemas.microsoft.com/office/powerpoint/2010/main" val="742302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5" name="Rectangle 14">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7" name="Rectangle 16">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9" name="Rectangle 18">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useBgFill="1">
        <p:nvSpPr>
          <p:cNvPr id="21" name="Rectangle 20">
            <a:extLst>
              <a:ext uri="{FF2B5EF4-FFF2-40B4-BE49-F238E27FC236}">
                <a16:creationId xmlns:a16="http://schemas.microsoft.com/office/drawing/2014/main" id="{C1FA8F66-3B85-411D-A2A6-A50DF302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screenshot of a computer">
            <a:extLst>
              <a:ext uri="{FF2B5EF4-FFF2-40B4-BE49-F238E27FC236}">
                <a16:creationId xmlns:a16="http://schemas.microsoft.com/office/drawing/2014/main" id="{3DE6E037-455B-0DCB-45B4-F8757FDDBA3F}"/>
              </a:ext>
            </a:extLst>
          </p:cNvPr>
          <p:cNvPicPr>
            <a:picLocks noGrp="1" noChangeAspect="1"/>
          </p:cNvPicPr>
          <p:nvPr>
            <p:ph idx="1"/>
          </p:nvPr>
        </p:nvPicPr>
        <p:blipFill>
          <a:blip r:embed="rId2"/>
          <a:stretch>
            <a:fillRect/>
          </a:stretch>
        </p:blipFill>
        <p:spPr>
          <a:xfrm>
            <a:off x="308826" y="241443"/>
            <a:ext cx="11301984" cy="3411059"/>
          </a:xfrm>
          <a:prstGeom prst="rect">
            <a:avLst/>
          </a:prstGeom>
        </p:spPr>
      </p:pic>
      <p:sp>
        <p:nvSpPr>
          <p:cNvPr id="23" name="Rectangle 22">
            <a:extLst>
              <a:ext uri="{FF2B5EF4-FFF2-40B4-BE49-F238E27FC236}">
                <a16:creationId xmlns:a16="http://schemas.microsoft.com/office/drawing/2014/main" id="{4179E790-E691-4202-B7FA-62924FC8D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25" name="Rectangle 24">
            <a:extLst>
              <a:ext uri="{FF2B5EF4-FFF2-40B4-BE49-F238E27FC236}">
                <a16:creationId xmlns:a16="http://schemas.microsoft.com/office/drawing/2014/main" id="{065EE0A0-4DA6-4AA2-A475-14DB03C55A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65523"/>
            <a:ext cx="11303626" cy="2045243"/>
          </a:xfrm>
          <a:prstGeom prst="rect">
            <a:avLst/>
          </a:prstGeom>
          <a:solidFill>
            <a:srgbClr val="465359"/>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2" name="Title 1">
            <a:extLst>
              <a:ext uri="{FF2B5EF4-FFF2-40B4-BE49-F238E27FC236}">
                <a16:creationId xmlns:a16="http://schemas.microsoft.com/office/drawing/2014/main" id="{6A4596AE-002C-1A35-58CF-1A97C5242AB5}"/>
              </a:ext>
            </a:extLst>
          </p:cNvPr>
          <p:cNvSpPr>
            <a:spLocks noGrp="1"/>
          </p:cNvSpPr>
          <p:nvPr>
            <p:ph type="title"/>
          </p:nvPr>
        </p:nvSpPr>
        <p:spPr>
          <a:xfrm>
            <a:off x="609599" y="4572000"/>
            <a:ext cx="10965141" cy="895244"/>
          </a:xfrm>
        </p:spPr>
        <p:txBody>
          <a:bodyPr vert="horz" lIns="91440" tIns="45720" rIns="91440" bIns="45720" rtlCol="0" anchor="b">
            <a:normAutofit/>
          </a:bodyPr>
          <a:lstStyle/>
          <a:p>
            <a:r>
              <a:rPr lang="en-US" sz="4000" dirty="0">
                <a:solidFill>
                  <a:srgbClr val="FFFFFF"/>
                </a:solidFill>
              </a:rPr>
              <a:t>Revaluation Journal</a:t>
            </a:r>
          </a:p>
        </p:txBody>
      </p:sp>
      <p:sp>
        <p:nvSpPr>
          <p:cNvPr id="5" name="Footer Placeholder 4">
            <a:extLst>
              <a:ext uri="{FF2B5EF4-FFF2-40B4-BE49-F238E27FC236}">
                <a16:creationId xmlns:a16="http://schemas.microsoft.com/office/drawing/2014/main" id="{A0AD5C12-52B1-A5DF-59BA-2F45B3FCA9C0}"/>
              </a:ext>
            </a:extLst>
          </p:cNvPr>
          <p:cNvSpPr>
            <a:spLocks noGrp="1"/>
          </p:cNvSpPr>
          <p:nvPr>
            <p:ph type="ftr" sz="quarter" idx="11"/>
          </p:nvPr>
        </p:nvSpPr>
        <p:spPr>
          <a:xfrm>
            <a:off x="446534" y="6475199"/>
            <a:ext cx="5304561" cy="365125"/>
          </a:xfrm>
        </p:spPr>
        <p:txBody>
          <a:bodyPr vert="horz" lIns="91440" tIns="45720" rIns="91440" bIns="45720" rtlCol="0" anchor="ctr">
            <a:normAutofit/>
          </a:bodyPr>
          <a:lstStyle/>
          <a:p>
            <a:r>
              <a:rPr lang="en-US" sz="900" dirty="0"/>
              <a:t>Created by: Madhavi Pandey | Sr. Functional Consultant &amp; Freelancer | Skill: D365BC &amp; NAV</a:t>
            </a:r>
          </a:p>
          <a:p>
            <a:endParaRPr lang="en-US" sz="900" dirty="0"/>
          </a:p>
        </p:txBody>
      </p:sp>
      <p:sp>
        <p:nvSpPr>
          <p:cNvPr id="4" name="Date Placeholder 3">
            <a:extLst>
              <a:ext uri="{FF2B5EF4-FFF2-40B4-BE49-F238E27FC236}">
                <a16:creationId xmlns:a16="http://schemas.microsoft.com/office/drawing/2014/main" id="{55AC902A-89B2-6063-DC4D-9D91A721606B}"/>
              </a:ext>
            </a:extLst>
          </p:cNvPr>
          <p:cNvSpPr>
            <a:spLocks noGrp="1"/>
          </p:cNvSpPr>
          <p:nvPr>
            <p:ph type="dt" sz="half" idx="10"/>
          </p:nvPr>
        </p:nvSpPr>
        <p:spPr>
          <a:xfrm>
            <a:off x="7698838" y="6423913"/>
            <a:ext cx="2844799" cy="365125"/>
          </a:xfrm>
        </p:spPr>
        <p:txBody>
          <a:bodyPr vert="horz" lIns="91440" tIns="45720" rIns="91440" bIns="45720" rtlCol="0" anchor="ctr">
            <a:normAutofit/>
          </a:bodyPr>
          <a:lstStyle/>
          <a:p>
            <a:pPr defTabSz="457200">
              <a:spcAft>
                <a:spcPts val="600"/>
              </a:spcAft>
            </a:pPr>
            <a:fld id="{BA176F4D-3403-4537-BE72-515B3027D69F}" type="datetime1">
              <a:rPr lang="en-US">
                <a:solidFill>
                  <a:schemeClr val="tx1"/>
                </a:solidFill>
              </a:rPr>
              <a:pPr defTabSz="457200">
                <a:spcAft>
                  <a:spcPts val="600"/>
                </a:spcAft>
              </a:pPr>
              <a:t>8/11/2023</a:t>
            </a:fld>
            <a:endParaRPr lang="en-US" dirty="0">
              <a:solidFill>
                <a:schemeClr val="tx1"/>
              </a:solidFill>
            </a:endParaRPr>
          </a:p>
        </p:txBody>
      </p:sp>
      <p:sp>
        <p:nvSpPr>
          <p:cNvPr id="6" name="Slide Number Placeholder 5">
            <a:extLst>
              <a:ext uri="{FF2B5EF4-FFF2-40B4-BE49-F238E27FC236}">
                <a16:creationId xmlns:a16="http://schemas.microsoft.com/office/drawing/2014/main" id="{FB9CF3E6-473A-4681-3A67-6C7229E4D549}"/>
              </a:ext>
            </a:extLst>
          </p:cNvPr>
          <p:cNvSpPr>
            <a:spLocks noGrp="1"/>
          </p:cNvSpPr>
          <p:nvPr>
            <p:ph type="sldNum" sz="quarter" idx="12"/>
          </p:nvPr>
        </p:nvSpPr>
        <p:spPr>
          <a:xfrm>
            <a:off x="10692956" y="6433994"/>
            <a:ext cx="1052510" cy="365125"/>
          </a:xfrm>
        </p:spPr>
        <p:txBody>
          <a:bodyPr vert="horz" lIns="91440" tIns="45720" rIns="91440" bIns="45720" rtlCol="0" anchor="ctr">
            <a:normAutofit/>
          </a:bodyPr>
          <a:lstStyle/>
          <a:p>
            <a:pPr defTabSz="457200">
              <a:spcAft>
                <a:spcPts val="600"/>
              </a:spcAft>
            </a:pPr>
            <a:fld id="{3A98EE3D-8CD1-4C3F-BD1C-C98C9596463C}" type="slidenum">
              <a:rPr lang="en-US">
                <a:solidFill>
                  <a:schemeClr val="tx1">
                    <a:alpha val="75000"/>
                  </a:schemeClr>
                </a:solidFill>
              </a:rPr>
              <a:pPr defTabSz="457200">
                <a:spcAft>
                  <a:spcPts val="600"/>
                </a:spcAft>
              </a:pPr>
              <a:t>6</a:t>
            </a:fld>
            <a:endParaRPr lang="en-US" dirty="0">
              <a:solidFill>
                <a:schemeClr val="tx1">
                  <a:alpha val="75000"/>
                </a:schemeClr>
              </a:solidFill>
            </a:endParaRPr>
          </a:p>
        </p:txBody>
      </p:sp>
    </p:spTree>
    <p:extLst>
      <p:ext uri="{BB962C8B-B14F-4D97-AF65-F5344CB8AC3E}">
        <p14:creationId xmlns:p14="http://schemas.microsoft.com/office/powerpoint/2010/main" val="1455624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34">
            <a:extLst>
              <a:ext uri="{FF2B5EF4-FFF2-40B4-BE49-F238E27FC236}">
                <a16:creationId xmlns:a16="http://schemas.microsoft.com/office/drawing/2014/main" id="{F875149D-F692-45DA-8324-D5E0193D5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36">
            <a:extLst>
              <a:ext uri="{FF2B5EF4-FFF2-40B4-BE49-F238E27FC236}">
                <a16:creationId xmlns:a16="http://schemas.microsoft.com/office/drawing/2014/main" id="{C0B19935-C760-4698-9DD1-973C8A428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71" name="Rectangle 38">
            <a:extLst>
              <a:ext uri="{FF2B5EF4-FFF2-40B4-BE49-F238E27FC236}">
                <a16:creationId xmlns:a16="http://schemas.microsoft.com/office/drawing/2014/main" id="{08990612-E008-4F02-AEBB-B140BE753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72" name="Rectangle 40">
            <a:extLst>
              <a:ext uri="{FF2B5EF4-FFF2-40B4-BE49-F238E27FC236}">
                <a16:creationId xmlns:a16="http://schemas.microsoft.com/office/drawing/2014/main" id="{A310A41F-3A14-4150-B6CF-0A577DDDEA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pic>
        <p:nvPicPr>
          <p:cNvPr id="12" name="Picture 11">
            <a:extLst>
              <a:ext uri="{FF2B5EF4-FFF2-40B4-BE49-F238E27FC236}">
                <a16:creationId xmlns:a16="http://schemas.microsoft.com/office/drawing/2014/main" id="{9CE0BF69-C3D5-A2E7-3074-5B04AD94D41E}"/>
              </a:ext>
            </a:extLst>
          </p:cNvPr>
          <p:cNvPicPr>
            <a:picLocks noChangeAspect="1"/>
          </p:cNvPicPr>
          <p:nvPr/>
        </p:nvPicPr>
        <p:blipFill>
          <a:blip r:embed="rId2"/>
          <a:stretch>
            <a:fillRect/>
          </a:stretch>
        </p:blipFill>
        <p:spPr>
          <a:xfrm>
            <a:off x="446534" y="870373"/>
            <a:ext cx="11298933" cy="2981040"/>
          </a:xfrm>
          <a:prstGeom prst="rect">
            <a:avLst/>
          </a:prstGeom>
        </p:spPr>
      </p:pic>
      <p:sp>
        <p:nvSpPr>
          <p:cNvPr id="73" name="Rectangle 42">
            <a:extLst>
              <a:ext uri="{FF2B5EF4-FFF2-40B4-BE49-F238E27FC236}">
                <a16:creationId xmlns:a16="http://schemas.microsoft.com/office/drawing/2014/main" id="{7B89EEFD-93BC-4ACF-962C-E6279E72B0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436" y="4149587"/>
            <a:ext cx="3703320" cy="224097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2" name="Title 1">
            <a:extLst>
              <a:ext uri="{FF2B5EF4-FFF2-40B4-BE49-F238E27FC236}">
                <a16:creationId xmlns:a16="http://schemas.microsoft.com/office/drawing/2014/main" id="{56345523-5A59-72BE-727B-990C353BFD59}"/>
              </a:ext>
            </a:extLst>
          </p:cNvPr>
          <p:cNvSpPr>
            <a:spLocks noGrp="1"/>
          </p:cNvSpPr>
          <p:nvPr>
            <p:ph type="title"/>
          </p:nvPr>
        </p:nvSpPr>
        <p:spPr>
          <a:xfrm>
            <a:off x="803189" y="4482548"/>
            <a:ext cx="3089189" cy="1461052"/>
          </a:xfrm>
        </p:spPr>
        <p:txBody>
          <a:bodyPr anchor="ctr">
            <a:normAutofit/>
          </a:bodyPr>
          <a:lstStyle/>
          <a:p>
            <a:pPr>
              <a:lnSpc>
                <a:spcPct val="90000"/>
              </a:lnSpc>
            </a:pPr>
            <a:r>
              <a:rPr lang="en-IN" sz="2400">
                <a:solidFill>
                  <a:srgbClr val="FFFFFF"/>
                </a:solidFill>
              </a:rPr>
              <a:t>Physical Inventory Journal (Batch job)</a:t>
            </a:r>
          </a:p>
        </p:txBody>
      </p:sp>
      <p:sp>
        <p:nvSpPr>
          <p:cNvPr id="3" name="Content Placeholder 2">
            <a:extLst>
              <a:ext uri="{FF2B5EF4-FFF2-40B4-BE49-F238E27FC236}">
                <a16:creationId xmlns:a16="http://schemas.microsoft.com/office/drawing/2014/main" id="{E6F1835A-BE78-7BE7-F83B-FC1D53495D61}"/>
              </a:ext>
            </a:extLst>
          </p:cNvPr>
          <p:cNvSpPr>
            <a:spLocks noGrp="1"/>
          </p:cNvSpPr>
          <p:nvPr>
            <p:ph idx="1"/>
          </p:nvPr>
        </p:nvSpPr>
        <p:spPr>
          <a:xfrm>
            <a:off x="4561870" y="4149587"/>
            <a:ext cx="7183597" cy="2256390"/>
          </a:xfrm>
        </p:spPr>
        <p:txBody>
          <a:bodyPr>
            <a:normAutofit/>
          </a:bodyPr>
          <a:lstStyle/>
          <a:p>
            <a:r>
              <a:rPr lang="en-IN" dirty="0"/>
              <a:t>To check discrepancies in Store Inventory and Actual Physical Inventory (available on system).</a:t>
            </a:r>
          </a:p>
          <a:p>
            <a:endParaRPr lang="en-IN" dirty="0"/>
          </a:p>
        </p:txBody>
      </p:sp>
      <p:sp>
        <p:nvSpPr>
          <p:cNvPr id="5" name="Footer Placeholder 4">
            <a:extLst>
              <a:ext uri="{FF2B5EF4-FFF2-40B4-BE49-F238E27FC236}">
                <a16:creationId xmlns:a16="http://schemas.microsoft.com/office/drawing/2014/main" id="{F778AFF0-3CCE-041C-CD84-CB047D32B684}"/>
              </a:ext>
            </a:extLst>
          </p:cNvPr>
          <p:cNvSpPr>
            <a:spLocks noGrp="1"/>
          </p:cNvSpPr>
          <p:nvPr>
            <p:ph type="ftr" sz="quarter" idx="11"/>
          </p:nvPr>
        </p:nvSpPr>
        <p:spPr>
          <a:xfrm>
            <a:off x="581192" y="6400800"/>
            <a:ext cx="6917210" cy="365125"/>
          </a:xfrm>
        </p:spPr>
        <p:txBody>
          <a:bodyPr>
            <a:normAutofit/>
          </a:bodyPr>
          <a:lstStyle/>
          <a:p>
            <a:pPr>
              <a:spcAft>
                <a:spcPts val="600"/>
              </a:spcAft>
            </a:pPr>
            <a:r>
              <a:rPr lang="en-US" sz="1000" dirty="0">
                <a:solidFill>
                  <a:schemeClr val="tx1"/>
                </a:solidFill>
              </a:rPr>
              <a:t>Created by: Madhavi Pandey | Sr. Functional Consultant &amp; Freelancer | Skill: D365BC &amp; NAV</a:t>
            </a:r>
          </a:p>
        </p:txBody>
      </p:sp>
      <p:sp>
        <p:nvSpPr>
          <p:cNvPr id="4" name="Date Placeholder 3">
            <a:extLst>
              <a:ext uri="{FF2B5EF4-FFF2-40B4-BE49-F238E27FC236}">
                <a16:creationId xmlns:a16="http://schemas.microsoft.com/office/drawing/2014/main" id="{B0A3F798-84D4-53E2-1E63-687524B908B1}"/>
              </a:ext>
            </a:extLst>
          </p:cNvPr>
          <p:cNvSpPr>
            <a:spLocks noGrp="1"/>
          </p:cNvSpPr>
          <p:nvPr>
            <p:ph type="dt" sz="half" idx="10"/>
          </p:nvPr>
        </p:nvSpPr>
        <p:spPr>
          <a:xfrm>
            <a:off x="7605951" y="6400800"/>
            <a:ext cx="2844799" cy="365125"/>
          </a:xfrm>
        </p:spPr>
        <p:txBody>
          <a:bodyPr>
            <a:normAutofit/>
          </a:bodyPr>
          <a:lstStyle/>
          <a:p>
            <a:pPr>
              <a:spcAft>
                <a:spcPts val="600"/>
              </a:spcAft>
            </a:pPr>
            <a:fld id="{BA176F4D-3403-4537-BE72-515B3027D69F}" type="datetime1">
              <a:rPr lang="en-US">
                <a:solidFill>
                  <a:schemeClr val="tx1"/>
                </a:solidFill>
              </a:rPr>
              <a:pPr>
                <a:spcAft>
                  <a:spcPts val="600"/>
                </a:spcAft>
              </a:pPr>
              <a:t>8/11/2023</a:t>
            </a:fld>
            <a:endParaRPr lang="en-US" dirty="0">
              <a:solidFill>
                <a:schemeClr val="tx1"/>
              </a:solidFill>
            </a:endParaRPr>
          </a:p>
        </p:txBody>
      </p:sp>
      <p:sp>
        <p:nvSpPr>
          <p:cNvPr id="6" name="Slide Number Placeholder 5">
            <a:extLst>
              <a:ext uri="{FF2B5EF4-FFF2-40B4-BE49-F238E27FC236}">
                <a16:creationId xmlns:a16="http://schemas.microsoft.com/office/drawing/2014/main" id="{6EB91139-D459-0F58-5E27-A020534A80B7}"/>
              </a:ext>
            </a:extLst>
          </p:cNvPr>
          <p:cNvSpPr>
            <a:spLocks noGrp="1"/>
          </p:cNvSpPr>
          <p:nvPr>
            <p:ph type="sldNum" sz="quarter" idx="12"/>
          </p:nvPr>
        </p:nvSpPr>
        <p:spPr>
          <a:xfrm>
            <a:off x="10558300" y="6400800"/>
            <a:ext cx="1052508" cy="365125"/>
          </a:xfrm>
        </p:spPr>
        <p:txBody>
          <a:bodyPr>
            <a:normAutofit/>
          </a:bodyPr>
          <a:lstStyle/>
          <a:p>
            <a:pPr>
              <a:spcAft>
                <a:spcPts val="600"/>
              </a:spcAft>
            </a:pPr>
            <a:fld id="{3A98EE3D-8CD1-4C3F-BD1C-C98C9596463C}" type="slidenum">
              <a:rPr lang="en-US">
                <a:solidFill>
                  <a:schemeClr val="tx1"/>
                </a:solidFill>
              </a:rPr>
              <a:pPr>
                <a:spcAft>
                  <a:spcPts val="600"/>
                </a:spcAft>
              </a:pPr>
              <a:t>7</a:t>
            </a:fld>
            <a:endParaRPr lang="en-US" dirty="0">
              <a:solidFill>
                <a:schemeClr val="tx1"/>
              </a:solidFill>
            </a:endParaRPr>
          </a:p>
        </p:txBody>
      </p:sp>
    </p:spTree>
    <p:extLst>
      <p:ext uri="{BB962C8B-B14F-4D97-AF65-F5344CB8AC3E}">
        <p14:creationId xmlns:p14="http://schemas.microsoft.com/office/powerpoint/2010/main" val="1493385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D9D5A-D70A-F6C1-7E27-D7125F4DCF2D}"/>
              </a:ext>
            </a:extLst>
          </p:cNvPr>
          <p:cNvSpPr>
            <a:spLocks noGrp="1"/>
          </p:cNvSpPr>
          <p:nvPr>
            <p:ph type="title"/>
          </p:nvPr>
        </p:nvSpPr>
        <p:spPr/>
        <p:txBody>
          <a:bodyPr/>
          <a:lstStyle/>
          <a:p>
            <a:r>
              <a:rPr lang="en-IN" dirty="0"/>
              <a:t>Report: Closing Trial Balance (inventory/Stock-in-Hand Group)</a:t>
            </a:r>
          </a:p>
        </p:txBody>
      </p:sp>
      <p:sp>
        <p:nvSpPr>
          <p:cNvPr id="4" name="Date Placeholder 3">
            <a:extLst>
              <a:ext uri="{FF2B5EF4-FFF2-40B4-BE49-F238E27FC236}">
                <a16:creationId xmlns:a16="http://schemas.microsoft.com/office/drawing/2014/main" id="{26510747-639A-6D96-C31E-EB65CE228751}"/>
              </a:ext>
            </a:extLst>
          </p:cNvPr>
          <p:cNvSpPr>
            <a:spLocks noGrp="1"/>
          </p:cNvSpPr>
          <p:nvPr>
            <p:ph type="dt" sz="half" idx="10"/>
          </p:nvPr>
        </p:nvSpPr>
        <p:spPr/>
        <p:txBody>
          <a:bodyPr/>
          <a:lstStyle/>
          <a:p>
            <a:fld id="{BA176F4D-3403-4537-BE72-515B3027D69F}" type="datetime1">
              <a:rPr lang="en-US" smtClean="0"/>
              <a:t>8/11/2023</a:t>
            </a:fld>
            <a:endParaRPr lang="en-US" dirty="0"/>
          </a:p>
        </p:txBody>
      </p:sp>
      <p:sp>
        <p:nvSpPr>
          <p:cNvPr id="5" name="Footer Placeholder 4">
            <a:extLst>
              <a:ext uri="{FF2B5EF4-FFF2-40B4-BE49-F238E27FC236}">
                <a16:creationId xmlns:a16="http://schemas.microsoft.com/office/drawing/2014/main" id="{B030CF78-AA62-92D8-9731-6DACE3024C24}"/>
              </a:ext>
            </a:extLst>
          </p:cNvPr>
          <p:cNvSpPr>
            <a:spLocks noGrp="1"/>
          </p:cNvSpPr>
          <p:nvPr>
            <p:ph type="ftr" sz="quarter" idx="11"/>
          </p:nvPr>
        </p:nvSpPr>
        <p:spPr/>
        <p:txBody>
          <a:bodyPr/>
          <a:lstStyle/>
          <a:p>
            <a:r>
              <a:rPr lang="en-US" sz="1000" dirty="0"/>
              <a:t>Created by: Madhavi Pandey | Sr. Functional Consultant &amp; Freelancer | Skill: D365BC &amp; NAV</a:t>
            </a:r>
          </a:p>
        </p:txBody>
      </p:sp>
      <p:sp>
        <p:nvSpPr>
          <p:cNvPr id="6" name="Slide Number Placeholder 5">
            <a:extLst>
              <a:ext uri="{FF2B5EF4-FFF2-40B4-BE49-F238E27FC236}">
                <a16:creationId xmlns:a16="http://schemas.microsoft.com/office/drawing/2014/main" id="{1986E974-4A03-7C53-3C1A-78C6C2DEBA13}"/>
              </a:ext>
            </a:extLst>
          </p:cNvPr>
          <p:cNvSpPr>
            <a:spLocks noGrp="1"/>
          </p:cNvSpPr>
          <p:nvPr>
            <p:ph type="sldNum" sz="quarter" idx="12"/>
          </p:nvPr>
        </p:nvSpPr>
        <p:spPr/>
        <p:txBody>
          <a:bodyPr/>
          <a:lstStyle/>
          <a:p>
            <a:fld id="{3A98EE3D-8CD1-4C3F-BD1C-C98C9596463C}" type="slidenum">
              <a:rPr lang="en-US" smtClean="0"/>
              <a:t>8</a:t>
            </a:fld>
            <a:endParaRPr lang="en-US" dirty="0"/>
          </a:p>
        </p:txBody>
      </p:sp>
      <p:pic>
        <p:nvPicPr>
          <p:cNvPr id="10" name="Content Placeholder 9" descr="A screenshot of a computer&#10;&#10;Description automatically generated">
            <a:extLst>
              <a:ext uri="{FF2B5EF4-FFF2-40B4-BE49-F238E27FC236}">
                <a16:creationId xmlns:a16="http://schemas.microsoft.com/office/drawing/2014/main" id="{5389B452-10E6-17BA-0FA3-872EAE4FCF36}"/>
              </a:ext>
            </a:extLst>
          </p:cNvPr>
          <p:cNvPicPr>
            <a:picLocks noGrp="1" noChangeAspect="1"/>
          </p:cNvPicPr>
          <p:nvPr>
            <p:ph idx="1"/>
          </p:nvPr>
        </p:nvPicPr>
        <p:blipFill>
          <a:blip r:embed="rId2"/>
          <a:stretch>
            <a:fillRect/>
          </a:stretch>
        </p:blipFill>
        <p:spPr>
          <a:xfrm>
            <a:off x="1928192" y="2341563"/>
            <a:ext cx="8433836" cy="3633787"/>
          </a:xfrm>
        </p:spPr>
      </p:pic>
    </p:spTree>
    <p:extLst>
      <p:ext uri="{BB962C8B-B14F-4D97-AF65-F5344CB8AC3E}">
        <p14:creationId xmlns:p14="http://schemas.microsoft.com/office/powerpoint/2010/main" val="863259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2972-3449-42D1-8185-B4BEFD52AB44}"/>
              </a:ext>
            </a:extLst>
          </p:cNvPr>
          <p:cNvSpPr>
            <a:spLocks noGrp="1"/>
          </p:cNvSpPr>
          <p:nvPr>
            <p:ph type="title"/>
          </p:nvPr>
        </p:nvSpPr>
        <p:spPr>
          <a:xfrm>
            <a:off x="581192" y="702156"/>
            <a:ext cx="11029616" cy="1188720"/>
          </a:xfrm>
        </p:spPr>
        <p:txBody>
          <a:bodyPr>
            <a:normAutofit fontScale="90000"/>
          </a:bodyPr>
          <a:lstStyle/>
          <a:p>
            <a:r>
              <a:rPr lang="en-US" dirty="0"/>
              <a:t>Inventory Valuation Report (fiscal Financial Year Started from 01/04/23..31/03/24</a:t>
            </a:r>
            <a:br>
              <a:rPr lang="en-US" dirty="0"/>
            </a:br>
            <a:endParaRPr lang="en-US" dirty="0"/>
          </a:p>
        </p:txBody>
      </p:sp>
      <p:graphicFrame>
        <p:nvGraphicFramePr>
          <p:cNvPr id="4" name="Content Placeholder 2" descr="timeline">
            <a:extLst>
              <a:ext uri="{FF2B5EF4-FFF2-40B4-BE49-F238E27FC236}">
                <a16:creationId xmlns:a16="http://schemas.microsoft.com/office/drawing/2014/main" id="{FF3F0D82-0AA6-45C3-8367-955CBFA02ED6}"/>
              </a:ext>
            </a:extLst>
          </p:cNvPr>
          <p:cNvGraphicFramePr>
            <a:graphicFrameLocks noGrp="1"/>
          </p:cNvGraphicFramePr>
          <p:nvPr>
            <p:ph idx="1"/>
            <p:extLst>
              <p:ext uri="{D42A27DB-BD31-4B8C-83A1-F6EECF244321}">
                <p14:modId xmlns:p14="http://schemas.microsoft.com/office/powerpoint/2010/main" val="3280877103"/>
              </p:ext>
            </p:extLst>
          </p:nvPr>
        </p:nvGraphicFramePr>
        <p:xfrm>
          <a:off x="581025" y="2341563"/>
          <a:ext cx="11029950" cy="3633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0B7ACA76-1C5D-4871-171D-E89F8922474D}"/>
              </a:ext>
            </a:extLst>
          </p:cNvPr>
          <p:cNvSpPr>
            <a:spLocks noGrp="1"/>
          </p:cNvSpPr>
          <p:nvPr>
            <p:ph type="dt" sz="half" idx="10"/>
          </p:nvPr>
        </p:nvSpPr>
        <p:spPr>
          <a:xfrm>
            <a:off x="7605951" y="6423914"/>
            <a:ext cx="2844799" cy="365125"/>
          </a:xfrm>
        </p:spPr>
        <p:txBody>
          <a:bodyPr/>
          <a:lstStyle/>
          <a:p>
            <a:fld id="{A48E5998-1140-45CC-89F9-A2A22C76812A}" type="datetime1">
              <a:rPr lang="en-US" smtClean="0"/>
              <a:pPr/>
              <a:t>8/11/2023</a:t>
            </a:fld>
            <a:endParaRPr lang="en-US" dirty="0"/>
          </a:p>
        </p:txBody>
      </p:sp>
      <p:sp>
        <p:nvSpPr>
          <p:cNvPr id="5" name="Footer Placeholder 4">
            <a:extLst>
              <a:ext uri="{FF2B5EF4-FFF2-40B4-BE49-F238E27FC236}">
                <a16:creationId xmlns:a16="http://schemas.microsoft.com/office/drawing/2014/main" id="{EEBDD151-1D0F-44AD-CA08-92C37BFC1FEB}"/>
              </a:ext>
            </a:extLst>
          </p:cNvPr>
          <p:cNvSpPr>
            <a:spLocks noGrp="1"/>
          </p:cNvSpPr>
          <p:nvPr>
            <p:ph type="ftr" sz="quarter" idx="11"/>
          </p:nvPr>
        </p:nvSpPr>
        <p:spPr>
          <a:xfrm>
            <a:off x="444834" y="6377875"/>
            <a:ext cx="6917210" cy="457201"/>
          </a:xfrm>
        </p:spPr>
        <p:txBody>
          <a:bodyPr/>
          <a:lstStyle/>
          <a:p>
            <a:r>
              <a:rPr lang="en-US" sz="1000" dirty="0"/>
              <a:t>Created by: Madhavi Pandey | Sr. Functional Consultant &amp; Freelancer | Skill: D365BC &amp; NAV</a:t>
            </a:r>
          </a:p>
          <a:p>
            <a:endParaRPr lang="en-US" dirty="0"/>
          </a:p>
          <a:p>
            <a:endParaRPr lang="en-US" dirty="0"/>
          </a:p>
        </p:txBody>
      </p:sp>
      <p:sp>
        <p:nvSpPr>
          <p:cNvPr id="6" name="Slide Number Placeholder 5">
            <a:extLst>
              <a:ext uri="{FF2B5EF4-FFF2-40B4-BE49-F238E27FC236}">
                <a16:creationId xmlns:a16="http://schemas.microsoft.com/office/drawing/2014/main" id="{A7B4B835-C43C-2654-1B66-15D564AAEAC6}"/>
              </a:ext>
            </a:extLst>
          </p:cNvPr>
          <p:cNvSpPr>
            <a:spLocks noGrp="1"/>
          </p:cNvSpPr>
          <p:nvPr>
            <p:ph type="sldNum" sz="quarter" idx="12"/>
          </p:nvPr>
        </p:nvSpPr>
        <p:spPr>
          <a:xfrm>
            <a:off x="10558300" y="6423914"/>
            <a:ext cx="1052510" cy="365125"/>
          </a:xfrm>
        </p:spPr>
        <p:txBody>
          <a:bodyPr/>
          <a:lstStyle/>
          <a:p>
            <a:fld id="{3A98EE3D-8CD1-4C3F-BD1C-C98C9596463C}" type="slidenum">
              <a:rPr lang="en-US" smtClean="0"/>
              <a:pPr/>
              <a:t>9</a:t>
            </a:fld>
            <a:endParaRPr lang="en-US" dirty="0"/>
          </a:p>
        </p:txBody>
      </p:sp>
    </p:spTree>
    <p:extLst>
      <p:ext uri="{BB962C8B-B14F-4D97-AF65-F5344CB8AC3E}">
        <p14:creationId xmlns:p14="http://schemas.microsoft.com/office/powerpoint/2010/main" val="263784652"/>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7BD4C1-B6B1-4715-ABF9-E660A51A4EA0}">
  <ds:schemaRefs>
    <ds:schemaRef ds:uri="http://schemas.microsoft.com/sharepoint/v3/contenttype/forms"/>
  </ds:schemaRefs>
</ds:datastoreItem>
</file>

<file path=customXml/itemProps2.xml><?xml version="1.0" encoding="utf-8"?>
<ds:datastoreItem xmlns:ds="http://schemas.openxmlformats.org/officeDocument/2006/customXml" ds:itemID="{8D289AE2-D2AE-49D1-AFAC-3A79F6794255}">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41E7CA09-9778-4414-AE97-8064B12DA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{2AA7C5EA-B451-4610-A49D-7065B03016FF}tf33552983_win32</Template>
  <TotalTime>301</TotalTime>
  <Words>777</Words>
  <Application>Microsoft Office PowerPoint</Application>
  <PresentationFormat>Widescreen</PresentationFormat>
  <Paragraphs>89</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Abadi Extra Light</vt:lpstr>
      <vt:lpstr>Agency FB</vt:lpstr>
      <vt:lpstr>Calibri</vt:lpstr>
      <vt:lpstr>Franklin Gothic Book</vt:lpstr>
      <vt:lpstr>Franklin Gothic Demi</vt:lpstr>
      <vt:lpstr>Wingdings 2</vt:lpstr>
      <vt:lpstr>DividendVTI</vt:lpstr>
      <vt:lpstr>Inventory Management issues &amp; Solution [Navision] Detailed Discussion and Testing on Live Scenarios/Test Cases based Queries.</vt:lpstr>
      <vt:lpstr>Item Journal (Page)</vt:lpstr>
      <vt:lpstr>CASE Study: Differences in Value of Inventories between Trial Balance &amp; Inventory Valuation Report </vt:lpstr>
      <vt:lpstr>Item Journal (Uses &amp; Features)</vt:lpstr>
      <vt:lpstr>Item ReClass. (Re-Classification) Journal [For: item &amp; Fixed assets]</vt:lpstr>
      <vt:lpstr>Revaluation Journal</vt:lpstr>
      <vt:lpstr>Physical Inventory Journal (Batch job)</vt:lpstr>
      <vt:lpstr>Report: Closing Trial Balance (inventory/Stock-in-Hand Group)</vt:lpstr>
      <vt:lpstr>Inventory Valuation Report (fiscal Financial Year Started from 01/04/23..31/03/24 </vt:lpstr>
      <vt:lpstr>Report: Inventory Valuation Report</vt:lpstr>
      <vt:lpstr>Batch Job / Reports: If Required Run Manually.</vt:lpstr>
      <vt:lpstr>Data Reconciliation: Try to Match Report of “Trial Balance” &amp; “Inventory Valuation”.</vt:lpstr>
      <vt:lpstr>Data Reconciliation: Try to Match Report of “Trial Balance” &amp; “Inventory Valuation”.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Inventory Management issues &amp; Solution</dc:title>
  <dc:creator>Madhavi Pandey</dc:creator>
  <cp:lastModifiedBy>Madhavi Pandey</cp:lastModifiedBy>
  <cp:revision>2</cp:revision>
  <dcterms:created xsi:type="dcterms:W3CDTF">2023-08-07T13:10:44Z</dcterms:created>
  <dcterms:modified xsi:type="dcterms:W3CDTF">2023-08-11T09:08:54Z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