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64F56-36AD-4E7A-963F-9AD177B76243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1624A-C71F-4F19-B240-FC72D86CE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Website: www.NavisionFunctionalExpert.com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624A-C71F-4F19-B240-FC72D86CEF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YouTube</a:t>
            </a:r>
            <a:r>
              <a:rPr lang="en-US" baseline="0" dirty="0" smtClean="0"/>
              <a:t> Channel: Freelancer Madhavi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624A-C71F-4F19-B240-FC72D86CEF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4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LinkedIn Company Page: www.LinkedIn.com/Company/navisionfunctionalexpert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624A-C71F-4F19-B240-FC72D86CEF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11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Consultancy Name: Freelance Consultancy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624A-C71F-4F19-B240-FC72D86CEF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74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Email: mpandey065@gmail.com | Navisionfunctionalexpert@gmail.com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624A-C71F-4F19-B240-FC72D86CEF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8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6517-57C5-468E-A402-83C759EC46C5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2D0A-497E-4032-BDF9-B94A5E69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navisionfunctionalexpert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mpandey065@gmail.com" TargetMode="External"/><Relationship Id="rId5" Type="http://schemas.openxmlformats.org/officeDocument/2006/relationships/hyperlink" Target="mailto:Support@Navisionfunctionalexpert.com" TargetMode="External"/><Relationship Id="rId4" Type="http://schemas.openxmlformats.org/officeDocument/2006/relationships/hyperlink" Target="http://www.navisionfunctionalexper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Navision | Business Central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Fixed Assets Module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945">
        <p:split orient="vert"/>
      </p:transition>
    </mc:Choice>
    <mc:Fallback>
      <p:transition spd="slow" advTm="294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371599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en-US" b="1" dirty="0" smtClean="0"/>
              <a:t>Purchase of Fixed Assets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52800"/>
            <a:ext cx="7239000" cy="24384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Create Purchase Order / Service Order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Post Purchase Receipt / GRN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Post Purchase Invoice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 FA Registers, and Reports.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9"/>
    </mc:Choice>
    <mc:Fallback>
      <p:transition spd="slow" advTm="90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7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Appreciation/ Extension in Existed Fixed Assets, Like; A Machinery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153400" cy="4724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7200" b="1" dirty="0" smtClean="0">
                <a:solidFill>
                  <a:srgbClr val="0070C0"/>
                </a:solidFill>
              </a:rPr>
              <a:t>Situations Are:</a:t>
            </a:r>
            <a:endParaRPr lang="en-US" sz="7200" b="1" dirty="0" smtClean="0"/>
          </a:p>
          <a:p>
            <a:pPr algn="l"/>
            <a:endParaRPr lang="en-US" sz="48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6400" dirty="0" smtClean="0"/>
              <a:t> </a:t>
            </a:r>
            <a:r>
              <a:rPr lang="en-US" sz="8000" b="1" dirty="0" smtClean="0"/>
              <a:t>When we have spent/invest some money for an Add-On, Or make an Extension on an Existing Asset.</a:t>
            </a:r>
          </a:p>
          <a:p>
            <a:pPr algn="l"/>
            <a:endParaRPr lang="en-US" sz="80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8000" b="1" dirty="0" smtClean="0"/>
              <a:t> An invoice is posted for painting the existing machine. The invoice amount is 5000 /-.</a:t>
            </a:r>
          </a:p>
          <a:p>
            <a:pPr algn="l">
              <a:buFont typeface="Wingdings" pitchFamily="2" charset="2"/>
              <a:buChar char="q"/>
            </a:pPr>
            <a:endParaRPr lang="en-US" sz="80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8000" b="1" dirty="0"/>
              <a:t> </a:t>
            </a:r>
            <a:r>
              <a:rPr lang="en-US" sz="8000" b="1" dirty="0" smtClean="0"/>
              <a:t>Existing / Old Asset  was appeared in your Fixed Assets List (As a FA Card).</a:t>
            </a:r>
          </a:p>
          <a:p>
            <a:pPr algn="l"/>
            <a:endParaRPr lang="en-US" sz="80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8000" b="1" dirty="0"/>
              <a:t> </a:t>
            </a:r>
            <a:r>
              <a:rPr lang="en-US" sz="8000" b="1" dirty="0" smtClean="0"/>
              <a:t>We had already charged Deprecations on that Fixed Asset.</a:t>
            </a:r>
          </a:p>
          <a:p>
            <a:pPr algn="l">
              <a:buFont typeface="Wingdings" pitchFamily="2" charset="2"/>
              <a:buChar char="q"/>
            </a:pPr>
            <a:endParaRPr lang="en-US" sz="8000" b="1" dirty="0" smtClean="0"/>
          </a:p>
          <a:p>
            <a:pPr algn="l"/>
            <a:r>
              <a:rPr lang="en-US" sz="8000" b="1" dirty="0" smtClean="0">
                <a:solidFill>
                  <a:srgbClr val="0070C0"/>
                </a:solidFill>
              </a:rPr>
              <a:t>Solution:  </a:t>
            </a:r>
            <a:r>
              <a:rPr lang="en-US" sz="8000" b="1" dirty="0" smtClean="0"/>
              <a:t>No need to Create a New FA Card, Or even No need to Purchase a New Asset. Just follow the next step.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4"/>
    </mc:Choice>
    <mc:Fallback>
      <p:transition spd="slow" advTm="9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 post Additional Acquisition Costs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We can </a:t>
            </a:r>
            <a:r>
              <a:rPr lang="en-US" sz="4800" dirty="0"/>
              <a:t>post A</a:t>
            </a:r>
            <a:r>
              <a:rPr lang="en-US" sz="4800" dirty="0" smtClean="0"/>
              <a:t>dditional </a:t>
            </a:r>
            <a:r>
              <a:rPr lang="en-US" sz="4800" dirty="0"/>
              <a:t>A</a:t>
            </a:r>
            <a:r>
              <a:rPr lang="en-US" sz="4800" dirty="0" smtClean="0"/>
              <a:t>cquisition </a:t>
            </a:r>
            <a:r>
              <a:rPr lang="en-US" sz="4800" dirty="0"/>
              <a:t>C</a:t>
            </a:r>
            <a:r>
              <a:rPr lang="en-US" sz="4800" dirty="0" smtClean="0"/>
              <a:t>ost </a:t>
            </a:r>
            <a:r>
              <a:rPr lang="en-US" sz="4800" dirty="0"/>
              <a:t>for a </a:t>
            </a:r>
            <a:r>
              <a:rPr lang="en-US" sz="4800" dirty="0" smtClean="0"/>
              <a:t>Fixed </a:t>
            </a:r>
            <a:r>
              <a:rPr lang="en-US" sz="4800" dirty="0"/>
              <a:t>A</a:t>
            </a:r>
            <a:r>
              <a:rPr lang="en-US" sz="4800" dirty="0" smtClean="0"/>
              <a:t>sset </a:t>
            </a:r>
            <a:r>
              <a:rPr lang="en-US" sz="4800" dirty="0"/>
              <a:t>in the same way as </a:t>
            </a:r>
            <a:r>
              <a:rPr lang="en-US" sz="4800" dirty="0" smtClean="0"/>
              <a:t>we </a:t>
            </a:r>
            <a:r>
              <a:rPr lang="en-US" sz="4800" dirty="0"/>
              <a:t>post the </a:t>
            </a:r>
            <a:r>
              <a:rPr lang="en-US" sz="4800" dirty="0" smtClean="0"/>
              <a:t>Original </a:t>
            </a:r>
            <a:r>
              <a:rPr lang="en-US" sz="4800" dirty="0"/>
              <a:t>A</a:t>
            </a:r>
            <a:r>
              <a:rPr lang="en-US" sz="4800" dirty="0" smtClean="0"/>
              <a:t>cquisition </a:t>
            </a:r>
            <a:r>
              <a:rPr lang="en-US" sz="4800" dirty="0"/>
              <a:t>C</a:t>
            </a:r>
            <a:r>
              <a:rPr lang="en-US" sz="4800" dirty="0" smtClean="0"/>
              <a:t>ost, </a:t>
            </a:r>
            <a:r>
              <a:rPr lang="en-US" sz="4800" dirty="0"/>
              <a:t>from a </a:t>
            </a:r>
            <a:r>
              <a:rPr lang="en-US" sz="4800" b="1" dirty="0" smtClean="0"/>
              <a:t>Purchase Invoice, </a:t>
            </a:r>
            <a:r>
              <a:rPr lang="en-US" sz="4800" dirty="0" smtClean="0"/>
              <a:t>OR from </a:t>
            </a:r>
            <a:r>
              <a:rPr lang="en-US" sz="4800" b="1" dirty="0"/>
              <a:t>a </a:t>
            </a:r>
            <a:r>
              <a:rPr lang="en-US" sz="4800" b="1" dirty="0" smtClean="0"/>
              <a:t>Fixed Asset </a:t>
            </a:r>
            <a:r>
              <a:rPr lang="en-US" sz="4800" b="1" dirty="0"/>
              <a:t>J</a:t>
            </a:r>
            <a:r>
              <a:rPr lang="en-US" sz="4800" b="1" dirty="0" smtClean="0"/>
              <a:t>ournal</a:t>
            </a:r>
            <a:r>
              <a:rPr lang="en-US" sz="4800" b="1" dirty="0"/>
              <a:t>. </a:t>
            </a:r>
          </a:p>
          <a:p>
            <a:r>
              <a:rPr lang="en-US" sz="4800" dirty="0"/>
              <a:t>If </a:t>
            </a:r>
            <a:r>
              <a:rPr lang="en-US" sz="4800" dirty="0" smtClean="0"/>
              <a:t>Depreciation </a:t>
            </a:r>
            <a:r>
              <a:rPr lang="en-US" sz="4800" dirty="0"/>
              <a:t>has already been calculated for the </a:t>
            </a:r>
            <a:r>
              <a:rPr lang="en-US" sz="4800" dirty="0" smtClean="0"/>
              <a:t>Fixed </a:t>
            </a:r>
            <a:r>
              <a:rPr lang="en-US" sz="4800" dirty="0"/>
              <a:t>A</a:t>
            </a:r>
            <a:r>
              <a:rPr lang="en-US" sz="4800" dirty="0" smtClean="0"/>
              <a:t>sset</a:t>
            </a:r>
            <a:r>
              <a:rPr lang="en-US" sz="4800" dirty="0"/>
              <a:t>, </a:t>
            </a:r>
            <a:r>
              <a:rPr lang="en-US" sz="4800" dirty="0" smtClean="0"/>
              <a:t>then we will select </a:t>
            </a:r>
            <a:r>
              <a:rPr lang="en-US" sz="4800" dirty="0"/>
              <a:t>the </a:t>
            </a:r>
            <a:r>
              <a:rPr lang="en-US" sz="4800" dirty="0" smtClean="0"/>
              <a:t>”</a:t>
            </a:r>
            <a:r>
              <a:rPr lang="en-US" sz="4800" b="1" dirty="0" err="1" smtClean="0">
                <a:solidFill>
                  <a:srgbClr val="FF0000"/>
                </a:solidFill>
              </a:rPr>
              <a:t>Depr</a:t>
            </a:r>
            <a:r>
              <a:rPr lang="en-US" sz="4800" b="1" dirty="0">
                <a:solidFill>
                  <a:srgbClr val="FF0000"/>
                </a:solidFill>
              </a:rPr>
              <a:t>. Acquisition Cost</a:t>
            </a:r>
            <a:r>
              <a:rPr lang="en-US" sz="4800" dirty="0">
                <a:solidFill>
                  <a:srgbClr val="FF0000"/>
                </a:solidFill>
              </a:rPr>
              <a:t> </a:t>
            </a:r>
            <a:r>
              <a:rPr lang="en-US" sz="4800" dirty="0" smtClean="0">
                <a:solidFill>
                  <a:srgbClr val="FF0000"/>
                </a:solidFill>
              </a:rPr>
              <a:t>” </a:t>
            </a:r>
            <a:r>
              <a:rPr lang="en-US" sz="4800" dirty="0" smtClean="0"/>
              <a:t>check </a:t>
            </a:r>
            <a:r>
              <a:rPr lang="en-US" sz="4800" dirty="0"/>
              <a:t>box to have the </a:t>
            </a:r>
            <a:r>
              <a:rPr lang="en-US" sz="4800" b="1" dirty="0" smtClean="0"/>
              <a:t>Additional Acquisition Cost </a:t>
            </a:r>
            <a:r>
              <a:rPr lang="en-US" sz="4800" dirty="0"/>
              <a:t>less the </a:t>
            </a:r>
            <a:r>
              <a:rPr lang="en-US" sz="4800" b="1" dirty="0" smtClean="0"/>
              <a:t>Salvage Value </a:t>
            </a:r>
            <a:r>
              <a:rPr lang="en-US" sz="4800" dirty="0"/>
              <a:t>depreciated in proportion to the amount by which the previously acquired fixed asset has already been depreciated. This ensures that the depreciation period is not changed.</a:t>
            </a:r>
          </a:p>
          <a:p>
            <a:r>
              <a:rPr lang="en-US" sz="4800" dirty="0"/>
              <a:t>The depreciation percentage is calculated as:</a:t>
            </a:r>
          </a:p>
          <a:p>
            <a:pPr marL="0" indent="0">
              <a:buNone/>
            </a:pPr>
            <a:r>
              <a:rPr lang="en-US" sz="4800" i="1" dirty="0" smtClean="0"/>
              <a:t>          P </a:t>
            </a:r>
            <a:r>
              <a:rPr lang="en-US" sz="4800" i="1" dirty="0"/>
              <a:t>= (total depreciation x 100) / depreciable basis</a:t>
            </a:r>
            <a:endParaRPr lang="en-US" sz="4800" dirty="0"/>
          </a:p>
          <a:p>
            <a:pPr marL="0" indent="0">
              <a:buNone/>
            </a:pPr>
            <a:r>
              <a:rPr lang="en-US" sz="4800" i="1" dirty="0" smtClean="0"/>
              <a:t>         Depreciation </a:t>
            </a:r>
            <a:r>
              <a:rPr lang="en-US" sz="4800" i="1" dirty="0"/>
              <a:t>amount = (P/100) x (extra acquisition cost - </a:t>
            </a:r>
            <a:r>
              <a:rPr lang="en-US" sz="4800" i="1" dirty="0" smtClean="0"/>
              <a:t>        salvage value</a:t>
            </a:r>
            <a:r>
              <a:rPr lang="en-US" sz="4800" i="1" dirty="0"/>
              <a:t>)</a:t>
            </a:r>
            <a:endParaRPr lang="en-US" sz="4800" dirty="0"/>
          </a:p>
          <a:p>
            <a:r>
              <a:rPr lang="en-US" sz="4800" dirty="0" smtClean="0"/>
              <a:t>Point to Note that, Please do remember to </a:t>
            </a:r>
            <a:r>
              <a:rPr lang="en-US" sz="4800" dirty="0"/>
              <a:t>select the </a:t>
            </a:r>
            <a:r>
              <a:rPr lang="en-US" sz="4800" dirty="0" smtClean="0"/>
              <a:t>”</a:t>
            </a:r>
            <a:r>
              <a:rPr lang="en-US" sz="4800" b="1" dirty="0" err="1" smtClean="0"/>
              <a:t>Depr</a:t>
            </a:r>
            <a:r>
              <a:rPr lang="en-US" sz="4800" b="1" dirty="0"/>
              <a:t>. until FA Posting </a:t>
            </a:r>
            <a:r>
              <a:rPr lang="en-US" sz="4800" b="1" dirty="0" smtClean="0"/>
              <a:t>Date”</a:t>
            </a:r>
            <a:r>
              <a:rPr lang="en-US" sz="4800" dirty="0"/>
              <a:t> check box on </a:t>
            </a:r>
            <a:r>
              <a:rPr lang="en-US" sz="4800" dirty="0" smtClean="0"/>
              <a:t>the </a:t>
            </a:r>
            <a:r>
              <a:rPr lang="en-US" sz="4800" b="1" dirty="0" smtClean="0"/>
              <a:t>Invoice page/screen</a:t>
            </a:r>
            <a:r>
              <a:rPr lang="en-US" sz="4800" dirty="0" smtClean="0"/>
              <a:t>, using the Fixed Asset </a:t>
            </a:r>
            <a:r>
              <a:rPr lang="en-US" sz="4800" dirty="0"/>
              <a:t>G/L  </a:t>
            </a:r>
            <a:r>
              <a:rPr lang="en-US" sz="4800" dirty="0" smtClean="0"/>
              <a:t>Journal</a:t>
            </a:r>
            <a:r>
              <a:rPr lang="en-US" sz="4800" dirty="0"/>
              <a:t>, or the </a:t>
            </a:r>
            <a:r>
              <a:rPr lang="en-US" sz="4800" dirty="0" smtClean="0"/>
              <a:t>Fixed Asset Journal </a:t>
            </a:r>
            <a:r>
              <a:rPr lang="en-US" sz="4800" dirty="0"/>
              <a:t>to ensure that </a:t>
            </a:r>
            <a:r>
              <a:rPr lang="en-US" sz="4800" dirty="0" smtClean="0"/>
              <a:t>Depreciation </a:t>
            </a:r>
            <a:r>
              <a:rPr lang="en-US" sz="4800" dirty="0"/>
              <a:t>is calculated from the last </a:t>
            </a:r>
            <a:r>
              <a:rPr lang="en-US" sz="4800" dirty="0" smtClean="0"/>
              <a:t>Fixed </a:t>
            </a:r>
            <a:r>
              <a:rPr lang="en-US" sz="4800" dirty="0"/>
              <a:t>A</a:t>
            </a:r>
            <a:r>
              <a:rPr lang="en-US" sz="4800" dirty="0" smtClean="0"/>
              <a:t>sset </a:t>
            </a:r>
            <a:r>
              <a:rPr lang="en-US" sz="4800" dirty="0"/>
              <a:t>P</a:t>
            </a:r>
            <a:r>
              <a:rPr lang="en-US" sz="4800" dirty="0" smtClean="0"/>
              <a:t>osting </a:t>
            </a:r>
            <a:r>
              <a:rPr lang="en-US" sz="4800" dirty="0"/>
              <a:t>D</a:t>
            </a:r>
            <a:r>
              <a:rPr lang="en-US" sz="4800" dirty="0" smtClean="0"/>
              <a:t>ate, </a:t>
            </a:r>
            <a:r>
              <a:rPr lang="en-US" sz="4800" dirty="0"/>
              <a:t>to the </a:t>
            </a:r>
            <a:r>
              <a:rPr lang="en-US" sz="4800" dirty="0" smtClean="0"/>
              <a:t>Posting </a:t>
            </a:r>
            <a:r>
              <a:rPr lang="en-US" sz="4800" dirty="0"/>
              <a:t>D</a:t>
            </a:r>
            <a:r>
              <a:rPr lang="en-US" sz="4800" dirty="0" smtClean="0"/>
              <a:t>ate </a:t>
            </a:r>
            <a:r>
              <a:rPr lang="en-US" sz="4800" dirty="0"/>
              <a:t>of the </a:t>
            </a:r>
            <a:r>
              <a:rPr lang="en-US" sz="4800" dirty="0" smtClean="0"/>
              <a:t>Additional </a:t>
            </a:r>
            <a:r>
              <a:rPr lang="en-US" sz="4800" dirty="0"/>
              <a:t>A</a:t>
            </a:r>
            <a:r>
              <a:rPr lang="en-US" sz="4800" dirty="0" smtClean="0"/>
              <a:t>cquisition </a:t>
            </a:r>
            <a:r>
              <a:rPr lang="en-US" sz="4800" dirty="0"/>
              <a:t>C</a:t>
            </a:r>
            <a:r>
              <a:rPr lang="en-US" sz="4800" dirty="0" smtClean="0"/>
              <a:t>ost.</a:t>
            </a:r>
          </a:p>
          <a:p>
            <a:r>
              <a:rPr lang="en-US" sz="4800" dirty="0" smtClean="0"/>
              <a:t>This will add posted Acquisition </a:t>
            </a:r>
            <a:r>
              <a:rPr lang="en-US" sz="4800" dirty="0"/>
              <a:t>C</a:t>
            </a:r>
            <a:r>
              <a:rPr lang="en-US" sz="4800" dirty="0" smtClean="0"/>
              <a:t>ost + Additional Appreciation </a:t>
            </a:r>
            <a:r>
              <a:rPr lang="en-US" sz="4800" dirty="0"/>
              <a:t>C</a:t>
            </a:r>
            <a:r>
              <a:rPr lang="en-US" sz="4800" dirty="0" smtClean="0"/>
              <a:t>ost of Fixed Assets.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600" u="sng" dirty="0" smtClean="0"/>
              <a:t>Use of </a:t>
            </a:r>
            <a:r>
              <a:rPr lang="en-US" sz="5600" b="1" u="sng" dirty="0" smtClean="0"/>
              <a:t>Index Fixed Assets </a:t>
            </a:r>
            <a:r>
              <a:rPr lang="en-US" sz="5600" u="sng" dirty="0" smtClean="0"/>
              <a:t>Batch Job: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800" dirty="0" smtClean="0"/>
              <a:t>Indexation is used to Adjust Multiple Fixed Asset values,.</a:t>
            </a:r>
          </a:p>
          <a:p>
            <a:pPr>
              <a:buNone/>
            </a:pPr>
            <a:r>
              <a:rPr lang="en-US" sz="4800" dirty="0" smtClean="0"/>
              <a:t>For Example: When there is a change in general price  of  FA. The </a:t>
            </a:r>
            <a:r>
              <a:rPr lang="en-US" sz="4800" b="1" dirty="0" smtClean="0"/>
              <a:t>Index Fixed Assets batch job </a:t>
            </a:r>
            <a:r>
              <a:rPr lang="en-US" sz="4800" dirty="0" smtClean="0"/>
              <a:t>can be used to change various amounts, such</a:t>
            </a:r>
            <a:r>
              <a:rPr lang="en-US" sz="4800" b="1" dirty="0" smtClean="0"/>
              <a:t> </a:t>
            </a:r>
            <a:r>
              <a:rPr lang="en-US" sz="4800" dirty="0" smtClean="0"/>
              <a:t>as write-down and appreciation </a:t>
            </a:r>
            <a:r>
              <a:rPr lang="en-US" sz="4800" b="1" dirty="0" smtClean="0"/>
              <a:t>amounts.</a:t>
            </a:r>
          </a:p>
          <a:p>
            <a:pPr>
              <a:buNone/>
            </a:pPr>
            <a:r>
              <a:rPr lang="en-US" sz="4800" b="1" dirty="0" smtClean="0"/>
              <a:t>Note: </a:t>
            </a:r>
            <a:r>
              <a:rPr lang="en-US" sz="4800" dirty="0"/>
              <a:t>Use </a:t>
            </a:r>
            <a:r>
              <a:rPr lang="en-US" sz="4800" b="1" dirty="0"/>
              <a:t>Index Fixed Assets “</a:t>
            </a:r>
            <a:r>
              <a:rPr lang="en-US" sz="4800" dirty="0"/>
              <a:t>Batch Job”, for Indexing Fixed Assets automatically.</a:t>
            </a:r>
          </a:p>
          <a:p>
            <a:pPr>
              <a:buNone/>
            </a:pPr>
            <a:endParaRPr lang="en-US" sz="4800" dirty="0"/>
          </a:p>
        </p:txBody>
      </p:sp>
      <p:pic>
        <p:nvPicPr>
          <p:cNvPr id="7" name="Content Placeholder 6" descr="Index Fixed Assets Batch Jo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25454" y="1143000"/>
            <a:ext cx="4495800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4"/>
    </mc:Choice>
    <mc:Fallback>
      <p:transition spd="slow" advTm="92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38600"/>
            <a:ext cx="54864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Contact Us for *Free Consultancy Services*</a:t>
            </a:r>
            <a:endParaRPr lang="en-US" dirty="0"/>
          </a:p>
        </p:txBody>
      </p:sp>
      <p:pic>
        <p:nvPicPr>
          <p:cNvPr id="5" name="Picture Placeholder 4" descr="image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952" r="1952"/>
          <a:stretch>
            <a:fillRect/>
          </a:stretch>
        </p:blipFill>
        <p:spPr>
          <a:xfrm>
            <a:off x="1792288" y="612775"/>
            <a:ext cx="5486400" cy="31972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95800"/>
            <a:ext cx="5486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Regards,</a:t>
            </a:r>
          </a:p>
          <a:p>
            <a:r>
              <a:rPr lang="en-US" dirty="0" smtClean="0"/>
              <a:t>Team FC</a:t>
            </a:r>
          </a:p>
          <a:p>
            <a:r>
              <a:rPr lang="en-US" dirty="0" smtClean="0"/>
              <a:t>We are Out of the Box Thinker !</a:t>
            </a:r>
          </a:p>
          <a:p>
            <a:r>
              <a:rPr lang="en-US" dirty="0" smtClean="0"/>
              <a:t>Freelance Consultancy</a:t>
            </a:r>
          </a:p>
          <a:p>
            <a:r>
              <a:rPr lang="en-US" dirty="0" smtClean="0"/>
              <a:t>Website: </a:t>
            </a:r>
            <a:r>
              <a:rPr lang="en-US" dirty="0" smtClean="0">
                <a:hlinkClick r:id="rId4"/>
              </a:rPr>
              <a:t>www.NavisionFunctionalExpert.com</a:t>
            </a:r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5"/>
              </a:rPr>
              <a:t>Support@Navisionfunctionalexpert.com</a:t>
            </a:r>
            <a:r>
              <a:rPr lang="en-US" dirty="0"/>
              <a:t> </a:t>
            </a:r>
            <a:r>
              <a:rPr lang="en-US" dirty="0" smtClean="0"/>
              <a:t>| </a:t>
            </a:r>
            <a:r>
              <a:rPr lang="en-US" dirty="0" smtClean="0">
                <a:hlinkClick r:id="rId6"/>
              </a:rPr>
              <a:t>mpandey065@gmail.com</a:t>
            </a:r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>
                <a:hlinkClick r:id="rId7"/>
              </a:rPr>
              <a:t>navisionfunctionalexpert@gmail.com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2"/>
    </mc:Choice>
    <mc:Fallback>
      <p:transition spd="slow" advTm="91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253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Navision | Business Central</vt:lpstr>
      <vt:lpstr>Purchase of Fixed Assets</vt:lpstr>
      <vt:lpstr>Appreciation/ Extension in Existed Fixed Assets, Like; A Machinery</vt:lpstr>
      <vt:lpstr> To post Additional Acquisition Costs  </vt:lpstr>
      <vt:lpstr>Contact Us for *Free Consultancy Services*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Hp</cp:lastModifiedBy>
  <cp:revision>75</cp:revision>
  <dcterms:created xsi:type="dcterms:W3CDTF">2020-11-28T16:59:32Z</dcterms:created>
  <dcterms:modified xsi:type="dcterms:W3CDTF">2021-01-25T17:08:35Z</dcterms:modified>
</cp:coreProperties>
</file>