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BA324-BBEB-42FF-8268-198F3A6287C5}" v="4" dt="2023-08-02T05:16:17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havi Pandey" userId="58a599b9a357d246" providerId="LiveId" clId="{B8EBA324-BBEB-42FF-8268-198F3A6287C5}"/>
    <pc:docChg chg="undo custSel addSld modSld">
      <pc:chgData name="Madhavi Pandey" userId="58a599b9a357d246" providerId="LiveId" clId="{B8EBA324-BBEB-42FF-8268-198F3A6287C5}" dt="2023-08-02T05:31:36.157" v="2357" actId="313"/>
      <pc:docMkLst>
        <pc:docMk/>
      </pc:docMkLst>
      <pc:sldChg chg="modSp mod">
        <pc:chgData name="Madhavi Pandey" userId="58a599b9a357d246" providerId="LiveId" clId="{B8EBA324-BBEB-42FF-8268-198F3A6287C5}" dt="2023-08-02T05:26:49.855" v="2336" actId="20577"/>
        <pc:sldMkLst>
          <pc:docMk/>
          <pc:sldMk cId="4026741496" sldId="256"/>
        </pc:sldMkLst>
        <pc:spChg chg="mod">
          <ac:chgData name="Madhavi Pandey" userId="58a599b9a357d246" providerId="LiveId" clId="{B8EBA324-BBEB-42FF-8268-198F3A6287C5}" dt="2023-08-02T05:26:49.855" v="2336" actId="20577"/>
          <ac:spMkLst>
            <pc:docMk/>
            <pc:sldMk cId="4026741496" sldId="256"/>
            <ac:spMk id="2" creationId="{01A7D0FB-E8FB-6BE6-9221-0B3F390363FC}"/>
          </ac:spMkLst>
        </pc:spChg>
        <pc:spChg chg="mod">
          <ac:chgData name="Madhavi Pandey" userId="58a599b9a357d246" providerId="LiveId" clId="{B8EBA324-BBEB-42FF-8268-198F3A6287C5}" dt="2023-08-01T13:08:38.998" v="2052" actId="207"/>
          <ac:spMkLst>
            <pc:docMk/>
            <pc:sldMk cId="4026741496" sldId="256"/>
            <ac:spMk id="3" creationId="{3D98A726-B9CA-F8C2-3433-29FA3DE372F8}"/>
          </ac:spMkLst>
        </pc:spChg>
        <pc:spChg chg="mod">
          <ac:chgData name="Madhavi Pandey" userId="58a599b9a357d246" providerId="LiveId" clId="{B8EBA324-BBEB-42FF-8268-198F3A6287C5}" dt="2023-08-01T09:09:52.380" v="582" actId="14100"/>
          <ac:spMkLst>
            <pc:docMk/>
            <pc:sldMk cId="4026741496" sldId="256"/>
            <ac:spMk id="4" creationId="{F5B67FFD-7549-43BA-F72B-9BA34718E400}"/>
          </ac:spMkLst>
        </pc:spChg>
        <pc:spChg chg="mod">
          <ac:chgData name="Madhavi Pandey" userId="58a599b9a357d246" providerId="LiveId" clId="{B8EBA324-BBEB-42FF-8268-198F3A6287C5}" dt="2023-08-01T09:08:38.483" v="578" actId="20577"/>
          <ac:spMkLst>
            <pc:docMk/>
            <pc:sldMk cId="4026741496" sldId="256"/>
            <ac:spMk id="5" creationId="{882D756F-2A4F-065E-F605-4E7938877991}"/>
          </ac:spMkLst>
        </pc:spChg>
        <pc:spChg chg="mod">
          <ac:chgData name="Madhavi Pandey" userId="58a599b9a357d246" providerId="LiveId" clId="{B8EBA324-BBEB-42FF-8268-198F3A6287C5}" dt="2023-08-01T09:04:21.877" v="324" actId="1076"/>
          <ac:spMkLst>
            <pc:docMk/>
            <pc:sldMk cId="4026741496" sldId="256"/>
            <ac:spMk id="6" creationId="{B070B2BC-AD6A-204D-2E05-F2672D6EB3F7}"/>
          </ac:spMkLst>
        </pc:spChg>
      </pc:sldChg>
      <pc:sldChg chg="modSp new mod">
        <pc:chgData name="Madhavi Pandey" userId="58a599b9a357d246" providerId="LiveId" clId="{B8EBA324-BBEB-42FF-8268-198F3A6287C5}" dt="2023-08-02T05:28:08.242" v="2341" actId="1076"/>
        <pc:sldMkLst>
          <pc:docMk/>
          <pc:sldMk cId="3020682816" sldId="257"/>
        </pc:sldMkLst>
        <pc:spChg chg="mod">
          <ac:chgData name="Madhavi Pandey" userId="58a599b9a357d246" providerId="LiveId" clId="{B8EBA324-BBEB-42FF-8268-198F3A6287C5}" dt="2023-08-01T09:24:42.382" v="1124" actId="20577"/>
          <ac:spMkLst>
            <pc:docMk/>
            <pc:sldMk cId="3020682816" sldId="257"/>
            <ac:spMk id="2" creationId="{CA9A46A0-177F-F5A2-8A30-0C8B69E4BF13}"/>
          </ac:spMkLst>
        </pc:spChg>
        <pc:spChg chg="mod">
          <ac:chgData name="Madhavi Pandey" userId="58a599b9a357d246" providerId="LiveId" clId="{B8EBA324-BBEB-42FF-8268-198F3A6287C5}" dt="2023-08-02T05:27:23.993" v="2337" actId="207"/>
          <ac:spMkLst>
            <pc:docMk/>
            <pc:sldMk cId="3020682816" sldId="257"/>
            <ac:spMk id="3" creationId="{2E856DE4-CD7C-33D8-28C5-A4EB0266BE65}"/>
          </ac:spMkLst>
        </pc:spChg>
        <pc:spChg chg="mod">
          <ac:chgData name="Madhavi Pandey" userId="58a599b9a357d246" providerId="LiveId" clId="{B8EBA324-BBEB-42FF-8268-198F3A6287C5}" dt="2023-08-02T05:28:01.102" v="2340" actId="1076"/>
          <ac:spMkLst>
            <pc:docMk/>
            <pc:sldMk cId="3020682816" sldId="257"/>
            <ac:spMk id="4" creationId="{54EDB29B-759E-2606-A96D-B3A368D489E2}"/>
          </ac:spMkLst>
        </pc:spChg>
        <pc:spChg chg="mod">
          <ac:chgData name="Madhavi Pandey" userId="58a599b9a357d246" providerId="LiveId" clId="{B8EBA324-BBEB-42FF-8268-198F3A6287C5}" dt="2023-08-02T05:27:53.916" v="2338" actId="1076"/>
          <ac:spMkLst>
            <pc:docMk/>
            <pc:sldMk cId="3020682816" sldId="257"/>
            <ac:spMk id="5" creationId="{8B128006-50E7-2E7B-D7BC-74C9865E3FD2}"/>
          </ac:spMkLst>
        </pc:spChg>
        <pc:spChg chg="mod">
          <ac:chgData name="Madhavi Pandey" userId="58a599b9a357d246" providerId="LiveId" clId="{B8EBA324-BBEB-42FF-8268-198F3A6287C5}" dt="2023-08-02T05:28:08.242" v="2341" actId="1076"/>
          <ac:spMkLst>
            <pc:docMk/>
            <pc:sldMk cId="3020682816" sldId="257"/>
            <ac:spMk id="6" creationId="{5E4CA1FB-2488-22D8-BB15-23362D51EF01}"/>
          </ac:spMkLst>
        </pc:spChg>
      </pc:sldChg>
      <pc:sldChg chg="addSp modSp new mod setBg">
        <pc:chgData name="Madhavi Pandey" userId="58a599b9a357d246" providerId="LiveId" clId="{B8EBA324-BBEB-42FF-8268-198F3A6287C5}" dt="2023-08-02T05:26:19.708" v="2331" actId="13926"/>
        <pc:sldMkLst>
          <pc:docMk/>
          <pc:sldMk cId="2546621188" sldId="258"/>
        </pc:sldMkLst>
        <pc:spChg chg="mod">
          <ac:chgData name="Madhavi Pandey" userId="58a599b9a357d246" providerId="LiveId" clId="{B8EBA324-BBEB-42FF-8268-198F3A6287C5}" dt="2023-08-02T05:25:18.710" v="2326" actId="207"/>
          <ac:spMkLst>
            <pc:docMk/>
            <pc:sldMk cId="2546621188" sldId="258"/>
            <ac:spMk id="2" creationId="{9DC2E1E3-9AAA-CEBE-7BB9-606447D25878}"/>
          </ac:spMkLst>
        </pc:spChg>
        <pc:spChg chg="mod">
          <ac:chgData name="Madhavi Pandey" userId="58a599b9a357d246" providerId="LiveId" clId="{B8EBA324-BBEB-42FF-8268-198F3A6287C5}" dt="2023-08-02T05:26:19.708" v="2331" actId="13926"/>
          <ac:spMkLst>
            <pc:docMk/>
            <pc:sldMk cId="2546621188" sldId="258"/>
            <ac:spMk id="3" creationId="{8FCF6AC5-A62E-4DFC-CD41-91D89026B524}"/>
          </ac:spMkLst>
        </pc:spChg>
        <pc:spChg chg="mod ord">
          <ac:chgData name="Madhavi Pandey" userId="58a599b9a357d246" providerId="LiveId" clId="{B8EBA324-BBEB-42FF-8268-198F3A6287C5}" dt="2023-08-02T05:11:46.505" v="2058" actId="26606"/>
          <ac:spMkLst>
            <pc:docMk/>
            <pc:sldMk cId="2546621188" sldId="258"/>
            <ac:spMk id="4" creationId="{D215F91E-9D2E-2400-6135-72AE3725A4BD}"/>
          </ac:spMkLst>
        </pc:spChg>
        <pc:spChg chg="mod">
          <ac:chgData name="Madhavi Pandey" userId="58a599b9a357d246" providerId="LiveId" clId="{B8EBA324-BBEB-42FF-8268-198F3A6287C5}" dt="2023-08-02T05:11:46.505" v="2058" actId="26606"/>
          <ac:spMkLst>
            <pc:docMk/>
            <pc:sldMk cId="2546621188" sldId="258"/>
            <ac:spMk id="5" creationId="{8E3AC5C5-479B-73E1-3725-38E1E1C94EA3}"/>
          </ac:spMkLst>
        </pc:spChg>
        <pc:spChg chg="mod">
          <ac:chgData name="Madhavi Pandey" userId="58a599b9a357d246" providerId="LiveId" clId="{B8EBA324-BBEB-42FF-8268-198F3A6287C5}" dt="2023-08-02T05:11:46.505" v="2058" actId="26606"/>
          <ac:spMkLst>
            <pc:docMk/>
            <pc:sldMk cId="2546621188" sldId="258"/>
            <ac:spMk id="6" creationId="{8B2E4935-373F-C3FD-5E0E-738DF565F578}"/>
          </ac:spMkLst>
        </pc:spChg>
        <pc:spChg chg="add">
          <ac:chgData name="Madhavi Pandey" userId="58a599b9a357d246" providerId="LiveId" clId="{B8EBA324-BBEB-42FF-8268-198F3A6287C5}" dt="2023-08-02T05:11:46.505" v="2058" actId="26606"/>
          <ac:spMkLst>
            <pc:docMk/>
            <pc:sldMk cId="2546621188" sldId="258"/>
            <ac:spMk id="13" creationId="{C2E4E997-8672-4FFD-B8EC-9932A8E4714B}"/>
          </ac:spMkLst>
        </pc:spChg>
        <pc:grpChg chg="add">
          <ac:chgData name="Madhavi Pandey" userId="58a599b9a357d246" providerId="LiveId" clId="{B8EBA324-BBEB-42FF-8268-198F3A6287C5}" dt="2023-08-02T05:11:46.505" v="2058" actId="26606"/>
          <ac:grpSpMkLst>
            <pc:docMk/>
            <pc:sldMk cId="2546621188" sldId="258"/>
            <ac:grpSpMk id="17" creationId="{453E4DEE-E996-40F8-8635-0FF43D7348F9}"/>
          </ac:grpSpMkLst>
        </pc:grpChg>
        <pc:picChg chg="add mod ord">
          <ac:chgData name="Madhavi Pandey" userId="58a599b9a357d246" providerId="LiveId" clId="{B8EBA324-BBEB-42FF-8268-198F3A6287C5}" dt="2023-08-02T05:12:54.831" v="2071" actId="962"/>
          <ac:picMkLst>
            <pc:docMk/>
            <pc:sldMk cId="2546621188" sldId="258"/>
            <ac:picMk id="8" creationId="{57F90871-5B76-CACE-DB4E-4B68083A42A2}"/>
          </ac:picMkLst>
        </pc:picChg>
        <pc:picChg chg="add">
          <ac:chgData name="Madhavi Pandey" userId="58a599b9a357d246" providerId="LiveId" clId="{B8EBA324-BBEB-42FF-8268-198F3A6287C5}" dt="2023-08-02T05:11:46.505" v="2058" actId="26606"/>
          <ac:picMkLst>
            <pc:docMk/>
            <pc:sldMk cId="2546621188" sldId="258"/>
            <ac:picMk id="15" creationId="{FE6BA9E6-1D9E-4D30-B528-D49FA1342E4E}"/>
          </ac:picMkLst>
        </pc:picChg>
      </pc:sldChg>
      <pc:sldChg chg="addSp delSp modSp new mod setBg setClrOvrMap">
        <pc:chgData name="Madhavi Pandey" userId="58a599b9a357d246" providerId="LiveId" clId="{B8EBA324-BBEB-42FF-8268-198F3A6287C5}" dt="2023-08-02T05:28:54.953" v="2342" actId="1076"/>
        <pc:sldMkLst>
          <pc:docMk/>
          <pc:sldMk cId="2097114197" sldId="259"/>
        </pc:sldMkLst>
        <pc:spChg chg="mod">
          <ac:chgData name="Madhavi Pandey" userId="58a599b9a357d246" providerId="LiveId" clId="{B8EBA324-BBEB-42FF-8268-198F3A6287C5}" dt="2023-08-02T05:25:40.560" v="2327" actId="207"/>
          <ac:spMkLst>
            <pc:docMk/>
            <pc:sldMk cId="2097114197" sldId="259"/>
            <ac:spMk id="2" creationId="{F1BB2A9D-69A0-1CD6-41E3-BE1DAD0CB5CF}"/>
          </ac:spMkLst>
        </pc:spChg>
        <pc:spChg chg="mod">
          <ac:chgData name="Madhavi Pandey" userId="58a599b9a357d246" providerId="LiveId" clId="{B8EBA324-BBEB-42FF-8268-198F3A6287C5}" dt="2023-08-02T05:26:03.843" v="2329" actId="207"/>
          <ac:spMkLst>
            <pc:docMk/>
            <pc:sldMk cId="2097114197" sldId="259"/>
            <ac:spMk id="3" creationId="{10C3F021-4162-34A8-09E0-01A59B79881B}"/>
          </ac:spMkLst>
        </pc:spChg>
        <pc:spChg chg="mod ord">
          <ac:chgData name="Madhavi Pandey" userId="58a599b9a357d246" providerId="LiveId" clId="{B8EBA324-BBEB-42FF-8268-198F3A6287C5}" dt="2023-08-02T05:22:55.736" v="2319" actId="27636"/>
          <ac:spMkLst>
            <pc:docMk/>
            <pc:sldMk cId="2097114197" sldId="259"/>
            <ac:spMk id="4" creationId="{0D0590EC-C825-2EFF-D6B1-56224606B538}"/>
          </ac:spMkLst>
        </pc:spChg>
        <pc:spChg chg="mod">
          <ac:chgData name="Madhavi Pandey" userId="58a599b9a357d246" providerId="LiveId" clId="{B8EBA324-BBEB-42FF-8268-198F3A6287C5}" dt="2023-08-02T05:28:54.953" v="2342" actId="1076"/>
          <ac:spMkLst>
            <pc:docMk/>
            <pc:sldMk cId="2097114197" sldId="259"/>
            <ac:spMk id="5" creationId="{8D3D0C6C-18BC-75D8-0CBD-A98F2AF322B0}"/>
          </ac:spMkLst>
        </pc:spChg>
        <pc:spChg chg="mod">
          <ac:chgData name="Madhavi Pandey" userId="58a599b9a357d246" providerId="LiveId" clId="{B8EBA324-BBEB-42FF-8268-198F3A6287C5}" dt="2023-08-02T05:16:48.899" v="2155" actId="26606"/>
          <ac:spMkLst>
            <pc:docMk/>
            <pc:sldMk cId="2097114197" sldId="259"/>
            <ac:spMk id="6" creationId="{132E8060-DA46-7ECA-529D-D786D444778A}"/>
          </ac:spMkLst>
        </pc:spChg>
        <pc:spChg chg="add del">
          <ac:chgData name="Madhavi Pandey" userId="58a599b9a357d246" providerId="LiveId" clId="{B8EBA324-BBEB-42FF-8268-198F3A6287C5}" dt="2023-08-02T05:16:40.441" v="2152" actId="26606"/>
          <ac:spMkLst>
            <pc:docMk/>
            <pc:sldMk cId="2097114197" sldId="259"/>
            <ac:spMk id="13" creationId="{6697F791-5FFA-4164-899F-EB52EA72B024}"/>
          </ac:spMkLst>
        </pc:spChg>
        <pc:spChg chg="add del">
          <ac:chgData name="Madhavi Pandey" userId="58a599b9a357d246" providerId="LiveId" clId="{B8EBA324-BBEB-42FF-8268-198F3A6287C5}" dt="2023-08-02T05:16:40.441" v="2152" actId="26606"/>
          <ac:spMkLst>
            <pc:docMk/>
            <pc:sldMk cId="2097114197" sldId="259"/>
            <ac:spMk id="17" creationId="{B773AB25-A422-41AA-9737-5E04C1966DE1}"/>
          </ac:spMkLst>
        </pc:spChg>
        <pc:spChg chg="add">
          <ac:chgData name="Madhavi Pandey" userId="58a599b9a357d246" providerId="LiveId" clId="{B8EBA324-BBEB-42FF-8268-198F3A6287C5}" dt="2023-08-02T05:16:48.899" v="2155" actId="26606"/>
          <ac:spMkLst>
            <pc:docMk/>
            <pc:sldMk cId="2097114197" sldId="259"/>
            <ac:spMk id="105" creationId="{6697F791-5FFA-4164-899F-EB52EA72B024}"/>
          </ac:spMkLst>
        </pc:spChg>
        <pc:spChg chg="add">
          <ac:chgData name="Madhavi Pandey" userId="58a599b9a357d246" providerId="LiveId" clId="{B8EBA324-BBEB-42FF-8268-198F3A6287C5}" dt="2023-08-02T05:16:48.899" v="2155" actId="26606"/>
          <ac:spMkLst>
            <pc:docMk/>
            <pc:sldMk cId="2097114197" sldId="259"/>
            <ac:spMk id="107" creationId="{B773AB25-A422-41AA-9737-5E04C1966DE1}"/>
          </ac:spMkLst>
        </pc:spChg>
        <pc:grpChg chg="add del">
          <ac:chgData name="Madhavi Pandey" userId="58a599b9a357d246" providerId="LiveId" clId="{B8EBA324-BBEB-42FF-8268-198F3A6287C5}" dt="2023-08-02T05:16:40.441" v="2152" actId="26606"/>
          <ac:grpSpMkLst>
            <pc:docMk/>
            <pc:sldMk cId="2097114197" sldId="259"/>
            <ac:grpSpMk id="21" creationId="{6AD0D387-1584-4477-B5F8-52B50D4F2205}"/>
          </ac:grpSpMkLst>
        </pc:grpChg>
        <pc:grpChg chg="add del">
          <ac:chgData name="Madhavi Pandey" userId="58a599b9a357d246" providerId="LiveId" clId="{B8EBA324-BBEB-42FF-8268-198F3A6287C5}" dt="2023-08-02T05:16:48.820" v="2154" actId="26606"/>
          <ac:grpSpMkLst>
            <pc:docMk/>
            <pc:sldMk cId="2097114197" sldId="259"/>
            <ac:grpSpMk id="72" creationId="{74872A0B-8668-4500-9509-EAA581B26C24}"/>
          </ac:grpSpMkLst>
        </pc:grpChg>
        <pc:grpChg chg="add del">
          <ac:chgData name="Madhavi Pandey" userId="58a599b9a357d246" providerId="LiveId" clId="{B8EBA324-BBEB-42FF-8268-198F3A6287C5}" dt="2023-08-02T05:16:48.820" v="2154" actId="26606"/>
          <ac:grpSpMkLst>
            <pc:docMk/>
            <pc:sldMk cId="2097114197" sldId="259"/>
            <ac:grpSpMk id="74" creationId="{240590EE-5428-41AA-95B2-96FCC1CE67A7}"/>
          </ac:grpSpMkLst>
        </pc:grpChg>
        <pc:grpChg chg="add">
          <ac:chgData name="Madhavi Pandey" userId="58a599b9a357d246" providerId="LiveId" clId="{B8EBA324-BBEB-42FF-8268-198F3A6287C5}" dt="2023-08-02T05:16:48.899" v="2155" actId="26606"/>
          <ac:grpSpMkLst>
            <pc:docMk/>
            <pc:sldMk cId="2097114197" sldId="259"/>
            <ac:grpSpMk id="109" creationId="{6AD0D387-1584-4477-B5F8-52B50D4F2205}"/>
          </ac:grpSpMkLst>
        </pc:grpChg>
        <pc:picChg chg="add mod ord">
          <ac:chgData name="Madhavi Pandey" userId="58a599b9a357d246" providerId="LiveId" clId="{B8EBA324-BBEB-42FF-8268-198F3A6287C5}" dt="2023-08-02T05:16:48.899" v="2155" actId="26606"/>
          <ac:picMkLst>
            <pc:docMk/>
            <pc:sldMk cId="2097114197" sldId="259"/>
            <ac:picMk id="8" creationId="{CA0AA0D9-BACC-6D89-AFF1-7B96228DF216}"/>
          </ac:picMkLst>
        </pc:picChg>
        <pc:picChg chg="add del">
          <ac:chgData name="Madhavi Pandey" userId="58a599b9a357d246" providerId="LiveId" clId="{B8EBA324-BBEB-42FF-8268-198F3A6287C5}" dt="2023-08-02T05:16:40.441" v="2152" actId="26606"/>
          <ac:picMkLst>
            <pc:docMk/>
            <pc:sldMk cId="2097114197" sldId="259"/>
            <ac:picMk id="15" creationId="{4E28A1A9-FB81-4816-AAEA-C3B430946951}"/>
          </ac:picMkLst>
        </pc:picChg>
        <pc:picChg chg="add del">
          <ac:chgData name="Madhavi Pandey" userId="58a599b9a357d246" providerId="LiveId" clId="{B8EBA324-BBEB-42FF-8268-198F3A6287C5}" dt="2023-08-02T05:16:40.441" v="2152" actId="26606"/>
          <ac:picMkLst>
            <pc:docMk/>
            <pc:sldMk cId="2097114197" sldId="259"/>
            <ac:picMk id="19" creationId="{AF0552B8-DE8C-40DF-B29F-1728E6A10619}"/>
          </ac:picMkLst>
        </pc:picChg>
        <pc:picChg chg="add">
          <ac:chgData name="Madhavi Pandey" userId="58a599b9a357d246" providerId="LiveId" clId="{B8EBA324-BBEB-42FF-8268-198F3A6287C5}" dt="2023-08-02T05:16:48.899" v="2155" actId="26606"/>
          <ac:picMkLst>
            <pc:docMk/>
            <pc:sldMk cId="2097114197" sldId="259"/>
            <ac:picMk id="106" creationId="{4E28A1A9-FB81-4816-AAEA-C3B430946951}"/>
          </ac:picMkLst>
        </pc:picChg>
        <pc:picChg chg="add">
          <ac:chgData name="Madhavi Pandey" userId="58a599b9a357d246" providerId="LiveId" clId="{B8EBA324-BBEB-42FF-8268-198F3A6287C5}" dt="2023-08-02T05:16:48.899" v="2155" actId="26606"/>
          <ac:picMkLst>
            <pc:docMk/>
            <pc:sldMk cId="2097114197" sldId="259"/>
            <ac:picMk id="108" creationId="{AF0552B8-DE8C-40DF-B29F-1728E6A10619}"/>
          </ac:picMkLst>
        </pc:picChg>
      </pc:sldChg>
      <pc:sldChg chg="modSp new mod">
        <pc:chgData name="Madhavi Pandey" userId="58a599b9a357d246" providerId="LiveId" clId="{B8EBA324-BBEB-42FF-8268-198F3A6287C5}" dt="2023-08-01T09:34:46.584" v="1721" actId="14100"/>
        <pc:sldMkLst>
          <pc:docMk/>
          <pc:sldMk cId="4002595799" sldId="260"/>
        </pc:sldMkLst>
        <pc:spChg chg="mod">
          <ac:chgData name="Madhavi Pandey" userId="58a599b9a357d246" providerId="LiveId" clId="{B8EBA324-BBEB-42FF-8268-198F3A6287C5}" dt="2023-08-01T09:11:23.149" v="662" actId="20577"/>
          <ac:spMkLst>
            <pc:docMk/>
            <pc:sldMk cId="4002595799" sldId="260"/>
            <ac:spMk id="2" creationId="{8761A59E-0A5B-254A-CC28-A370F882E64F}"/>
          </ac:spMkLst>
        </pc:spChg>
        <pc:spChg chg="mod">
          <ac:chgData name="Madhavi Pandey" userId="58a599b9a357d246" providerId="LiveId" clId="{B8EBA324-BBEB-42FF-8268-198F3A6287C5}" dt="2023-08-01T09:34:46.584" v="1721" actId="14100"/>
          <ac:spMkLst>
            <pc:docMk/>
            <pc:sldMk cId="4002595799" sldId="260"/>
            <ac:spMk id="3" creationId="{696DDCF6-C9B3-CF3C-9A1A-A0B545DBDF92}"/>
          </ac:spMkLst>
        </pc:spChg>
        <pc:spChg chg="mod">
          <ac:chgData name="Madhavi Pandey" userId="58a599b9a357d246" providerId="LiveId" clId="{B8EBA324-BBEB-42FF-8268-198F3A6287C5}" dt="2023-08-01T09:17:17.851" v="746" actId="14100"/>
          <ac:spMkLst>
            <pc:docMk/>
            <pc:sldMk cId="4002595799" sldId="260"/>
            <ac:spMk id="5" creationId="{AF872DC5-DCD3-C350-6479-4C24FE1972C0}"/>
          </ac:spMkLst>
        </pc:spChg>
      </pc:sldChg>
      <pc:sldChg chg="modSp new mod">
        <pc:chgData name="Madhavi Pandey" userId="58a599b9a357d246" providerId="LiveId" clId="{B8EBA324-BBEB-42FF-8268-198F3A6287C5}" dt="2023-08-02T05:31:36.157" v="2357" actId="313"/>
        <pc:sldMkLst>
          <pc:docMk/>
          <pc:sldMk cId="98913298" sldId="261"/>
        </pc:sldMkLst>
        <pc:spChg chg="mod">
          <ac:chgData name="Madhavi Pandey" userId="58a599b9a357d246" providerId="LiveId" clId="{B8EBA324-BBEB-42FF-8268-198F3A6287C5}" dt="2023-08-01T09:35:17.534" v="1753" actId="20577"/>
          <ac:spMkLst>
            <pc:docMk/>
            <pc:sldMk cId="98913298" sldId="261"/>
            <ac:spMk id="2" creationId="{C0861148-8955-B094-1BDA-C4AF79C2CEB1}"/>
          </ac:spMkLst>
        </pc:spChg>
        <pc:spChg chg="mod">
          <ac:chgData name="Madhavi Pandey" userId="58a599b9a357d246" providerId="LiveId" clId="{B8EBA324-BBEB-42FF-8268-198F3A6287C5}" dt="2023-08-02T05:31:36.157" v="2357" actId="313"/>
          <ac:spMkLst>
            <pc:docMk/>
            <pc:sldMk cId="98913298" sldId="261"/>
            <ac:spMk id="3" creationId="{11C435FB-A0DA-2FEF-B370-6B8E6C7BB8CE}"/>
          </ac:spMkLst>
        </pc:spChg>
        <pc:spChg chg="mod">
          <ac:chgData name="Madhavi Pandey" userId="58a599b9a357d246" providerId="LiveId" clId="{B8EBA324-BBEB-42FF-8268-198F3A6287C5}" dt="2023-08-01T09:17:10.096" v="744" actId="14100"/>
          <ac:spMkLst>
            <pc:docMk/>
            <pc:sldMk cId="98913298" sldId="261"/>
            <ac:spMk id="5" creationId="{9AAE5E05-E68B-4E2E-870B-B9FF168BD446}"/>
          </ac:spMkLst>
        </pc:spChg>
      </pc:sldChg>
      <pc:sldChg chg="addSp delSp modSp new mod">
        <pc:chgData name="Madhavi Pandey" userId="58a599b9a357d246" providerId="LiveId" clId="{B8EBA324-BBEB-42FF-8268-198F3A6287C5}" dt="2023-08-01T09:16:59.977" v="742" actId="1076"/>
        <pc:sldMkLst>
          <pc:docMk/>
          <pc:sldMk cId="2453407532" sldId="262"/>
        </pc:sldMkLst>
        <pc:spChg chg="del">
          <ac:chgData name="Madhavi Pandey" userId="58a599b9a357d246" providerId="LiveId" clId="{B8EBA324-BBEB-42FF-8268-198F3A6287C5}" dt="2023-08-01T09:13:58.094" v="727" actId="21"/>
          <ac:spMkLst>
            <pc:docMk/>
            <pc:sldMk cId="2453407532" sldId="262"/>
            <ac:spMk id="2" creationId="{7B6356A4-F61A-8DA2-1974-84FE12940E24}"/>
          </ac:spMkLst>
        </pc:spChg>
        <pc:spChg chg="del mod">
          <ac:chgData name="Madhavi Pandey" userId="58a599b9a357d246" providerId="LiveId" clId="{B8EBA324-BBEB-42FF-8268-198F3A6287C5}" dt="2023-08-01T09:15:58.708" v="730" actId="931"/>
          <ac:spMkLst>
            <pc:docMk/>
            <pc:sldMk cId="2453407532" sldId="262"/>
            <ac:spMk id="3" creationId="{0F7AB1B6-3395-4964-CDF5-ED821BAF2CB5}"/>
          </ac:spMkLst>
        </pc:spChg>
        <pc:spChg chg="mod">
          <ac:chgData name="Madhavi Pandey" userId="58a599b9a357d246" providerId="LiveId" clId="{B8EBA324-BBEB-42FF-8268-198F3A6287C5}" dt="2023-08-01T09:16:55.189" v="741" actId="1076"/>
          <ac:spMkLst>
            <pc:docMk/>
            <pc:sldMk cId="2453407532" sldId="262"/>
            <ac:spMk id="4" creationId="{C11A8797-1295-4D46-2F8B-CEB043A28B49}"/>
          </ac:spMkLst>
        </pc:spChg>
        <pc:spChg chg="mod">
          <ac:chgData name="Madhavi Pandey" userId="58a599b9a357d246" providerId="LiveId" clId="{B8EBA324-BBEB-42FF-8268-198F3A6287C5}" dt="2023-08-01T09:16:47.547" v="739" actId="14100"/>
          <ac:spMkLst>
            <pc:docMk/>
            <pc:sldMk cId="2453407532" sldId="262"/>
            <ac:spMk id="5" creationId="{89574125-D0AB-3916-99D9-7594C07DAB98}"/>
          </ac:spMkLst>
        </pc:spChg>
        <pc:spChg chg="mod">
          <ac:chgData name="Madhavi Pandey" userId="58a599b9a357d246" providerId="LiveId" clId="{B8EBA324-BBEB-42FF-8268-198F3A6287C5}" dt="2023-08-01T09:16:59.977" v="742" actId="1076"/>
          <ac:spMkLst>
            <pc:docMk/>
            <pc:sldMk cId="2453407532" sldId="262"/>
            <ac:spMk id="6" creationId="{11391B43-8134-E4CB-63FB-F83FEF58D631}"/>
          </ac:spMkLst>
        </pc:spChg>
        <pc:picChg chg="add mod">
          <ac:chgData name="Madhavi Pandey" userId="58a599b9a357d246" providerId="LiveId" clId="{B8EBA324-BBEB-42FF-8268-198F3A6287C5}" dt="2023-08-01T09:16:02.300" v="731" actId="27614"/>
          <ac:picMkLst>
            <pc:docMk/>
            <pc:sldMk cId="2453407532" sldId="262"/>
            <ac:picMk id="8" creationId="{3C31CB73-2DAA-85DC-2FF9-A84979EBA1A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D597F-FF52-4021-A41E-4EE39CE6D204}" type="datetimeFigureOut">
              <a:rPr lang="en-IN" smtClean="0"/>
              <a:t>02-08-2023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F0C7A-6D7F-468D-886F-0EEEEC0781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28754CF-1ACF-4CD2-8F98-57FFE229AE23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49B1-F248-4BAA-B012-495AE977312C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2378-CD2E-4718-9355-3FC9DD8E275B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2093-B811-461E-B641-715751450CA4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F79C-008E-421E-A26E-8A2C19E75033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5047-415D-4254-AA82-97E456D5FBAB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C6EC-A912-4142-9990-0173BD02838F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3168-10EE-4E7E-ADBE-DE5AEE47752B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23C1-652A-430C-9226-A7DE21FA1904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633C-A348-4AE3-BD10-D0C0B433AE7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4E5C-CB3C-48DF-8D75-440C6DE20E03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498DC-5C08-43C6-B1FE-FF3843F32519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369C-D416-4F21-9E28-41BCAD04F0DC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B2E-2B90-400C-BCDC-D74B47B94710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2A19-F02E-4CDF-B722-6525BDB9C725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CD27-3474-4326-9DF6-0399B5B93818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8932-E2BA-4B8A-86D4-47C8569FE40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0DB0-8AF6-4821-B3EC-95BFC0FF9D37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D0FB-E8FB-6BE6-9221-0B3F39036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448595"/>
            <a:ext cx="8791575" cy="1580732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Dynamics Navision </a:t>
            </a:r>
            <a:r>
              <a:rPr lang="en-IN" sz="4000" u="sng" dirty="0"/>
              <a:t>(Version 2018)</a:t>
            </a:r>
            <a:br>
              <a:rPr lang="en-IN" sz="4000" dirty="0"/>
            </a:br>
            <a:r>
              <a:rPr lang="en-IN" sz="3100" dirty="0">
                <a:solidFill>
                  <a:schemeClr val="bg1"/>
                </a:solidFill>
                <a:highlight>
                  <a:srgbClr val="FFFF00"/>
                </a:highlight>
              </a:rPr>
              <a:t>Case Study on Retail/Trading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8A726-B9CA-F8C2-3433-29FA3DE3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518612"/>
            <a:ext cx="8791575" cy="27672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Purchase &amp; Sales Orders (Credit Transactions): Items &amp; G/Ls.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Receipts (GRN/MRN/SRV) &amp; Shipments (Sales Challan).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Invoice/Bill Generation (Order to Invoice or Direct).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Credit Memos (Purchases &amp; Sales).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Dues/Balance/Outstanding Check (for Payables &amp; Receivables).</a:t>
            </a:r>
          </a:p>
          <a:p>
            <a:pPr marL="457200" indent="-457200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7FFD-7549-43BA-F72B-9BA34718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39121" y="6492875"/>
            <a:ext cx="771089" cy="365125"/>
          </a:xfrm>
        </p:spPr>
        <p:txBody>
          <a:bodyPr/>
          <a:lstStyle/>
          <a:p>
            <a:fld id="{8AB94450-46E0-4CB6-AFF9-2C8B04A312A9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756F-2A4F-065E-F605-4E793887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6611" y="6460791"/>
            <a:ext cx="7422416" cy="365125"/>
          </a:xfrm>
        </p:spPr>
        <p:txBody>
          <a:bodyPr/>
          <a:lstStyle/>
          <a:p>
            <a:r>
              <a:rPr lang="en-US" dirty="0"/>
              <a:t>Created By: Madhavi Pandey.  | Sr. Functional Consultant &amp; Freelancer | Skill: Microsoft Dynamics Nav | D365BC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B2BC-AD6A-204D-2E05-F2672D6E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6742" y="643681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4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46A0-177F-F5A2-8A30-0C8B69E4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Orders (Purchases &amp; Sales)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56DE4-CD7C-33D8-28C5-A4EB0266B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228893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Purchase Order-&gt; GRN -&gt; Invoice.</a:t>
            </a:r>
          </a:p>
          <a:p>
            <a:r>
              <a:rPr lang="en-IN" dirty="0"/>
              <a:t>Sales Order-&gt; Sales Shipment -&gt; Invoice.</a:t>
            </a:r>
          </a:p>
          <a:p>
            <a:r>
              <a:rPr lang="en-IN" dirty="0"/>
              <a:t>Posted Transactions/Documents/Invoices/Bills (Posted Purchase Receipts, Sales Shipments and Purchase &amp; Sales Invoices).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u="sng" dirty="0">
                <a:solidFill>
                  <a:schemeClr val="bg1"/>
                </a:solidFill>
              </a:rPr>
              <a:t>Hint</a:t>
            </a:r>
            <a:r>
              <a:rPr lang="en-IN" dirty="0"/>
              <a:t>: Purchase Receipts Note = GRN (Goods Receipts Note)|MRN (Material Receipts Note)|SRV (Store Receipts Note).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DB29B-759E-2606-A96D-B3A368D4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29031" y="6239482"/>
            <a:ext cx="771090" cy="365125"/>
          </a:xfrm>
        </p:spPr>
        <p:txBody>
          <a:bodyPr/>
          <a:lstStyle/>
          <a:p>
            <a:fld id="{9A05633C-A348-4AE3-BD10-D0C0B433AE7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28006-50E7-2E7B-D7BC-74C9865E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2" y="6288173"/>
            <a:ext cx="7729873" cy="365125"/>
          </a:xfrm>
        </p:spPr>
        <p:txBody>
          <a:bodyPr/>
          <a:lstStyle/>
          <a:p>
            <a:r>
              <a:rPr lang="en-US" dirty="0"/>
              <a:t>Created By: Madhavi Pandey.  | Sr. Functional Consultant &amp; Freelancer | Skill: Microsoft Dynamics Nav | D365BC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CA1FB-2488-22D8-BB15-23362D51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322" y="6239481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C2E1E3-9AAA-CEBE-7BB9-606447D2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bg1"/>
                </a:solidFill>
                <a:highlight>
                  <a:srgbClr val="FFFF00"/>
                </a:highlight>
              </a:rPr>
              <a:t>GRN</a:t>
            </a:r>
            <a:r>
              <a:rPr lang="en-IN" sz="3200" dirty="0"/>
              <a:t>/Sales Shipment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F6AC5-A62E-4DFC-CD41-91D89026B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2806701"/>
          </a:xfrm>
        </p:spPr>
        <p:txBody>
          <a:bodyPr>
            <a:normAutofit/>
          </a:bodyPr>
          <a:lstStyle/>
          <a:p>
            <a:r>
              <a:rPr lang="en-IN" sz="2000" dirty="0"/>
              <a:t>Goods Receipts Note (Purchases): Physical Quantity “Receipts” Document.</a:t>
            </a:r>
          </a:p>
          <a:p>
            <a:pPr marL="0" indent="0">
              <a:buNone/>
            </a:pPr>
            <a:r>
              <a:rPr lang="en-IN" sz="2000" dirty="0">
                <a:solidFill>
                  <a:schemeClr val="bg1"/>
                </a:solidFill>
                <a:highlight>
                  <a:srgbClr val="FFFF00"/>
                </a:highlight>
              </a:rPr>
              <a:t>Hint</a:t>
            </a:r>
            <a:r>
              <a:rPr lang="en-IN" sz="2000" dirty="0">
                <a:solidFill>
                  <a:srgbClr val="FFFFFF"/>
                </a:solidFill>
              </a:rPr>
              <a:t>: Inbuilt Print Layout of Posted Purchase Receipt (See the shared image).</a:t>
            </a:r>
            <a:endParaRPr lang="en-IN" sz="2000" dirty="0"/>
          </a:p>
          <a:p>
            <a:r>
              <a:rPr lang="en-IN" sz="2000" dirty="0"/>
              <a:t>Sales Shipment (Sales Challan): Physical Quantity “Dispatch” Document.</a:t>
            </a:r>
          </a:p>
          <a:p>
            <a:endParaRPr lang="en-IN" sz="2000" dirty="0"/>
          </a:p>
        </p:txBody>
      </p:sp>
      <p:pic>
        <p:nvPicPr>
          <p:cNvPr id="8" name="Picture 7" descr="A close-up of a purchase receipt">
            <a:extLst>
              <a:ext uri="{FF2B5EF4-FFF2-40B4-BE49-F238E27FC236}">
                <a16:creationId xmlns:a16="http://schemas.microsoft.com/office/drawing/2014/main" id="{57F90871-5B76-CACE-DB4E-4B68083A42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00007"/>
            <a:ext cx="5456279" cy="3833036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C5C5-479B-73E1-3725-38E1E1C9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340473"/>
            <a:ext cx="6239309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" dirty="0"/>
              <a:t>Created By: Madhavi Pandey.  | Sr. Functional Consultant &amp; Freelancer | Skill: Microsoft Dynamics Nav | D365BC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5F91E-9D2E-2400-6135-72AE3725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56921" y="6340474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A05633C-A348-4AE3-BD10-D0C0B433AE7A}" type="datetime1">
              <a:rPr lang="en-US" smtClean="0"/>
              <a:pPr>
                <a:spcAft>
                  <a:spcPts val="600"/>
                </a:spcAft>
              </a:pPr>
              <a:t>8/2/2023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E4935-373F-C3FD-5E0E-738DF565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6321" y="6340472"/>
            <a:ext cx="7710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2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2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6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BB2A9D-69A0-1CD6-41E3-BE1DAD0C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FFFFFF"/>
                </a:solidFill>
              </a:rPr>
              <a:t>Invoice: </a:t>
            </a:r>
            <a:r>
              <a:rPr lang="en-IN" sz="2000" dirty="0">
                <a:highlight>
                  <a:srgbClr val="C0C0C0"/>
                </a:highlight>
              </a:rPr>
              <a:t>Purchases</a:t>
            </a:r>
            <a:r>
              <a:rPr lang="en-IN" sz="2000" dirty="0">
                <a:solidFill>
                  <a:srgbClr val="FFFFFF"/>
                </a:solidFill>
              </a:rPr>
              <a:t> &amp; Sales Bill (for Payment)</a:t>
            </a:r>
            <a:br>
              <a:rPr lang="en-IN" sz="2000" dirty="0">
                <a:solidFill>
                  <a:srgbClr val="FFFFFF"/>
                </a:solidFill>
              </a:rPr>
            </a:br>
            <a:r>
              <a:rPr lang="en-IN" sz="2000" dirty="0">
                <a:highlight>
                  <a:srgbClr val="FFFF00"/>
                </a:highlight>
              </a:rPr>
              <a:t>Use Cases: Depends on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3F021-4162-34A8-09E0-01A59B79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20" y="2249487"/>
            <a:ext cx="2862444" cy="3187701"/>
          </a:xfrm>
        </p:spPr>
        <p:txBody>
          <a:bodyPr>
            <a:normAutofit/>
          </a:bodyPr>
          <a:lstStyle/>
          <a:p>
            <a:r>
              <a:rPr lang="en-IN" sz="1400" dirty="0">
                <a:solidFill>
                  <a:srgbClr val="FFFFFF"/>
                </a:solidFill>
              </a:rPr>
              <a:t>Invoices Creation Method/Process: “From Orders” or Direct (this is known as Regular Invoice, where traders use Cash Mode Only).</a:t>
            </a:r>
          </a:p>
          <a:p>
            <a:pPr marL="0" indent="0">
              <a:buNone/>
            </a:pPr>
            <a:r>
              <a:rPr lang="en-IN" sz="1400" dirty="0">
                <a:highlight>
                  <a:srgbClr val="C0C0C0"/>
                </a:highlight>
              </a:rPr>
              <a:t>Hint</a:t>
            </a:r>
            <a:r>
              <a:rPr lang="en-IN" sz="1400" dirty="0">
                <a:solidFill>
                  <a:srgbClr val="FFFFFF"/>
                </a:solidFill>
              </a:rPr>
              <a:t>: Inbuilt Print Layout of Posted Purchase Invoice, excluding Tax (See the shared image).</a:t>
            </a:r>
          </a:p>
          <a:p>
            <a:r>
              <a:rPr lang="en-IN" sz="1400" dirty="0">
                <a:solidFill>
                  <a:srgbClr val="FFFFFF"/>
                </a:solidFill>
              </a:rPr>
              <a:t>Invoice MODE: “Credit” or Cash.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FFFFFF"/>
                </a:solidFill>
              </a:rPr>
              <a:t>Hint: Use Balancing Account Ledger for generating Cash Invoice.</a:t>
            </a:r>
          </a:p>
        </p:txBody>
      </p:sp>
      <p:grpSp>
        <p:nvGrpSpPr>
          <p:cNvPr id="109" name="Group 20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8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pic>
        <p:nvPicPr>
          <p:cNvPr id="8" name="Picture 7" descr="A close-up of a purchase invoice&#10;&#10;Description automatically generated">
            <a:extLst>
              <a:ext uri="{FF2B5EF4-FFF2-40B4-BE49-F238E27FC236}">
                <a16:creationId xmlns:a16="http://schemas.microsoft.com/office/drawing/2014/main" id="{CA0AA0D9-BACC-6D89-AFF1-7B96228DF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307" y="643467"/>
            <a:ext cx="5162986" cy="556656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D0C6C-18BC-75D8-0CBD-A98F2AF3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9778" y="6408392"/>
            <a:ext cx="5105989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tx1"/>
                </a:solidFill>
              </a:rPr>
              <a:t>Created By: Madhavi Pandey.  | Sr. Functional Consultant &amp; Freelancer | Skill: Microsoft Dynamics </a:t>
            </a:r>
            <a:r>
              <a:rPr lang="en-US" dirty="0">
                <a:solidFill>
                  <a:schemeClr val="tx1"/>
                </a:solidFill>
              </a:rPr>
              <a:t>Nav</a:t>
            </a:r>
            <a:r>
              <a:rPr lang="en-US" sz="700" dirty="0">
                <a:solidFill>
                  <a:schemeClr val="tx1"/>
                </a:solidFill>
              </a:rPr>
              <a:t> | D365BC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590EC-C825-2EFF-D6B1-56224606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8294" y="6353464"/>
            <a:ext cx="111008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A05633C-A348-4AE3-BD10-D0C0B433AE7A}" type="datetime1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8/2/2023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8060-DA46-7ECA-529D-D786D444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4734" y="6353462"/>
            <a:ext cx="7710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14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A59E-0A5B-254A-CC28-A370F882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Credit Memos (Purchase &amp; sales)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DDCF6-C9B3-CF3C-9A1A-A0B545DBD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913439"/>
          </a:xfrm>
        </p:spPr>
        <p:txBody>
          <a:bodyPr/>
          <a:lstStyle/>
          <a:p>
            <a:r>
              <a:rPr lang="en-IN" dirty="0"/>
              <a:t>Purchase Credit Memo (Cancellation/Reversal of Purchase Invoice).</a:t>
            </a:r>
          </a:p>
          <a:p>
            <a:r>
              <a:rPr lang="en-IN" dirty="0"/>
              <a:t>Sales Credit Memo (Cancellation/Reversal of Sales Invoice).</a:t>
            </a:r>
          </a:p>
          <a:p>
            <a:r>
              <a:rPr lang="en-IN" dirty="0"/>
              <a:t>Others.</a:t>
            </a:r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8BC78-84B1-B426-EF97-61C453B9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633C-A348-4AE3-BD10-D0C0B433AE7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72DC5-DCD3-C350-6479-4C24FE19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0" y="5883275"/>
            <a:ext cx="7729873" cy="365125"/>
          </a:xfrm>
        </p:spPr>
        <p:txBody>
          <a:bodyPr/>
          <a:lstStyle/>
          <a:p>
            <a:r>
              <a:rPr lang="en-US" dirty="0"/>
              <a:t>Created By: Madhavi Pandey.  | Sr. Functional Consultant &amp; Freelancer | Skill: Microsoft Dynamics Nav | D365BC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5F365-3E7B-8F7A-1FED-5A12590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9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1148-8955-B094-1BDA-C4AF79C2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Dues Check &amp; Payments Settlement to Payables (Suppliers)/Receivables (Customers).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35FB-A0DA-2FEF-B370-6B8E6C7B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478570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Vendor Card</a:t>
            </a:r>
          </a:p>
          <a:p>
            <a:r>
              <a:rPr lang="en-IN" dirty="0"/>
              <a:t>Customer Card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bg1"/>
                </a:solidFill>
              </a:rPr>
              <a:t>Hint</a:t>
            </a:r>
            <a:r>
              <a:rPr lang="en-IN" dirty="0"/>
              <a:t>: You may also check Bank Accounts Card, and “Items by Location” (this is to check the current Inventory Status).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6E1A2-C96C-FA75-8F22-C892961B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633C-A348-4AE3-BD10-D0C0B433AE7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E5E05-E68B-4E2E-870B-B9FF168B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384968" cy="365125"/>
          </a:xfrm>
        </p:spPr>
        <p:txBody>
          <a:bodyPr/>
          <a:lstStyle/>
          <a:p>
            <a:r>
              <a:rPr lang="en-US" dirty="0"/>
              <a:t>Created By: Madhavi Pandey.  | Sr. Functional Consultant &amp; Freelancer | Skill: Microsoft Dynamics Nav | D365BC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27FCD-C298-3016-5ABB-8E013D4A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lose-up of a pen writing on a piece of paper&#10;&#10;Description automatically generated">
            <a:extLst>
              <a:ext uri="{FF2B5EF4-FFF2-40B4-BE49-F238E27FC236}">
                <a16:creationId xmlns:a16="http://schemas.microsoft.com/office/drawing/2014/main" id="{3C31CB73-2DAA-85DC-2FF9-A84979EBA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889" y="1373813"/>
            <a:ext cx="5845047" cy="388653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A8797-1295-4D46-2F8B-CEB043A2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30057" y="6252241"/>
            <a:ext cx="863616" cy="365125"/>
          </a:xfrm>
        </p:spPr>
        <p:txBody>
          <a:bodyPr/>
          <a:lstStyle/>
          <a:p>
            <a:fld id="{9A05633C-A348-4AE3-BD10-D0C0B433AE7A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4125-D0AB-3916-99D9-7594C07D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7769" y="6316412"/>
            <a:ext cx="7465178" cy="365125"/>
          </a:xfrm>
        </p:spPr>
        <p:txBody>
          <a:bodyPr/>
          <a:lstStyle/>
          <a:p>
            <a:r>
              <a:rPr lang="en-US" dirty="0"/>
              <a:t>Created By: Madhavi Pandey.  | Sr. Functional Consultant &amp; Freelancer | Skill: Microsoft Dynamics Nav | D365BC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91B43-8134-E4CB-63FB-F83FEF58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9163" y="625224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07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71</TotalTime>
  <Words>501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Circuit</vt:lpstr>
      <vt:lpstr>Dynamics Navision (Version 2018) Case Study on Retail/Trading Business</vt:lpstr>
      <vt:lpstr>Orders (Purchases &amp; Sales)</vt:lpstr>
      <vt:lpstr>GRN/Sales Shipment</vt:lpstr>
      <vt:lpstr>Invoice: Purchases &amp; Sales Bill (for Payment) Use Cases: Depends on Conditions</vt:lpstr>
      <vt:lpstr>Credit Memos (Purchase &amp; sales)</vt:lpstr>
      <vt:lpstr>Dues Check &amp; Payments Settlement to Payables (Suppliers)/Receivables (Customers).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Navision (Version 2018)</dc:title>
  <dc:creator>Madhavi Pandey</dc:creator>
  <cp:lastModifiedBy>Madhavi Pandey</cp:lastModifiedBy>
  <cp:revision>1</cp:revision>
  <dcterms:created xsi:type="dcterms:W3CDTF">2023-08-01T08:55:02Z</dcterms:created>
  <dcterms:modified xsi:type="dcterms:W3CDTF">2023-08-02T05:31:38Z</dcterms:modified>
</cp:coreProperties>
</file>