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9" d="100"/>
          <a:sy n="99" d="100"/>
        </p:scale>
        <p:origin x="4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Ross" userId="7b7ae256a5699b3f" providerId="LiveId" clId="{ACC4A25E-196F-4BE8-8515-71F7EF7A361D}"/>
    <pc:docChg chg="custSel addSld modSld sldOrd">
      <pc:chgData name="David Ross" userId="7b7ae256a5699b3f" providerId="LiveId" clId="{ACC4A25E-196F-4BE8-8515-71F7EF7A361D}" dt="2020-11-17T01:24:43.655" v="1433" actId="1076"/>
      <pc:docMkLst>
        <pc:docMk/>
      </pc:docMkLst>
      <pc:sldChg chg="modSp mod">
        <pc:chgData name="David Ross" userId="7b7ae256a5699b3f" providerId="LiveId" clId="{ACC4A25E-196F-4BE8-8515-71F7EF7A361D}" dt="2020-11-17T01:23:16.587" v="1422" actId="27636"/>
        <pc:sldMkLst>
          <pc:docMk/>
          <pc:sldMk cId="1796148583" sldId="256"/>
        </pc:sldMkLst>
        <pc:spChg chg="mod">
          <ac:chgData name="David Ross" userId="7b7ae256a5699b3f" providerId="LiveId" clId="{ACC4A25E-196F-4BE8-8515-71F7EF7A361D}" dt="2020-11-17T01:23:00.774" v="1418" actId="14100"/>
          <ac:spMkLst>
            <pc:docMk/>
            <pc:sldMk cId="1796148583" sldId="256"/>
            <ac:spMk id="2" creationId="{24823EA8-B7A1-42AE-829A-0EC274D524C5}"/>
          </ac:spMkLst>
        </pc:spChg>
        <pc:spChg chg="mod">
          <ac:chgData name="David Ross" userId="7b7ae256a5699b3f" providerId="LiveId" clId="{ACC4A25E-196F-4BE8-8515-71F7EF7A361D}" dt="2020-11-17T01:23:16.587" v="1422" actId="27636"/>
          <ac:spMkLst>
            <pc:docMk/>
            <pc:sldMk cId="1796148583" sldId="256"/>
            <ac:spMk id="3" creationId="{25ED776D-E630-4462-97BF-C220D74CB48B}"/>
          </ac:spMkLst>
        </pc:spChg>
      </pc:sldChg>
      <pc:sldChg chg="modSp mod">
        <pc:chgData name="David Ross" userId="7b7ae256a5699b3f" providerId="LiveId" clId="{ACC4A25E-196F-4BE8-8515-71F7EF7A361D}" dt="2020-11-17T01:23:35.481" v="1425" actId="1076"/>
        <pc:sldMkLst>
          <pc:docMk/>
          <pc:sldMk cId="4225737026" sldId="257"/>
        </pc:sldMkLst>
        <pc:spChg chg="mod">
          <ac:chgData name="David Ross" userId="7b7ae256a5699b3f" providerId="LiveId" clId="{ACC4A25E-196F-4BE8-8515-71F7EF7A361D}" dt="2020-11-02T19:10:35.848" v="923" actId="1076"/>
          <ac:spMkLst>
            <pc:docMk/>
            <pc:sldMk cId="4225737026" sldId="257"/>
            <ac:spMk id="2" creationId="{257A75D8-33D0-408C-B54F-3015733FB012}"/>
          </ac:spMkLst>
        </pc:spChg>
        <pc:spChg chg="mod">
          <ac:chgData name="David Ross" userId="7b7ae256a5699b3f" providerId="LiveId" clId="{ACC4A25E-196F-4BE8-8515-71F7EF7A361D}" dt="2020-11-17T01:23:35.481" v="1425" actId="1076"/>
          <ac:spMkLst>
            <pc:docMk/>
            <pc:sldMk cId="4225737026" sldId="257"/>
            <ac:spMk id="3" creationId="{3D20D46E-E9C2-48D8-B9C8-DCFCEE1D87C2}"/>
          </ac:spMkLst>
        </pc:spChg>
      </pc:sldChg>
      <pc:sldChg chg="modSp mod ord">
        <pc:chgData name="David Ross" userId="7b7ae256a5699b3f" providerId="LiveId" clId="{ACC4A25E-196F-4BE8-8515-71F7EF7A361D}" dt="2020-11-17T01:24:02.923" v="1428" actId="1076"/>
        <pc:sldMkLst>
          <pc:docMk/>
          <pc:sldMk cId="2538258555" sldId="258"/>
        </pc:sldMkLst>
        <pc:spChg chg="mod">
          <ac:chgData name="David Ross" userId="7b7ae256a5699b3f" providerId="LiveId" clId="{ACC4A25E-196F-4BE8-8515-71F7EF7A361D}" dt="2020-11-02T15:12:20.683" v="58" actId="1076"/>
          <ac:spMkLst>
            <pc:docMk/>
            <pc:sldMk cId="2538258555" sldId="258"/>
            <ac:spMk id="2" creationId="{D39B1663-1526-4152-95A6-FFF6B51414E8}"/>
          </ac:spMkLst>
        </pc:spChg>
        <pc:spChg chg="mod">
          <ac:chgData name="David Ross" userId="7b7ae256a5699b3f" providerId="LiveId" clId="{ACC4A25E-196F-4BE8-8515-71F7EF7A361D}" dt="2020-11-17T01:24:02.923" v="1428" actId="1076"/>
          <ac:spMkLst>
            <pc:docMk/>
            <pc:sldMk cId="2538258555" sldId="258"/>
            <ac:spMk id="3" creationId="{DF375A8A-3E38-4694-AF20-9B33A55A871C}"/>
          </ac:spMkLst>
        </pc:spChg>
      </pc:sldChg>
      <pc:sldChg chg="modSp new mod">
        <pc:chgData name="David Ross" userId="7b7ae256a5699b3f" providerId="LiveId" clId="{ACC4A25E-196F-4BE8-8515-71F7EF7A361D}" dt="2020-11-17T01:24:27.286" v="1430" actId="1076"/>
        <pc:sldMkLst>
          <pc:docMk/>
          <pc:sldMk cId="464779646" sldId="259"/>
        </pc:sldMkLst>
        <pc:spChg chg="mod">
          <ac:chgData name="David Ross" userId="7b7ae256a5699b3f" providerId="LiveId" clId="{ACC4A25E-196F-4BE8-8515-71F7EF7A361D}" dt="2020-11-02T19:19:09.755" v="1232" actId="14100"/>
          <ac:spMkLst>
            <pc:docMk/>
            <pc:sldMk cId="464779646" sldId="259"/>
            <ac:spMk id="2" creationId="{1E9BDCC0-5F97-482F-A6D5-713B54D1C343}"/>
          </ac:spMkLst>
        </pc:spChg>
        <pc:spChg chg="mod">
          <ac:chgData name="David Ross" userId="7b7ae256a5699b3f" providerId="LiveId" clId="{ACC4A25E-196F-4BE8-8515-71F7EF7A361D}" dt="2020-11-17T01:24:27.286" v="1430" actId="1076"/>
          <ac:spMkLst>
            <pc:docMk/>
            <pc:sldMk cId="464779646" sldId="259"/>
            <ac:spMk id="3" creationId="{B45BCFDA-CFC7-454D-8945-724F74ADC6C4}"/>
          </ac:spMkLst>
        </pc:spChg>
      </pc:sldChg>
      <pc:sldChg chg="modSp new mod ord">
        <pc:chgData name="David Ross" userId="7b7ae256a5699b3f" providerId="LiveId" clId="{ACC4A25E-196F-4BE8-8515-71F7EF7A361D}" dt="2020-11-17T01:24:14.101" v="1429" actId="1076"/>
        <pc:sldMkLst>
          <pc:docMk/>
          <pc:sldMk cId="1123237870" sldId="260"/>
        </pc:sldMkLst>
        <pc:spChg chg="mod">
          <ac:chgData name="David Ross" userId="7b7ae256a5699b3f" providerId="LiveId" clId="{ACC4A25E-196F-4BE8-8515-71F7EF7A361D}" dt="2020-11-11T16:06:02.972" v="1353" actId="20577"/>
          <ac:spMkLst>
            <pc:docMk/>
            <pc:sldMk cId="1123237870" sldId="260"/>
            <ac:spMk id="2" creationId="{7D00266F-FEA4-4B02-8037-BC7C08DE2620}"/>
          </ac:spMkLst>
        </pc:spChg>
        <pc:spChg chg="mod">
          <ac:chgData name="David Ross" userId="7b7ae256a5699b3f" providerId="LiveId" clId="{ACC4A25E-196F-4BE8-8515-71F7EF7A361D}" dt="2020-11-17T01:24:14.101" v="1429" actId="1076"/>
          <ac:spMkLst>
            <pc:docMk/>
            <pc:sldMk cId="1123237870" sldId="260"/>
            <ac:spMk id="3" creationId="{D7241E45-1A72-49D9-B399-052EDCE23899}"/>
          </ac:spMkLst>
        </pc:spChg>
      </pc:sldChg>
      <pc:sldChg chg="modSp new mod">
        <pc:chgData name="David Ross" userId="7b7ae256a5699b3f" providerId="LiveId" clId="{ACC4A25E-196F-4BE8-8515-71F7EF7A361D}" dt="2020-11-17T01:24:43.655" v="1433" actId="1076"/>
        <pc:sldMkLst>
          <pc:docMk/>
          <pc:sldMk cId="3284288579" sldId="261"/>
        </pc:sldMkLst>
        <pc:spChg chg="mod">
          <ac:chgData name="David Ross" userId="7b7ae256a5699b3f" providerId="LiveId" clId="{ACC4A25E-196F-4BE8-8515-71F7EF7A361D}" dt="2020-11-17T01:24:36.499" v="1432" actId="14100"/>
          <ac:spMkLst>
            <pc:docMk/>
            <pc:sldMk cId="3284288579" sldId="261"/>
            <ac:spMk id="2" creationId="{7F2B5296-28DB-4787-93DD-DD4BA4C5545F}"/>
          </ac:spMkLst>
        </pc:spChg>
        <pc:spChg chg="mod">
          <ac:chgData name="David Ross" userId="7b7ae256a5699b3f" providerId="LiveId" clId="{ACC4A25E-196F-4BE8-8515-71F7EF7A361D}" dt="2020-11-17T01:24:43.655" v="1433" actId="1076"/>
          <ac:spMkLst>
            <pc:docMk/>
            <pc:sldMk cId="3284288579" sldId="261"/>
            <ac:spMk id="3" creationId="{1AA108B6-AB35-4EF6-8305-0EA17DC00797}"/>
          </ac:spMkLst>
        </pc:spChg>
      </pc:sldChg>
      <pc:sldChg chg="addSp delSp modSp new mod">
        <pc:chgData name="David Ross" userId="7b7ae256a5699b3f" providerId="LiveId" clId="{ACC4A25E-196F-4BE8-8515-71F7EF7A361D}" dt="2020-11-17T01:23:51.645" v="1427" actId="14100"/>
        <pc:sldMkLst>
          <pc:docMk/>
          <pc:sldMk cId="2132522552" sldId="262"/>
        </pc:sldMkLst>
        <pc:spChg chg="mod">
          <ac:chgData name="David Ross" userId="7b7ae256a5699b3f" providerId="LiveId" clId="{ACC4A25E-196F-4BE8-8515-71F7EF7A361D}" dt="2020-11-02T19:15:06.656" v="1069" actId="14100"/>
          <ac:spMkLst>
            <pc:docMk/>
            <pc:sldMk cId="2132522552" sldId="262"/>
            <ac:spMk id="2" creationId="{DD34310F-35B4-4FB0-A6AD-E583C3758EF7}"/>
          </ac:spMkLst>
        </pc:spChg>
        <pc:spChg chg="del">
          <ac:chgData name="David Ross" userId="7b7ae256a5699b3f" providerId="LiveId" clId="{ACC4A25E-196F-4BE8-8515-71F7EF7A361D}" dt="2020-11-02T19:14:28.352" v="1047"/>
          <ac:spMkLst>
            <pc:docMk/>
            <pc:sldMk cId="2132522552" sldId="262"/>
            <ac:spMk id="3" creationId="{B3DDFF10-616D-4DC4-B6FF-2D0E6495DCBD}"/>
          </ac:spMkLst>
        </pc:spChg>
        <pc:picChg chg="add mod">
          <ac:chgData name="David Ross" userId="7b7ae256a5699b3f" providerId="LiveId" clId="{ACC4A25E-196F-4BE8-8515-71F7EF7A361D}" dt="2020-11-17T01:23:51.645" v="1427" actId="14100"/>
          <ac:picMkLst>
            <pc:docMk/>
            <pc:sldMk cId="2132522552" sldId="262"/>
            <ac:picMk id="1026" creationId="{B83B7AF9-1174-4A4F-B8DF-77A7334CCE88}"/>
          </ac:picMkLst>
        </pc:picChg>
      </pc:sldChg>
    </pc:docChg>
  </pc:docChgLst>
  <pc:docChgLst>
    <pc:chgData name="David Ross" userId="7b7ae256a5699b3f" providerId="LiveId" clId="{A2375F7F-FA5C-4593-8520-3F6E60E548AE}"/>
    <pc:docChg chg="custSel delSld modSld">
      <pc:chgData name="David Ross" userId="7b7ae256a5699b3f" providerId="LiveId" clId="{A2375F7F-FA5C-4593-8520-3F6E60E548AE}" dt="2021-02-01T23:02:49.892" v="186" actId="313"/>
      <pc:docMkLst>
        <pc:docMk/>
      </pc:docMkLst>
      <pc:sldChg chg="modSp mod">
        <pc:chgData name="David Ross" userId="7b7ae256a5699b3f" providerId="LiveId" clId="{A2375F7F-FA5C-4593-8520-3F6E60E548AE}" dt="2021-02-01T22:50:38.273" v="1" actId="27636"/>
        <pc:sldMkLst>
          <pc:docMk/>
          <pc:sldMk cId="1796148583" sldId="256"/>
        </pc:sldMkLst>
        <pc:spChg chg="mod">
          <ac:chgData name="David Ross" userId="7b7ae256a5699b3f" providerId="LiveId" clId="{A2375F7F-FA5C-4593-8520-3F6E60E548AE}" dt="2021-02-01T22:50:38.273" v="1" actId="27636"/>
          <ac:spMkLst>
            <pc:docMk/>
            <pc:sldMk cId="1796148583" sldId="256"/>
            <ac:spMk id="3" creationId="{25ED776D-E630-4462-97BF-C220D74CB48B}"/>
          </ac:spMkLst>
        </pc:spChg>
      </pc:sldChg>
      <pc:sldChg chg="modSp mod">
        <pc:chgData name="David Ross" userId="7b7ae256a5699b3f" providerId="LiveId" clId="{A2375F7F-FA5C-4593-8520-3F6E60E548AE}" dt="2021-02-01T22:54:37.876" v="177" actId="14100"/>
        <pc:sldMkLst>
          <pc:docMk/>
          <pc:sldMk cId="4225737026" sldId="257"/>
        </pc:sldMkLst>
        <pc:spChg chg="mod">
          <ac:chgData name="David Ross" userId="7b7ae256a5699b3f" providerId="LiveId" clId="{A2375F7F-FA5C-4593-8520-3F6E60E548AE}" dt="2021-02-01T22:54:37.876" v="177" actId="14100"/>
          <ac:spMkLst>
            <pc:docMk/>
            <pc:sldMk cId="4225737026" sldId="257"/>
            <ac:spMk id="3" creationId="{3D20D46E-E9C2-48D8-B9C8-DCFCEE1D87C2}"/>
          </ac:spMkLst>
        </pc:spChg>
      </pc:sldChg>
      <pc:sldChg chg="modSp mod">
        <pc:chgData name="David Ross" userId="7b7ae256a5699b3f" providerId="LiveId" clId="{A2375F7F-FA5C-4593-8520-3F6E60E548AE}" dt="2021-02-01T23:02:49.892" v="186" actId="313"/>
        <pc:sldMkLst>
          <pc:docMk/>
          <pc:sldMk cId="2538258555" sldId="258"/>
        </pc:sldMkLst>
        <pc:spChg chg="mod">
          <ac:chgData name="David Ross" userId="7b7ae256a5699b3f" providerId="LiveId" clId="{A2375F7F-FA5C-4593-8520-3F6E60E548AE}" dt="2021-02-01T23:02:49.892" v="186" actId="313"/>
          <ac:spMkLst>
            <pc:docMk/>
            <pc:sldMk cId="2538258555" sldId="258"/>
            <ac:spMk id="3" creationId="{DF375A8A-3E38-4694-AF20-9B33A55A871C}"/>
          </ac:spMkLst>
        </pc:spChg>
      </pc:sldChg>
      <pc:sldChg chg="del">
        <pc:chgData name="David Ross" userId="7b7ae256a5699b3f" providerId="LiveId" clId="{A2375F7F-FA5C-4593-8520-3F6E60E548AE}" dt="2021-02-01T22:53:19.534" v="95" actId="47"/>
        <pc:sldMkLst>
          <pc:docMk/>
          <pc:sldMk cId="464779646" sldId="259"/>
        </pc:sldMkLst>
      </pc:sldChg>
      <pc:sldChg chg="modSp mod">
        <pc:chgData name="David Ross" userId="7b7ae256a5699b3f" providerId="LiveId" clId="{A2375F7F-FA5C-4593-8520-3F6E60E548AE}" dt="2021-02-01T22:53:42.353" v="97" actId="14100"/>
        <pc:sldMkLst>
          <pc:docMk/>
          <pc:sldMk cId="3284288579" sldId="261"/>
        </pc:sldMkLst>
        <pc:spChg chg="mod">
          <ac:chgData name="David Ross" userId="7b7ae256a5699b3f" providerId="LiveId" clId="{A2375F7F-FA5C-4593-8520-3F6E60E548AE}" dt="2021-02-01T22:53:42.353" v="97" actId="14100"/>
          <ac:spMkLst>
            <pc:docMk/>
            <pc:sldMk cId="3284288579" sldId="261"/>
            <ac:spMk id="3" creationId="{1AA108B6-AB35-4EF6-8305-0EA17DC007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43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90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62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3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56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31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562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42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4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28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052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75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jross95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" TargetMode="External"/><Relationship Id="rId2" Type="http://schemas.openxmlformats.org/officeDocument/2006/relationships/hyperlink" Target="https://www.youtube.com/watch?v=fMUxzrgZvZ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jross95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23EA8-B7A1-42AE-829A-0EC274D52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6656" y="1154560"/>
            <a:ext cx="7400288" cy="931415"/>
          </a:xfrm>
        </p:spPr>
        <p:txBody>
          <a:bodyPr>
            <a:normAutofit/>
          </a:bodyPr>
          <a:lstStyle/>
          <a:p>
            <a:r>
              <a:rPr lang="en-US" sz="4400" dirty="0"/>
              <a:t>How to Use Zoom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D776D-E630-4462-97BF-C220D74CB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6656" y="3862735"/>
            <a:ext cx="8791575" cy="1655762"/>
          </a:xfrm>
        </p:spPr>
        <p:txBody>
          <a:bodyPr>
            <a:normAutofit/>
          </a:bodyPr>
          <a:lstStyle/>
          <a:p>
            <a:r>
              <a:rPr lang="en-US" sz="2400" cap="none" dirty="0"/>
              <a:t>David Ross</a:t>
            </a:r>
          </a:p>
          <a:p>
            <a:r>
              <a:rPr lang="en-US" sz="2400" cap="none" dirty="0">
                <a:hlinkClick r:id="rId2"/>
              </a:rPr>
              <a:t>djross95@gmail.com</a:t>
            </a:r>
            <a:endParaRPr lang="en-US" sz="2400" cap="non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4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75D8-33D0-408C-B54F-3015733FB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613" y="399577"/>
            <a:ext cx="9836797" cy="81103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D46E-E9C2-48D8-B9C8-DCFCEE1D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614" y="2013016"/>
            <a:ext cx="8899302" cy="3254444"/>
          </a:xfrm>
        </p:spPr>
        <p:txBody>
          <a:bodyPr>
            <a:normAutofit/>
          </a:bodyPr>
          <a:lstStyle/>
          <a:p>
            <a:r>
              <a:rPr lang="en-US" dirty="0"/>
              <a:t>First, create personal Zoom account at “zoom.us” web site</a:t>
            </a:r>
          </a:p>
          <a:p>
            <a:r>
              <a:rPr lang="en-US" dirty="0"/>
              <a:t>Zoom can be used on a PC/Mac, tablet, or cell phone (iPhone or Android)</a:t>
            </a:r>
          </a:p>
          <a:p>
            <a:pPr lvl="1"/>
            <a:r>
              <a:rPr lang="en-US" dirty="0"/>
              <a:t>Need Zoom app from Zoom web site (PC or Mac), iOS or Android app stores</a:t>
            </a:r>
          </a:p>
          <a:p>
            <a:pPr lvl="1"/>
            <a:r>
              <a:rPr lang="en-US" dirty="0"/>
              <a:t>App will download automatically when joining a Zoom meeting for the first time</a:t>
            </a:r>
          </a:p>
          <a:p>
            <a:r>
              <a:rPr lang="en-US" dirty="0"/>
              <a:t>Most people can get by with the free version, but there is a paid version as well ($150/yr.)</a:t>
            </a:r>
          </a:p>
        </p:txBody>
      </p:sp>
    </p:spTree>
    <p:extLst>
      <p:ext uri="{BB962C8B-B14F-4D97-AF65-F5344CB8AC3E}">
        <p14:creationId xmlns:p14="http://schemas.microsoft.com/office/powerpoint/2010/main" val="422573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B1663-1526-4152-95A6-FFF6B514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83290"/>
            <a:ext cx="9905999" cy="1055736"/>
          </a:xfrm>
        </p:spPr>
        <p:txBody>
          <a:bodyPr/>
          <a:lstStyle/>
          <a:p>
            <a:r>
              <a:rPr lang="en-US" dirty="0"/>
              <a:t>Two primary ways to use Zoom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75A8A-3E38-4694-AF20-9B33A55A8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02373"/>
            <a:ext cx="9994106" cy="3626902"/>
          </a:xfrm>
        </p:spPr>
        <p:txBody>
          <a:bodyPr>
            <a:normAutofit/>
          </a:bodyPr>
          <a:lstStyle/>
          <a:p>
            <a:r>
              <a:rPr lang="en-US" dirty="0"/>
              <a:t>Attend a Zoom call set up by someone else (most common scenario):</a:t>
            </a:r>
          </a:p>
          <a:p>
            <a:pPr lvl="1"/>
            <a:r>
              <a:rPr lang="en-US" dirty="0"/>
              <a:t>Click on link in calendar invite or email</a:t>
            </a:r>
          </a:p>
          <a:p>
            <a:pPr lvl="1"/>
            <a:r>
              <a:rPr lang="en-US" dirty="0"/>
              <a:t>Click “yes” to download and/or launch Zoom app (one time only for download)</a:t>
            </a:r>
          </a:p>
          <a:p>
            <a:pPr lvl="1"/>
            <a:r>
              <a:rPr lang="en-US" dirty="0"/>
              <a:t>Select “computer audio” for sound source and “yes or no” for video</a:t>
            </a:r>
          </a:p>
          <a:p>
            <a:pPr lvl="1"/>
            <a:r>
              <a:rPr lang="en-US" dirty="0"/>
              <a:t>Pay attention to audio &amp; video “mute” buttons, “messaging”, and “share screen” options</a:t>
            </a:r>
          </a:p>
          <a:p>
            <a:pPr lvl="1"/>
            <a:r>
              <a:rPr lang="en-US" dirty="0"/>
              <a:t>40-minute limit for free account calls  </a:t>
            </a:r>
          </a:p>
          <a:p>
            <a:pPr lvl="1"/>
            <a:r>
              <a:rPr lang="en-US" dirty="0"/>
              <a:t>Click “leave meeting” (bottom right of screen) to leave</a:t>
            </a:r>
          </a:p>
          <a:p>
            <a:r>
              <a:rPr lang="en-US" dirty="0"/>
              <a:t>Set up your own Zoom call and send out invites (not covered further here)</a:t>
            </a:r>
          </a:p>
        </p:txBody>
      </p:sp>
    </p:spTree>
    <p:extLst>
      <p:ext uri="{BB962C8B-B14F-4D97-AF65-F5344CB8AC3E}">
        <p14:creationId xmlns:p14="http://schemas.microsoft.com/office/powerpoint/2010/main" val="253825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310F-35B4-4FB0-A6AD-E583C375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888" y="154174"/>
            <a:ext cx="9882980" cy="738795"/>
          </a:xfrm>
        </p:spPr>
        <p:txBody>
          <a:bodyPr/>
          <a:lstStyle/>
          <a:p>
            <a:r>
              <a:rPr lang="en-US" dirty="0"/>
              <a:t>Zoom Main Window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B83B7AF9-1174-4A4F-B8DF-77A7334CCE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9" y="700287"/>
            <a:ext cx="10221117" cy="5749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52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0266F-FEA4-4B02-8037-BC7C08DE2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86698"/>
            <a:ext cx="9905999" cy="899177"/>
          </a:xfrm>
        </p:spPr>
        <p:txBody>
          <a:bodyPr/>
          <a:lstStyle/>
          <a:p>
            <a:r>
              <a:rPr lang="en-US" dirty="0"/>
              <a:t>Video Tutorials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41E45-1A72-49D9-B399-052EDCE23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67185"/>
            <a:ext cx="9991344" cy="4001037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https://www.youtube.com/watch?v=iagJnvy6lLY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https://www.youtube.com/watch?v=fMUxzrgZvZQ</a:t>
            </a:r>
            <a:endParaRPr lang="en-US" dirty="0"/>
          </a:p>
          <a:p>
            <a:endParaRPr lang="en-US" dirty="0"/>
          </a:p>
          <a:p>
            <a:r>
              <a:rPr lang="en-US" dirty="0"/>
              <a:t>Many more tutorials available on YouTube (</a:t>
            </a:r>
            <a:r>
              <a:rPr lang="en-US" dirty="0">
                <a:hlinkClick r:id="rId3"/>
              </a:rPr>
              <a:t>www.youtube.com</a:t>
            </a:r>
            <a:r>
              <a:rPr lang="en-US" dirty="0"/>
              <a:t>) – search for (what else?) “Zoom tutorials” 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3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5296-28DB-4787-93DD-DD4BA4C55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8091" y="628651"/>
            <a:ext cx="8791575" cy="1550194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A108B6-AB35-4EF6-8305-0EA17DC00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8091" y="3710825"/>
            <a:ext cx="8104703" cy="1775575"/>
          </a:xfrm>
        </p:spPr>
        <p:txBody>
          <a:bodyPr>
            <a:normAutofit/>
          </a:bodyPr>
          <a:lstStyle/>
          <a:p>
            <a:r>
              <a:rPr lang="en-US" sz="2400" cap="none" dirty="0"/>
              <a:t>David Ross</a:t>
            </a:r>
          </a:p>
          <a:p>
            <a:r>
              <a:rPr lang="en-US" sz="2400" cap="none" dirty="0">
                <a:hlinkClick r:id="rId2"/>
              </a:rPr>
              <a:t>djross95@gmail.com</a:t>
            </a:r>
            <a:r>
              <a:rPr lang="en-US" sz="2400" cap="non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42885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492</TotalTime>
  <Words>283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How to Use Zoom</vt:lpstr>
      <vt:lpstr>Background</vt:lpstr>
      <vt:lpstr>Two primary ways to use Zoom</vt:lpstr>
      <vt:lpstr>Zoom Main Window</vt:lpstr>
      <vt:lpstr>Video Tutorials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Zoom</dc:title>
  <dc:creator>David Ross</dc:creator>
  <cp:lastModifiedBy>David Ross</cp:lastModifiedBy>
  <cp:revision>3</cp:revision>
  <dcterms:created xsi:type="dcterms:W3CDTF">2020-11-02T14:45:23Z</dcterms:created>
  <dcterms:modified xsi:type="dcterms:W3CDTF">2021-02-01T23:03:02Z</dcterms:modified>
</cp:coreProperties>
</file>