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D2C227-284D-4ECD-BEB4-FFC9DDBFAFF3}" v="85" dt="2020-09-27T13:27:21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y Thomas" userId="98e8eeacd0946eac" providerId="LiveId" clId="{47D2C227-284D-4ECD-BEB4-FFC9DDBFAFF3}"/>
    <pc:docChg chg="undo custSel addSld modSld">
      <pc:chgData name="Trey Thomas" userId="98e8eeacd0946eac" providerId="LiveId" clId="{47D2C227-284D-4ECD-BEB4-FFC9DDBFAFF3}" dt="2020-09-27T13:27:55.067" v="1154" actId="20577"/>
      <pc:docMkLst>
        <pc:docMk/>
      </pc:docMkLst>
      <pc:sldChg chg="addSp delSp modSp mod">
        <pc:chgData name="Trey Thomas" userId="98e8eeacd0946eac" providerId="LiveId" clId="{47D2C227-284D-4ECD-BEB4-FFC9DDBFAFF3}" dt="2020-09-27T13:27:55.067" v="1154" actId="20577"/>
        <pc:sldMkLst>
          <pc:docMk/>
          <pc:sldMk cId="1173376688" sldId="256"/>
        </pc:sldMkLst>
        <pc:spChg chg="mod">
          <ac:chgData name="Trey Thomas" userId="98e8eeacd0946eac" providerId="LiveId" clId="{47D2C227-284D-4ECD-BEB4-FFC9DDBFAFF3}" dt="2020-09-27T13:09:50.771" v="800" actId="1076"/>
          <ac:spMkLst>
            <pc:docMk/>
            <pc:sldMk cId="1173376688" sldId="256"/>
            <ac:spMk id="4" creationId="{81C41AC4-BC4D-4788-8D0D-BFEB149308B4}"/>
          </ac:spMkLst>
        </pc:spChg>
        <pc:spChg chg="mod">
          <ac:chgData name="Trey Thomas" userId="98e8eeacd0946eac" providerId="LiveId" clId="{47D2C227-284D-4ECD-BEB4-FFC9DDBFAFF3}" dt="2020-09-27T13:27:55.067" v="1154" actId="20577"/>
          <ac:spMkLst>
            <pc:docMk/>
            <pc:sldMk cId="1173376688" sldId="256"/>
            <ac:spMk id="5" creationId="{FD01E1BE-855B-4FA6-ACD8-69549F89809E}"/>
          </ac:spMkLst>
        </pc:spChg>
        <pc:spChg chg="mod">
          <ac:chgData name="Trey Thomas" userId="98e8eeacd0946eac" providerId="LiveId" clId="{47D2C227-284D-4ECD-BEB4-FFC9DDBFAFF3}" dt="2020-09-27T13:26:51.600" v="1136" actId="1076"/>
          <ac:spMkLst>
            <pc:docMk/>
            <pc:sldMk cId="1173376688" sldId="256"/>
            <ac:spMk id="6" creationId="{F4847B7B-5318-4972-AF5C-9F9E8912E39E}"/>
          </ac:spMkLst>
        </pc:spChg>
        <pc:picChg chg="mod">
          <ac:chgData name="Trey Thomas" userId="98e8eeacd0946eac" providerId="LiveId" clId="{47D2C227-284D-4ECD-BEB4-FFC9DDBFAFF3}" dt="2020-09-27T13:09:58.322" v="801" actId="1076"/>
          <ac:picMkLst>
            <pc:docMk/>
            <pc:sldMk cId="1173376688" sldId="256"/>
            <ac:picMk id="8" creationId="{EA1C33D9-EE4A-4E70-A565-AA31F88FBE35}"/>
          </ac:picMkLst>
        </pc:picChg>
        <pc:picChg chg="mod">
          <ac:chgData name="Trey Thomas" userId="98e8eeacd0946eac" providerId="LiveId" clId="{47D2C227-284D-4ECD-BEB4-FFC9DDBFAFF3}" dt="2020-09-27T13:09:46.309" v="799" actId="1076"/>
          <ac:picMkLst>
            <pc:docMk/>
            <pc:sldMk cId="1173376688" sldId="256"/>
            <ac:picMk id="10" creationId="{A86A827C-29E4-4BE5-B266-1857160676B7}"/>
          </ac:picMkLst>
        </pc:picChg>
        <pc:picChg chg="add del mod">
          <ac:chgData name="Trey Thomas" userId="98e8eeacd0946eac" providerId="LiveId" clId="{47D2C227-284D-4ECD-BEB4-FFC9DDBFAFF3}" dt="2020-09-27T13:16:12.312" v="888" actId="478"/>
          <ac:picMkLst>
            <pc:docMk/>
            <pc:sldMk cId="1173376688" sldId="256"/>
            <ac:picMk id="12" creationId="{B73876DC-6159-4481-B7E4-B7CCD6E9A5D7}"/>
          </ac:picMkLst>
        </pc:picChg>
      </pc:sldChg>
      <pc:sldChg chg="addSp delSp modSp mod">
        <pc:chgData name="Trey Thomas" userId="98e8eeacd0946eac" providerId="LiveId" clId="{47D2C227-284D-4ECD-BEB4-FFC9DDBFAFF3}" dt="2020-09-27T13:06:05.756" v="791" actId="1076"/>
        <pc:sldMkLst>
          <pc:docMk/>
          <pc:sldMk cId="1910545704" sldId="257"/>
        </pc:sldMkLst>
        <pc:spChg chg="add mod">
          <ac:chgData name="Trey Thomas" userId="98e8eeacd0946eac" providerId="LiveId" clId="{47D2C227-284D-4ECD-BEB4-FFC9DDBFAFF3}" dt="2020-09-27T13:06:05.756" v="791" actId="1076"/>
          <ac:spMkLst>
            <pc:docMk/>
            <pc:sldMk cId="1910545704" sldId="257"/>
            <ac:spMk id="20" creationId="{591C260E-6AFE-4BAD-901F-B987BA728CF8}"/>
          </ac:spMkLst>
        </pc:spChg>
        <pc:picChg chg="mod">
          <ac:chgData name="Trey Thomas" userId="98e8eeacd0946eac" providerId="LiveId" clId="{47D2C227-284D-4ECD-BEB4-FFC9DDBFAFF3}" dt="2020-09-27T11:44:22.753" v="37" actId="1076"/>
          <ac:picMkLst>
            <pc:docMk/>
            <pc:sldMk cId="1910545704" sldId="257"/>
            <ac:picMk id="3" creationId="{671B5A2B-66FA-4678-A3C7-C33E8F7D3B13}"/>
          </ac:picMkLst>
        </pc:picChg>
        <pc:picChg chg="add del mod">
          <ac:chgData name="Trey Thomas" userId="98e8eeacd0946eac" providerId="LiveId" clId="{47D2C227-284D-4ECD-BEB4-FFC9DDBFAFF3}" dt="2020-09-27T11:41:22.528" v="4" actId="478"/>
          <ac:picMkLst>
            <pc:docMk/>
            <pc:sldMk cId="1910545704" sldId="257"/>
            <ac:picMk id="5" creationId="{A6D54035-493D-4249-8CD1-CAFADCA074E4}"/>
          </ac:picMkLst>
        </pc:picChg>
        <pc:picChg chg="add mod">
          <ac:chgData name="Trey Thomas" userId="98e8eeacd0946eac" providerId="LiveId" clId="{47D2C227-284D-4ECD-BEB4-FFC9DDBFAFF3}" dt="2020-09-27T11:44:44.393" v="41" actId="1076"/>
          <ac:picMkLst>
            <pc:docMk/>
            <pc:sldMk cId="1910545704" sldId="257"/>
            <ac:picMk id="7" creationId="{C11D183D-FD46-4CA0-BBFA-B4EFEB111FA8}"/>
          </ac:picMkLst>
        </pc:picChg>
        <pc:picChg chg="add mod">
          <ac:chgData name="Trey Thomas" userId="98e8eeacd0946eac" providerId="LiveId" clId="{47D2C227-284D-4ECD-BEB4-FFC9DDBFAFF3}" dt="2020-09-27T11:44:11.991" v="36" actId="1076"/>
          <ac:picMkLst>
            <pc:docMk/>
            <pc:sldMk cId="1910545704" sldId="257"/>
            <ac:picMk id="9" creationId="{9362C5C9-81CC-4FF3-9C14-387B975E49A6}"/>
          </ac:picMkLst>
        </pc:picChg>
        <pc:picChg chg="add mod">
          <ac:chgData name="Trey Thomas" userId="98e8eeacd0946eac" providerId="LiveId" clId="{47D2C227-284D-4ECD-BEB4-FFC9DDBFAFF3}" dt="2020-09-27T11:44:39.960" v="40" actId="1076"/>
          <ac:picMkLst>
            <pc:docMk/>
            <pc:sldMk cId="1910545704" sldId="257"/>
            <ac:picMk id="11" creationId="{618A4188-563D-4389-A415-28A642C45433}"/>
          </ac:picMkLst>
        </pc:picChg>
        <pc:picChg chg="add mod">
          <ac:chgData name="Trey Thomas" userId="98e8eeacd0946eac" providerId="LiveId" clId="{47D2C227-284D-4ECD-BEB4-FFC9DDBFAFF3}" dt="2020-09-27T11:44:07.198" v="35" actId="1076"/>
          <ac:picMkLst>
            <pc:docMk/>
            <pc:sldMk cId="1910545704" sldId="257"/>
            <ac:picMk id="13" creationId="{52A6E365-095C-4F49-AA83-68B7BD528973}"/>
          </ac:picMkLst>
        </pc:picChg>
        <pc:picChg chg="add mod">
          <ac:chgData name="Trey Thomas" userId="98e8eeacd0946eac" providerId="LiveId" clId="{47D2C227-284D-4ECD-BEB4-FFC9DDBFAFF3}" dt="2020-09-27T11:44:35.714" v="39" actId="1076"/>
          <ac:picMkLst>
            <pc:docMk/>
            <pc:sldMk cId="1910545704" sldId="257"/>
            <ac:picMk id="15" creationId="{BEE80BB6-A171-43AE-9DBB-535795070C34}"/>
          </ac:picMkLst>
        </pc:picChg>
        <pc:picChg chg="add mod">
          <ac:chgData name="Trey Thomas" userId="98e8eeacd0946eac" providerId="LiveId" clId="{47D2C227-284D-4ECD-BEB4-FFC9DDBFAFF3}" dt="2020-09-27T11:43:58.008" v="34" actId="1076"/>
          <ac:picMkLst>
            <pc:docMk/>
            <pc:sldMk cId="1910545704" sldId="257"/>
            <ac:picMk id="17" creationId="{9ED81DE9-0C6D-4AD2-B5F0-CA6457E35B28}"/>
          </ac:picMkLst>
        </pc:picChg>
        <pc:picChg chg="add mod">
          <ac:chgData name="Trey Thomas" userId="98e8eeacd0946eac" providerId="LiveId" clId="{47D2C227-284D-4ECD-BEB4-FFC9DDBFAFF3}" dt="2020-09-27T11:44:29.322" v="38" actId="1076"/>
          <ac:picMkLst>
            <pc:docMk/>
            <pc:sldMk cId="1910545704" sldId="257"/>
            <ac:picMk id="19" creationId="{8601251C-5DE0-481F-AC92-8C5CBDB2929C}"/>
          </ac:picMkLst>
        </pc:picChg>
      </pc:sldChg>
      <pc:sldChg chg="addSp delSp modSp mod">
        <pc:chgData name="Trey Thomas" userId="98e8eeacd0946eac" providerId="LiveId" clId="{47D2C227-284D-4ECD-BEB4-FFC9DDBFAFF3}" dt="2020-09-27T12:11:29.290" v="111" actId="1076"/>
        <pc:sldMkLst>
          <pc:docMk/>
          <pc:sldMk cId="3440933777" sldId="258"/>
        </pc:sldMkLst>
        <pc:picChg chg="add del mod">
          <ac:chgData name="Trey Thomas" userId="98e8eeacd0946eac" providerId="LiveId" clId="{47D2C227-284D-4ECD-BEB4-FFC9DDBFAFF3}" dt="2020-09-27T12:06:23.492" v="86" actId="478"/>
          <ac:picMkLst>
            <pc:docMk/>
            <pc:sldMk cId="3440933777" sldId="258"/>
            <ac:picMk id="3" creationId="{A8079662-095D-4B4C-BB31-728B84506F97}"/>
          </ac:picMkLst>
        </pc:picChg>
        <pc:picChg chg="add del mod">
          <ac:chgData name="Trey Thomas" userId="98e8eeacd0946eac" providerId="LiveId" clId="{47D2C227-284D-4ECD-BEB4-FFC9DDBFAFF3}" dt="2020-09-27T12:08:58.221" v="96" actId="478"/>
          <ac:picMkLst>
            <pc:docMk/>
            <pc:sldMk cId="3440933777" sldId="258"/>
            <ac:picMk id="5" creationId="{2959D441-54DD-4F2B-9F61-C84D8BCE2D76}"/>
          </ac:picMkLst>
        </pc:picChg>
        <pc:picChg chg="add del mod">
          <ac:chgData name="Trey Thomas" userId="98e8eeacd0946eac" providerId="LiveId" clId="{47D2C227-284D-4ECD-BEB4-FFC9DDBFAFF3}" dt="2020-09-27T12:10:10.386" v="99" actId="478"/>
          <ac:picMkLst>
            <pc:docMk/>
            <pc:sldMk cId="3440933777" sldId="258"/>
            <ac:picMk id="7" creationId="{CEBB87BB-E4C9-4FC6-BCA2-F696D6A0C320}"/>
          </ac:picMkLst>
        </pc:picChg>
        <pc:picChg chg="add mod">
          <ac:chgData name="Trey Thomas" userId="98e8eeacd0946eac" providerId="LiveId" clId="{47D2C227-284D-4ECD-BEB4-FFC9DDBFAFF3}" dt="2020-09-27T12:10:24.310" v="104" actId="14100"/>
          <ac:picMkLst>
            <pc:docMk/>
            <pc:sldMk cId="3440933777" sldId="258"/>
            <ac:picMk id="9" creationId="{6B71F530-EC3A-452E-BA31-4F5D231D0099}"/>
          </ac:picMkLst>
        </pc:picChg>
        <pc:picChg chg="add mod">
          <ac:chgData name="Trey Thomas" userId="98e8eeacd0946eac" providerId="LiveId" clId="{47D2C227-284D-4ECD-BEB4-FFC9DDBFAFF3}" dt="2020-09-27T12:11:29.290" v="111" actId="1076"/>
          <ac:picMkLst>
            <pc:docMk/>
            <pc:sldMk cId="3440933777" sldId="258"/>
            <ac:picMk id="11" creationId="{D8CE733E-0FB7-4395-AE31-53710DD9FD05}"/>
          </ac:picMkLst>
        </pc:picChg>
      </pc:sldChg>
      <pc:sldChg chg="addSp delSp modSp add mod">
        <pc:chgData name="Trey Thomas" userId="98e8eeacd0946eac" providerId="LiveId" clId="{47D2C227-284D-4ECD-BEB4-FFC9DDBFAFF3}" dt="2020-09-27T11:50:11.020" v="79" actId="14100"/>
        <pc:sldMkLst>
          <pc:docMk/>
          <pc:sldMk cId="3768782378" sldId="259"/>
        </pc:sldMkLst>
        <pc:picChg chg="add del">
          <ac:chgData name="Trey Thomas" userId="98e8eeacd0946eac" providerId="LiveId" clId="{47D2C227-284D-4ECD-BEB4-FFC9DDBFAFF3}" dt="2020-09-27T11:48:40.157" v="66" actId="478"/>
          <ac:picMkLst>
            <pc:docMk/>
            <pc:sldMk cId="3768782378" sldId="259"/>
            <ac:picMk id="3" creationId="{671B5A2B-66FA-4678-A3C7-C33E8F7D3B13}"/>
          </ac:picMkLst>
        </pc:picChg>
        <pc:picChg chg="add mod">
          <ac:chgData name="Trey Thomas" userId="98e8eeacd0946eac" providerId="LiveId" clId="{47D2C227-284D-4ECD-BEB4-FFC9DDBFAFF3}" dt="2020-09-27T11:48:59.990" v="71" actId="1076"/>
          <ac:picMkLst>
            <pc:docMk/>
            <pc:sldMk cId="3768782378" sldId="259"/>
            <ac:picMk id="4" creationId="{28A7C1E5-EBEA-4D84-B7FF-75CAFD9E4B00}"/>
          </ac:picMkLst>
        </pc:picChg>
        <pc:picChg chg="add del mod">
          <ac:chgData name="Trey Thomas" userId="98e8eeacd0946eac" providerId="LiveId" clId="{47D2C227-284D-4ECD-BEB4-FFC9DDBFAFF3}" dt="2020-09-27T11:46:26.366" v="59" actId="478"/>
          <ac:picMkLst>
            <pc:docMk/>
            <pc:sldMk cId="3768782378" sldId="259"/>
            <ac:picMk id="5" creationId="{8EA41C7B-0E94-4C3D-9259-F9AD424C9160}"/>
          </ac:picMkLst>
        </pc:picChg>
        <pc:picChg chg="add mod">
          <ac:chgData name="Trey Thomas" userId="98e8eeacd0946eac" providerId="LiveId" clId="{47D2C227-284D-4ECD-BEB4-FFC9DDBFAFF3}" dt="2020-09-27T11:48:54.682" v="70" actId="1076"/>
          <ac:picMkLst>
            <pc:docMk/>
            <pc:sldMk cId="3768782378" sldId="259"/>
            <ac:picMk id="6" creationId="{12AABAA0-EC10-4D83-9125-127EC6DB0750}"/>
          </ac:picMkLst>
        </pc:picChg>
        <pc:picChg chg="add del">
          <ac:chgData name="Trey Thomas" userId="98e8eeacd0946eac" providerId="LiveId" clId="{47D2C227-284D-4ECD-BEB4-FFC9DDBFAFF3}" dt="2020-09-27T11:48:42.019" v="67" actId="478"/>
          <ac:picMkLst>
            <pc:docMk/>
            <pc:sldMk cId="3768782378" sldId="259"/>
            <ac:picMk id="7" creationId="{C11D183D-FD46-4CA0-BBFA-B4EFEB111FA8}"/>
          </ac:picMkLst>
        </pc:picChg>
        <pc:picChg chg="add mod">
          <ac:chgData name="Trey Thomas" userId="98e8eeacd0946eac" providerId="LiveId" clId="{47D2C227-284D-4ECD-BEB4-FFC9DDBFAFF3}" dt="2020-09-27T11:49:08.520" v="73" actId="1076"/>
          <ac:picMkLst>
            <pc:docMk/>
            <pc:sldMk cId="3768782378" sldId="259"/>
            <ac:picMk id="8" creationId="{DFC21655-85A9-4653-978A-66058FF31886}"/>
          </ac:picMkLst>
        </pc:picChg>
        <pc:picChg chg="del">
          <ac:chgData name="Trey Thomas" userId="98e8eeacd0946eac" providerId="LiveId" clId="{47D2C227-284D-4ECD-BEB4-FFC9DDBFAFF3}" dt="2020-09-27T11:48:38.602" v="65" actId="478"/>
          <ac:picMkLst>
            <pc:docMk/>
            <pc:sldMk cId="3768782378" sldId="259"/>
            <ac:picMk id="9" creationId="{9362C5C9-81CC-4FF3-9C14-387B975E49A6}"/>
          </ac:picMkLst>
        </pc:picChg>
        <pc:picChg chg="del">
          <ac:chgData name="Trey Thomas" userId="98e8eeacd0946eac" providerId="LiveId" clId="{47D2C227-284D-4ECD-BEB4-FFC9DDBFAFF3}" dt="2020-09-27T11:48:36.662" v="64" actId="478"/>
          <ac:picMkLst>
            <pc:docMk/>
            <pc:sldMk cId="3768782378" sldId="259"/>
            <ac:picMk id="11" creationId="{618A4188-563D-4389-A415-28A642C45433}"/>
          </ac:picMkLst>
        </pc:picChg>
        <pc:picChg chg="del">
          <ac:chgData name="Trey Thomas" userId="98e8eeacd0946eac" providerId="LiveId" clId="{47D2C227-284D-4ECD-BEB4-FFC9DDBFAFF3}" dt="2020-09-27T11:48:26.920" v="62" actId="478"/>
          <ac:picMkLst>
            <pc:docMk/>
            <pc:sldMk cId="3768782378" sldId="259"/>
            <ac:picMk id="13" creationId="{52A6E365-095C-4F49-AA83-68B7BD528973}"/>
          </ac:picMkLst>
        </pc:picChg>
        <pc:picChg chg="del">
          <ac:chgData name="Trey Thomas" userId="98e8eeacd0946eac" providerId="LiveId" clId="{47D2C227-284D-4ECD-BEB4-FFC9DDBFAFF3}" dt="2020-09-27T11:48:28.824" v="63" actId="478"/>
          <ac:picMkLst>
            <pc:docMk/>
            <pc:sldMk cId="3768782378" sldId="259"/>
            <ac:picMk id="15" creationId="{BEE80BB6-A171-43AE-9DBB-535795070C34}"/>
          </ac:picMkLst>
        </pc:picChg>
        <pc:picChg chg="del">
          <ac:chgData name="Trey Thomas" userId="98e8eeacd0946eac" providerId="LiveId" clId="{47D2C227-284D-4ECD-BEB4-FFC9DDBFAFF3}" dt="2020-09-27T11:45:20.668" v="47" actId="478"/>
          <ac:picMkLst>
            <pc:docMk/>
            <pc:sldMk cId="3768782378" sldId="259"/>
            <ac:picMk id="17" creationId="{9ED81DE9-0C6D-4AD2-B5F0-CA6457E35B28}"/>
          </ac:picMkLst>
        </pc:picChg>
        <pc:picChg chg="add mod">
          <ac:chgData name="Trey Thomas" userId="98e8eeacd0946eac" providerId="LiveId" clId="{47D2C227-284D-4ECD-BEB4-FFC9DDBFAFF3}" dt="2020-09-27T11:50:11.020" v="79" actId="14100"/>
          <ac:picMkLst>
            <pc:docMk/>
            <pc:sldMk cId="3768782378" sldId="259"/>
            <ac:picMk id="18" creationId="{A5D05BF3-A93A-408F-8D37-D4DBC94C2374}"/>
          </ac:picMkLst>
        </pc:picChg>
        <pc:picChg chg="del">
          <ac:chgData name="Trey Thomas" userId="98e8eeacd0946eac" providerId="LiveId" clId="{47D2C227-284D-4ECD-BEB4-FFC9DDBFAFF3}" dt="2020-09-27T11:45:22.452" v="48" actId="478"/>
          <ac:picMkLst>
            <pc:docMk/>
            <pc:sldMk cId="3768782378" sldId="259"/>
            <ac:picMk id="19" creationId="{8601251C-5DE0-481F-AC92-8C5CBDB2929C}"/>
          </ac:picMkLst>
        </pc:picChg>
      </pc:sldChg>
      <pc:sldChg chg="addSp delSp modSp new mod">
        <pc:chgData name="Trey Thomas" userId="98e8eeacd0946eac" providerId="LiveId" clId="{47D2C227-284D-4ECD-BEB4-FFC9DDBFAFF3}" dt="2020-09-27T12:50:08.565" v="414" actId="1076"/>
        <pc:sldMkLst>
          <pc:docMk/>
          <pc:sldMk cId="3695767550" sldId="260"/>
        </pc:sldMkLst>
        <pc:spChg chg="add mod">
          <ac:chgData name="Trey Thomas" userId="98e8eeacd0946eac" providerId="LiveId" clId="{47D2C227-284D-4ECD-BEB4-FFC9DDBFAFF3}" dt="2020-09-27T12:13:42.814" v="147" actId="1076"/>
          <ac:spMkLst>
            <pc:docMk/>
            <pc:sldMk cId="3695767550" sldId="260"/>
            <ac:spMk id="4" creationId="{2E54FB6E-A398-4F8A-A35E-876C5EC68FD0}"/>
          </ac:spMkLst>
        </pc:spChg>
        <pc:picChg chg="add mod">
          <ac:chgData name="Trey Thomas" userId="98e8eeacd0946eac" providerId="LiveId" clId="{47D2C227-284D-4ECD-BEB4-FFC9DDBFAFF3}" dt="2020-09-27T12:35:46.241" v="305" actId="962"/>
          <ac:picMkLst>
            <pc:docMk/>
            <pc:sldMk cId="3695767550" sldId="260"/>
            <ac:picMk id="3" creationId="{C2398D8C-EBEF-4E34-9805-7652FA5C7DE0}"/>
          </ac:picMkLst>
        </pc:picChg>
        <pc:picChg chg="add mod">
          <ac:chgData name="Trey Thomas" userId="98e8eeacd0946eac" providerId="LiveId" clId="{47D2C227-284D-4ECD-BEB4-FFC9DDBFAFF3}" dt="2020-09-27T12:20:22.168" v="187" actId="1076"/>
          <ac:picMkLst>
            <pc:docMk/>
            <pc:sldMk cId="3695767550" sldId="260"/>
            <ac:picMk id="6" creationId="{3CADB322-747C-4830-917C-CF807A30A078}"/>
          </ac:picMkLst>
        </pc:picChg>
        <pc:picChg chg="add del mod">
          <ac:chgData name="Trey Thomas" userId="98e8eeacd0946eac" providerId="LiveId" clId="{47D2C227-284D-4ECD-BEB4-FFC9DDBFAFF3}" dt="2020-09-27T12:17:43.314" v="170" actId="478"/>
          <ac:picMkLst>
            <pc:docMk/>
            <pc:sldMk cId="3695767550" sldId="260"/>
            <ac:picMk id="8" creationId="{EFCF0526-1761-461D-9B45-199922D555A1}"/>
          </ac:picMkLst>
        </pc:picChg>
        <pc:picChg chg="add del mod">
          <ac:chgData name="Trey Thomas" userId="98e8eeacd0946eac" providerId="LiveId" clId="{47D2C227-284D-4ECD-BEB4-FFC9DDBFAFF3}" dt="2020-09-27T12:17:43.314" v="170" actId="478"/>
          <ac:picMkLst>
            <pc:docMk/>
            <pc:sldMk cId="3695767550" sldId="260"/>
            <ac:picMk id="10" creationId="{6C23712A-141B-4BE1-B5FE-F1AF3040A743}"/>
          </ac:picMkLst>
        </pc:picChg>
        <pc:picChg chg="add del mod">
          <ac:chgData name="Trey Thomas" userId="98e8eeacd0946eac" providerId="LiveId" clId="{47D2C227-284D-4ECD-BEB4-FFC9DDBFAFF3}" dt="2020-09-27T12:17:43.314" v="170" actId="478"/>
          <ac:picMkLst>
            <pc:docMk/>
            <pc:sldMk cId="3695767550" sldId="260"/>
            <ac:picMk id="12" creationId="{9BCB793F-59FF-46AC-B1E8-EB8EFB886842}"/>
          </ac:picMkLst>
        </pc:picChg>
        <pc:picChg chg="add del mod">
          <ac:chgData name="Trey Thomas" userId="98e8eeacd0946eac" providerId="LiveId" clId="{47D2C227-284D-4ECD-BEB4-FFC9DDBFAFF3}" dt="2020-09-27T12:17:43.314" v="170" actId="478"/>
          <ac:picMkLst>
            <pc:docMk/>
            <pc:sldMk cId="3695767550" sldId="260"/>
            <ac:picMk id="14" creationId="{6A95C114-AEE4-480F-8125-CAB6078BD8C2}"/>
          </ac:picMkLst>
        </pc:picChg>
        <pc:picChg chg="add del mod">
          <ac:chgData name="Trey Thomas" userId="98e8eeacd0946eac" providerId="LiveId" clId="{47D2C227-284D-4ECD-BEB4-FFC9DDBFAFF3}" dt="2020-09-27T12:17:43.314" v="170" actId="478"/>
          <ac:picMkLst>
            <pc:docMk/>
            <pc:sldMk cId="3695767550" sldId="260"/>
            <ac:picMk id="16" creationId="{1851B74B-22C1-4414-9F3C-07288C33293B}"/>
          </ac:picMkLst>
        </pc:picChg>
        <pc:picChg chg="add mod">
          <ac:chgData name="Trey Thomas" userId="98e8eeacd0946eac" providerId="LiveId" clId="{47D2C227-284D-4ECD-BEB4-FFC9DDBFAFF3}" dt="2020-09-27T12:19:12.964" v="176" actId="1076"/>
          <ac:picMkLst>
            <pc:docMk/>
            <pc:sldMk cId="3695767550" sldId="260"/>
            <ac:picMk id="18" creationId="{57CA4EA5-718D-4ECA-9A60-F253E6432079}"/>
          </ac:picMkLst>
        </pc:picChg>
        <pc:picChg chg="add mod">
          <ac:chgData name="Trey Thomas" userId="98e8eeacd0946eac" providerId="LiveId" clId="{47D2C227-284D-4ECD-BEB4-FFC9DDBFAFF3}" dt="2020-09-27T12:19:40.090" v="181" actId="1076"/>
          <ac:picMkLst>
            <pc:docMk/>
            <pc:sldMk cId="3695767550" sldId="260"/>
            <ac:picMk id="20" creationId="{7C0BBE1F-6B93-4218-9CBC-7C5E02D2BF07}"/>
          </ac:picMkLst>
        </pc:picChg>
        <pc:picChg chg="add mod">
          <ac:chgData name="Trey Thomas" userId="98e8eeacd0946eac" providerId="LiveId" clId="{47D2C227-284D-4ECD-BEB4-FFC9DDBFAFF3}" dt="2020-09-27T12:46:45.909" v="386" actId="1076"/>
          <ac:picMkLst>
            <pc:docMk/>
            <pc:sldMk cId="3695767550" sldId="260"/>
            <ac:picMk id="22" creationId="{63B0DCCD-B889-42DC-87A5-466B0BB795CB}"/>
          </ac:picMkLst>
        </pc:picChg>
        <pc:picChg chg="add mod">
          <ac:chgData name="Trey Thomas" userId="98e8eeacd0946eac" providerId="LiveId" clId="{47D2C227-284D-4ECD-BEB4-FFC9DDBFAFF3}" dt="2020-09-27T12:20:52.278" v="192" actId="1076"/>
          <ac:picMkLst>
            <pc:docMk/>
            <pc:sldMk cId="3695767550" sldId="260"/>
            <ac:picMk id="24" creationId="{9BDAB5DC-5A76-498A-A766-ED1B602BC9D0}"/>
          </ac:picMkLst>
        </pc:picChg>
        <pc:picChg chg="add mod">
          <ac:chgData name="Trey Thomas" userId="98e8eeacd0946eac" providerId="LiveId" clId="{47D2C227-284D-4ECD-BEB4-FFC9DDBFAFF3}" dt="2020-09-27T12:21:24.566" v="197" actId="1076"/>
          <ac:picMkLst>
            <pc:docMk/>
            <pc:sldMk cId="3695767550" sldId="260"/>
            <ac:picMk id="26" creationId="{E3D73BA5-ADC8-49E2-AA89-36780C37ACB2}"/>
          </ac:picMkLst>
        </pc:picChg>
        <pc:picChg chg="add mod">
          <ac:chgData name="Trey Thomas" userId="98e8eeacd0946eac" providerId="LiveId" clId="{47D2C227-284D-4ECD-BEB4-FFC9DDBFAFF3}" dt="2020-09-27T12:22:44.376" v="202" actId="1076"/>
          <ac:picMkLst>
            <pc:docMk/>
            <pc:sldMk cId="3695767550" sldId="260"/>
            <ac:picMk id="28" creationId="{935D2F45-0044-4267-91BE-A48B04F82BC5}"/>
          </ac:picMkLst>
        </pc:picChg>
        <pc:picChg chg="add mod">
          <ac:chgData name="Trey Thomas" userId="98e8eeacd0946eac" providerId="LiveId" clId="{47D2C227-284D-4ECD-BEB4-FFC9DDBFAFF3}" dt="2020-09-27T12:23:31.183" v="207" actId="1076"/>
          <ac:picMkLst>
            <pc:docMk/>
            <pc:sldMk cId="3695767550" sldId="260"/>
            <ac:picMk id="30" creationId="{12BCA10B-407E-4C72-8A69-15F5D1EDBB1F}"/>
          </ac:picMkLst>
        </pc:picChg>
        <pc:picChg chg="add mod">
          <ac:chgData name="Trey Thomas" userId="98e8eeacd0946eac" providerId="LiveId" clId="{47D2C227-284D-4ECD-BEB4-FFC9DDBFAFF3}" dt="2020-09-27T12:24:12.208" v="212" actId="1076"/>
          <ac:picMkLst>
            <pc:docMk/>
            <pc:sldMk cId="3695767550" sldId="260"/>
            <ac:picMk id="32" creationId="{FA9A1425-8FD9-471B-BB97-F714C275F5B0}"/>
          </ac:picMkLst>
        </pc:picChg>
        <pc:picChg chg="add mod">
          <ac:chgData name="Trey Thomas" userId="98e8eeacd0946eac" providerId="LiveId" clId="{47D2C227-284D-4ECD-BEB4-FFC9DDBFAFF3}" dt="2020-09-27T12:24:44.028" v="217" actId="1076"/>
          <ac:picMkLst>
            <pc:docMk/>
            <pc:sldMk cId="3695767550" sldId="260"/>
            <ac:picMk id="34" creationId="{511C150D-1A24-4E88-B0DA-32C8F4077E39}"/>
          </ac:picMkLst>
        </pc:picChg>
        <pc:picChg chg="add mod">
          <ac:chgData name="Trey Thomas" userId="98e8eeacd0946eac" providerId="LiveId" clId="{47D2C227-284D-4ECD-BEB4-FFC9DDBFAFF3}" dt="2020-09-27T12:25:14.661" v="222" actId="1076"/>
          <ac:picMkLst>
            <pc:docMk/>
            <pc:sldMk cId="3695767550" sldId="260"/>
            <ac:picMk id="36" creationId="{CAF74ECC-B4CC-4557-8CD0-8029972A99DE}"/>
          </ac:picMkLst>
        </pc:picChg>
        <pc:picChg chg="add mod">
          <ac:chgData name="Trey Thomas" userId="98e8eeacd0946eac" providerId="LiveId" clId="{47D2C227-284D-4ECD-BEB4-FFC9DDBFAFF3}" dt="2020-09-27T12:25:46.838" v="227" actId="1076"/>
          <ac:picMkLst>
            <pc:docMk/>
            <pc:sldMk cId="3695767550" sldId="260"/>
            <ac:picMk id="38" creationId="{B2FAAF68-5812-4585-837A-98D16A829F61}"/>
          </ac:picMkLst>
        </pc:picChg>
        <pc:picChg chg="add mod">
          <ac:chgData name="Trey Thomas" userId="98e8eeacd0946eac" providerId="LiveId" clId="{47D2C227-284D-4ECD-BEB4-FFC9DDBFAFF3}" dt="2020-09-27T12:26:31.702" v="232" actId="1076"/>
          <ac:picMkLst>
            <pc:docMk/>
            <pc:sldMk cId="3695767550" sldId="260"/>
            <ac:picMk id="40" creationId="{5B060469-91DB-4147-8ED8-57E22BBA50C1}"/>
          </ac:picMkLst>
        </pc:picChg>
        <pc:picChg chg="add mod">
          <ac:chgData name="Trey Thomas" userId="98e8eeacd0946eac" providerId="LiveId" clId="{47D2C227-284D-4ECD-BEB4-FFC9DDBFAFF3}" dt="2020-09-27T12:27:11.716" v="237" actId="1076"/>
          <ac:picMkLst>
            <pc:docMk/>
            <pc:sldMk cId="3695767550" sldId="260"/>
            <ac:picMk id="42" creationId="{AAA04798-BBC2-4513-B324-3C5E1188E313}"/>
          </ac:picMkLst>
        </pc:picChg>
        <pc:picChg chg="add mod">
          <ac:chgData name="Trey Thomas" userId="98e8eeacd0946eac" providerId="LiveId" clId="{47D2C227-284D-4ECD-BEB4-FFC9DDBFAFF3}" dt="2020-09-27T12:27:47.102" v="242" actId="1076"/>
          <ac:picMkLst>
            <pc:docMk/>
            <pc:sldMk cId="3695767550" sldId="260"/>
            <ac:picMk id="44" creationId="{70361B4D-EE45-45B0-AA8B-3146C6E98E16}"/>
          </ac:picMkLst>
        </pc:picChg>
        <pc:picChg chg="add mod">
          <ac:chgData name="Trey Thomas" userId="98e8eeacd0946eac" providerId="LiveId" clId="{47D2C227-284D-4ECD-BEB4-FFC9DDBFAFF3}" dt="2020-09-27T12:28:29.224" v="247" actId="1076"/>
          <ac:picMkLst>
            <pc:docMk/>
            <pc:sldMk cId="3695767550" sldId="260"/>
            <ac:picMk id="46" creationId="{1D9C0F7E-A968-4556-BD81-8275800AFF42}"/>
          </ac:picMkLst>
        </pc:picChg>
        <pc:picChg chg="add mod">
          <ac:chgData name="Trey Thomas" userId="98e8eeacd0946eac" providerId="LiveId" clId="{47D2C227-284D-4ECD-BEB4-FFC9DDBFAFF3}" dt="2020-09-27T12:29:07.763" v="253" actId="14100"/>
          <ac:picMkLst>
            <pc:docMk/>
            <pc:sldMk cId="3695767550" sldId="260"/>
            <ac:picMk id="48" creationId="{C0C7A214-52D6-4611-A192-681D308F83CA}"/>
          </ac:picMkLst>
        </pc:picChg>
        <pc:picChg chg="add mod">
          <ac:chgData name="Trey Thomas" userId="98e8eeacd0946eac" providerId="LiveId" clId="{47D2C227-284D-4ECD-BEB4-FFC9DDBFAFF3}" dt="2020-09-27T12:29:47.527" v="258" actId="1076"/>
          <ac:picMkLst>
            <pc:docMk/>
            <pc:sldMk cId="3695767550" sldId="260"/>
            <ac:picMk id="50" creationId="{6FB737A5-786E-4E8A-B7E8-C5DB2EB6FCB4}"/>
          </ac:picMkLst>
        </pc:picChg>
        <pc:picChg chg="add mod">
          <ac:chgData name="Trey Thomas" userId="98e8eeacd0946eac" providerId="LiveId" clId="{47D2C227-284D-4ECD-BEB4-FFC9DDBFAFF3}" dt="2020-09-27T12:30:40.672" v="263" actId="1076"/>
          <ac:picMkLst>
            <pc:docMk/>
            <pc:sldMk cId="3695767550" sldId="260"/>
            <ac:picMk id="52" creationId="{18BE05BB-92B5-4C83-A80A-A0DCCFC644C4}"/>
          </ac:picMkLst>
        </pc:picChg>
        <pc:picChg chg="add mod">
          <ac:chgData name="Trey Thomas" userId="98e8eeacd0946eac" providerId="LiveId" clId="{47D2C227-284D-4ECD-BEB4-FFC9DDBFAFF3}" dt="2020-09-27T12:31:19.300" v="269" actId="1076"/>
          <ac:picMkLst>
            <pc:docMk/>
            <pc:sldMk cId="3695767550" sldId="260"/>
            <ac:picMk id="54" creationId="{03798869-9E77-4E45-B1F1-9215D038CE05}"/>
          </ac:picMkLst>
        </pc:picChg>
        <pc:picChg chg="add mod">
          <ac:chgData name="Trey Thomas" userId="98e8eeacd0946eac" providerId="LiveId" clId="{47D2C227-284D-4ECD-BEB4-FFC9DDBFAFF3}" dt="2020-09-27T12:31:59.870" v="274" actId="1076"/>
          <ac:picMkLst>
            <pc:docMk/>
            <pc:sldMk cId="3695767550" sldId="260"/>
            <ac:picMk id="56" creationId="{49B11253-747B-42EB-94BE-70AEBDB9583D}"/>
          </ac:picMkLst>
        </pc:picChg>
        <pc:picChg chg="add mod">
          <ac:chgData name="Trey Thomas" userId="98e8eeacd0946eac" providerId="LiveId" clId="{47D2C227-284D-4ECD-BEB4-FFC9DDBFAFF3}" dt="2020-09-27T12:32:32.171" v="279" actId="1076"/>
          <ac:picMkLst>
            <pc:docMk/>
            <pc:sldMk cId="3695767550" sldId="260"/>
            <ac:picMk id="58" creationId="{B88DC202-46FE-4D62-BFAB-0830280C325C}"/>
          </ac:picMkLst>
        </pc:picChg>
        <pc:picChg chg="add mod">
          <ac:chgData name="Trey Thomas" userId="98e8eeacd0946eac" providerId="LiveId" clId="{47D2C227-284D-4ECD-BEB4-FFC9DDBFAFF3}" dt="2020-09-27T12:33:11.404" v="284" actId="1076"/>
          <ac:picMkLst>
            <pc:docMk/>
            <pc:sldMk cId="3695767550" sldId="260"/>
            <ac:picMk id="60" creationId="{73913E28-65A4-474C-A8E9-08C5D24FBB8B}"/>
          </ac:picMkLst>
        </pc:picChg>
        <pc:picChg chg="add mod">
          <ac:chgData name="Trey Thomas" userId="98e8eeacd0946eac" providerId="LiveId" clId="{47D2C227-284D-4ECD-BEB4-FFC9DDBFAFF3}" dt="2020-09-27T12:33:45.079" v="290" actId="14100"/>
          <ac:picMkLst>
            <pc:docMk/>
            <pc:sldMk cId="3695767550" sldId="260"/>
            <ac:picMk id="62" creationId="{64A0F3FF-71C2-4BC3-94BB-8F989DF1B747}"/>
          </ac:picMkLst>
        </pc:picChg>
        <pc:picChg chg="add mod">
          <ac:chgData name="Trey Thomas" userId="98e8eeacd0946eac" providerId="LiveId" clId="{47D2C227-284D-4ECD-BEB4-FFC9DDBFAFF3}" dt="2020-09-27T12:34:30.318" v="296" actId="14100"/>
          <ac:picMkLst>
            <pc:docMk/>
            <pc:sldMk cId="3695767550" sldId="260"/>
            <ac:picMk id="64" creationId="{93C95E2B-233F-4F94-B553-C4DEDC09BB89}"/>
          </ac:picMkLst>
        </pc:picChg>
        <pc:picChg chg="add mod">
          <ac:chgData name="Trey Thomas" userId="98e8eeacd0946eac" providerId="LiveId" clId="{47D2C227-284D-4ECD-BEB4-FFC9DDBFAFF3}" dt="2020-09-27T12:35:07.754" v="301" actId="1076"/>
          <ac:picMkLst>
            <pc:docMk/>
            <pc:sldMk cId="3695767550" sldId="260"/>
            <ac:picMk id="66" creationId="{7E5FA5EC-1A54-4C4C-AF07-57545B153506}"/>
          </ac:picMkLst>
        </pc:picChg>
        <pc:picChg chg="add mod">
          <ac:chgData name="Trey Thomas" userId="98e8eeacd0946eac" providerId="LiveId" clId="{47D2C227-284D-4ECD-BEB4-FFC9DDBFAFF3}" dt="2020-09-27T12:35:53.616" v="306" actId="1076"/>
          <ac:picMkLst>
            <pc:docMk/>
            <pc:sldMk cId="3695767550" sldId="260"/>
            <ac:picMk id="68" creationId="{7857833A-1658-443B-8897-C0E0A8E228F6}"/>
          </ac:picMkLst>
        </pc:picChg>
        <pc:picChg chg="add mod">
          <ac:chgData name="Trey Thomas" userId="98e8eeacd0946eac" providerId="LiveId" clId="{47D2C227-284D-4ECD-BEB4-FFC9DDBFAFF3}" dt="2020-09-27T12:36:38.394" v="311" actId="1076"/>
          <ac:picMkLst>
            <pc:docMk/>
            <pc:sldMk cId="3695767550" sldId="260"/>
            <ac:picMk id="70" creationId="{63DBB5A4-824C-486C-B6F7-BE48384C21E1}"/>
          </ac:picMkLst>
        </pc:picChg>
        <pc:picChg chg="add mod">
          <ac:chgData name="Trey Thomas" userId="98e8eeacd0946eac" providerId="LiveId" clId="{47D2C227-284D-4ECD-BEB4-FFC9DDBFAFF3}" dt="2020-09-27T12:46:50.206" v="387" actId="1076"/>
          <ac:picMkLst>
            <pc:docMk/>
            <pc:sldMk cId="3695767550" sldId="260"/>
            <ac:picMk id="72" creationId="{63E65ABB-236C-416A-91B3-D3A0A5175DB0}"/>
          </ac:picMkLst>
        </pc:picChg>
        <pc:picChg chg="add mod">
          <ac:chgData name="Trey Thomas" userId="98e8eeacd0946eac" providerId="LiveId" clId="{47D2C227-284D-4ECD-BEB4-FFC9DDBFAFF3}" dt="2020-09-27T12:38:19.911" v="319" actId="1076"/>
          <ac:picMkLst>
            <pc:docMk/>
            <pc:sldMk cId="3695767550" sldId="260"/>
            <ac:picMk id="74" creationId="{F827239C-0A71-4421-8E31-165A994E6ADE}"/>
          </ac:picMkLst>
        </pc:picChg>
        <pc:picChg chg="add mod">
          <ac:chgData name="Trey Thomas" userId="98e8eeacd0946eac" providerId="LiveId" clId="{47D2C227-284D-4ECD-BEB4-FFC9DDBFAFF3}" dt="2020-09-27T12:39:11.752" v="324" actId="14100"/>
          <ac:picMkLst>
            <pc:docMk/>
            <pc:sldMk cId="3695767550" sldId="260"/>
            <ac:picMk id="76" creationId="{FDEDA3B6-7393-40C6-9AEA-2591AFA6E410}"/>
          </ac:picMkLst>
        </pc:picChg>
        <pc:picChg chg="add mod">
          <ac:chgData name="Trey Thomas" userId="98e8eeacd0946eac" providerId="LiveId" clId="{47D2C227-284D-4ECD-BEB4-FFC9DDBFAFF3}" dt="2020-09-27T12:39:44.542" v="329" actId="1076"/>
          <ac:picMkLst>
            <pc:docMk/>
            <pc:sldMk cId="3695767550" sldId="260"/>
            <ac:picMk id="78" creationId="{8619C6C4-66BF-4E07-9480-C84897F7F9CF}"/>
          </ac:picMkLst>
        </pc:picChg>
        <pc:picChg chg="add mod">
          <ac:chgData name="Trey Thomas" userId="98e8eeacd0946eac" providerId="LiveId" clId="{47D2C227-284D-4ECD-BEB4-FFC9DDBFAFF3}" dt="2020-09-27T12:40:18.107" v="334" actId="1076"/>
          <ac:picMkLst>
            <pc:docMk/>
            <pc:sldMk cId="3695767550" sldId="260"/>
            <ac:picMk id="80" creationId="{493A907B-E56B-4BD6-A879-4EE2797FB07D}"/>
          </ac:picMkLst>
        </pc:picChg>
        <pc:picChg chg="add mod">
          <ac:chgData name="Trey Thomas" userId="98e8eeacd0946eac" providerId="LiveId" clId="{47D2C227-284D-4ECD-BEB4-FFC9DDBFAFF3}" dt="2020-09-27T12:40:54.772" v="339" actId="1076"/>
          <ac:picMkLst>
            <pc:docMk/>
            <pc:sldMk cId="3695767550" sldId="260"/>
            <ac:picMk id="82" creationId="{97A2780C-DD6D-4E5E-B391-66A8048D0498}"/>
          </ac:picMkLst>
        </pc:picChg>
        <pc:picChg chg="add mod">
          <ac:chgData name="Trey Thomas" userId="98e8eeacd0946eac" providerId="LiveId" clId="{47D2C227-284D-4ECD-BEB4-FFC9DDBFAFF3}" dt="2020-09-27T12:41:29.113" v="344" actId="1076"/>
          <ac:picMkLst>
            <pc:docMk/>
            <pc:sldMk cId="3695767550" sldId="260"/>
            <ac:picMk id="84" creationId="{35E999A8-E000-4836-8AC2-221C4C8151D3}"/>
          </ac:picMkLst>
        </pc:picChg>
        <pc:picChg chg="add mod">
          <ac:chgData name="Trey Thomas" userId="98e8eeacd0946eac" providerId="LiveId" clId="{47D2C227-284D-4ECD-BEB4-FFC9DDBFAFF3}" dt="2020-09-27T12:42:23.234" v="351" actId="1076"/>
          <ac:picMkLst>
            <pc:docMk/>
            <pc:sldMk cId="3695767550" sldId="260"/>
            <ac:picMk id="86" creationId="{DDF33C2F-A610-49DB-BEA8-D6D00F6C5A93}"/>
          </ac:picMkLst>
        </pc:picChg>
        <pc:picChg chg="add mod">
          <ac:chgData name="Trey Thomas" userId="98e8eeacd0946eac" providerId="LiveId" clId="{47D2C227-284D-4ECD-BEB4-FFC9DDBFAFF3}" dt="2020-09-27T12:42:52.649" v="357" actId="14100"/>
          <ac:picMkLst>
            <pc:docMk/>
            <pc:sldMk cId="3695767550" sldId="260"/>
            <ac:picMk id="88" creationId="{CC5E92AD-EB0B-4BC6-91E3-34DEDD15C71C}"/>
          </ac:picMkLst>
        </pc:picChg>
        <pc:picChg chg="add mod">
          <ac:chgData name="Trey Thomas" userId="98e8eeacd0946eac" providerId="LiveId" clId="{47D2C227-284D-4ECD-BEB4-FFC9DDBFAFF3}" dt="2020-09-27T12:43:19.835" v="362" actId="1076"/>
          <ac:picMkLst>
            <pc:docMk/>
            <pc:sldMk cId="3695767550" sldId="260"/>
            <ac:picMk id="90" creationId="{ABF3AC93-822A-4CD7-90CE-A4961A0D63DF}"/>
          </ac:picMkLst>
        </pc:picChg>
        <pc:picChg chg="add mod">
          <ac:chgData name="Trey Thomas" userId="98e8eeacd0946eac" providerId="LiveId" clId="{47D2C227-284D-4ECD-BEB4-FFC9DDBFAFF3}" dt="2020-09-27T12:44:16.464" v="367" actId="1076"/>
          <ac:picMkLst>
            <pc:docMk/>
            <pc:sldMk cId="3695767550" sldId="260"/>
            <ac:picMk id="92" creationId="{D50D5B47-A648-4D7A-91C9-87E694E67076}"/>
          </ac:picMkLst>
        </pc:picChg>
        <pc:picChg chg="add mod">
          <ac:chgData name="Trey Thomas" userId="98e8eeacd0946eac" providerId="LiveId" clId="{47D2C227-284D-4ECD-BEB4-FFC9DDBFAFF3}" dt="2020-09-27T12:45:21.494" v="372" actId="1076"/>
          <ac:picMkLst>
            <pc:docMk/>
            <pc:sldMk cId="3695767550" sldId="260"/>
            <ac:picMk id="94" creationId="{8A9A00ED-BE83-4708-92C4-4942ECC23037}"/>
          </ac:picMkLst>
        </pc:picChg>
        <pc:picChg chg="add mod">
          <ac:chgData name="Trey Thomas" userId="98e8eeacd0946eac" providerId="LiveId" clId="{47D2C227-284D-4ECD-BEB4-FFC9DDBFAFF3}" dt="2020-09-27T12:46:01.358" v="378" actId="14100"/>
          <ac:picMkLst>
            <pc:docMk/>
            <pc:sldMk cId="3695767550" sldId="260"/>
            <ac:picMk id="96" creationId="{5B93E4BD-52D6-4880-A986-C929AB8FE6BC}"/>
          </ac:picMkLst>
        </pc:picChg>
        <pc:picChg chg="add mod">
          <ac:chgData name="Trey Thomas" userId="98e8eeacd0946eac" providerId="LiveId" clId="{47D2C227-284D-4ECD-BEB4-FFC9DDBFAFF3}" dt="2020-09-27T12:46:38.867" v="385" actId="1076"/>
          <ac:picMkLst>
            <pc:docMk/>
            <pc:sldMk cId="3695767550" sldId="260"/>
            <ac:picMk id="98" creationId="{39AF31AA-6F71-4A46-91CB-4B4458AD6C87}"/>
          </ac:picMkLst>
        </pc:picChg>
        <pc:picChg chg="add mod">
          <ac:chgData name="Trey Thomas" userId="98e8eeacd0946eac" providerId="LiveId" clId="{47D2C227-284D-4ECD-BEB4-FFC9DDBFAFF3}" dt="2020-09-27T12:47:11.195" v="392" actId="1076"/>
          <ac:picMkLst>
            <pc:docMk/>
            <pc:sldMk cId="3695767550" sldId="260"/>
            <ac:picMk id="100" creationId="{FCB44618-FF60-4FDE-B2E2-BA9DBD82CC20}"/>
          </ac:picMkLst>
        </pc:picChg>
        <pc:picChg chg="add mod">
          <ac:chgData name="Trey Thomas" userId="98e8eeacd0946eac" providerId="LiveId" clId="{47D2C227-284D-4ECD-BEB4-FFC9DDBFAFF3}" dt="2020-09-27T12:47:46.384" v="397" actId="1076"/>
          <ac:picMkLst>
            <pc:docMk/>
            <pc:sldMk cId="3695767550" sldId="260"/>
            <ac:picMk id="102" creationId="{1BE6E92A-68F8-427B-A9E6-04A8B070C5E7}"/>
          </ac:picMkLst>
        </pc:picChg>
        <pc:picChg chg="add mod">
          <ac:chgData name="Trey Thomas" userId="98e8eeacd0946eac" providerId="LiveId" clId="{47D2C227-284D-4ECD-BEB4-FFC9DDBFAFF3}" dt="2020-09-27T12:48:44.314" v="405" actId="1076"/>
          <ac:picMkLst>
            <pc:docMk/>
            <pc:sldMk cId="3695767550" sldId="260"/>
            <ac:picMk id="104" creationId="{2A70882E-D1CB-4142-82E7-5D2EBC8C71E9}"/>
          </ac:picMkLst>
        </pc:picChg>
        <pc:picChg chg="add mod">
          <ac:chgData name="Trey Thomas" userId="98e8eeacd0946eac" providerId="LiveId" clId="{47D2C227-284D-4ECD-BEB4-FFC9DDBFAFF3}" dt="2020-09-27T12:49:30.337" v="410" actId="1076"/>
          <ac:picMkLst>
            <pc:docMk/>
            <pc:sldMk cId="3695767550" sldId="260"/>
            <ac:picMk id="106" creationId="{F618B92C-9CBB-4EBC-8B36-9E9B015986D4}"/>
          </ac:picMkLst>
        </pc:picChg>
        <pc:picChg chg="add mod">
          <ac:chgData name="Trey Thomas" userId="98e8eeacd0946eac" providerId="LiveId" clId="{47D2C227-284D-4ECD-BEB4-FFC9DDBFAFF3}" dt="2020-09-27T12:50:08.565" v="414" actId="1076"/>
          <ac:picMkLst>
            <pc:docMk/>
            <pc:sldMk cId="3695767550" sldId="260"/>
            <ac:picMk id="108" creationId="{E48672E5-E110-4C73-8152-D38DF96B75AD}"/>
          </ac:picMkLst>
        </pc:picChg>
      </pc:sldChg>
      <pc:sldChg chg="addSp delSp modSp new mod">
        <pc:chgData name="Trey Thomas" userId="98e8eeacd0946eac" providerId="LiveId" clId="{47D2C227-284D-4ECD-BEB4-FFC9DDBFAFF3}" dt="2020-09-27T13:22:27.933" v="997" actId="20577"/>
        <pc:sldMkLst>
          <pc:docMk/>
          <pc:sldMk cId="421912511" sldId="261"/>
        </pc:sldMkLst>
        <pc:spChg chg="add del mod">
          <ac:chgData name="Trey Thomas" userId="98e8eeacd0946eac" providerId="LiveId" clId="{47D2C227-284D-4ECD-BEB4-FFC9DDBFAFF3}" dt="2020-09-27T13:00:44.417" v="483"/>
          <ac:spMkLst>
            <pc:docMk/>
            <pc:sldMk cId="421912511" sldId="261"/>
            <ac:spMk id="26" creationId="{A635182B-7605-4AC4-8B4F-0ACD8F55078F}"/>
          </ac:spMkLst>
        </pc:spChg>
        <pc:spChg chg="add mod">
          <ac:chgData name="Trey Thomas" userId="98e8eeacd0946eac" providerId="LiveId" clId="{47D2C227-284D-4ECD-BEB4-FFC9DDBFAFF3}" dt="2020-09-27T13:22:27.933" v="997" actId="20577"/>
          <ac:spMkLst>
            <pc:docMk/>
            <pc:sldMk cId="421912511" sldId="261"/>
            <ac:spMk id="27" creationId="{6ED6A603-7FEB-45CC-ABC4-F501A661355E}"/>
          </ac:spMkLst>
        </pc:spChg>
        <pc:spChg chg="add mod">
          <ac:chgData name="Trey Thomas" userId="98e8eeacd0946eac" providerId="LiveId" clId="{47D2C227-284D-4ECD-BEB4-FFC9DDBFAFF3}" dt="2020-09-27T13:02:41.545" v="673" actId="1076"/>
          <ac:spMkLst>
            <pc:docMk/>
            <pc:sldMk cId="421912511" sldId="261"/>
            <ac:spMk id="28" creationId="{358C902C-C92F-4835-8DFC-89CDA49FE769}"/>
          </ac:spMkLst>
        </pc:spChg>
        <pc:picChg chg="add mod">
          <ac:chgData name="Trey Thomas" userId="98e8eeacd0946eac" providerId="LiveId" clId="{47D2C227-284D-4ECD-BEB4-FFC9DDBFAFF3}" dt="2020-09-27T13:22:05.409" v="990" actId="1076"/>
          <ac:picMkLst>
            <pc:docMk/>
            <pc:sldMk cId="421912511" sldId="261"/>
            <ac:picMk id="3" creationId="{7911E8BF-2CE9-4431-AB9B-E80934368D4F}"/>
          </ac:picMkLst>
        </pc:picChg>
        <pc:picChg chg="add mod">
          <ac:chgData name="Trey Thomas" userId="98e8eeacd0946eac" providerId="LiveId" clId="{47D2C227-284D-4ECD-BEB4-FFC9DDBFAFF3}" dt="2020-09-27T13:22:08.758" v="991" actId="1076"/>
          <ac:picMkLst>
            <pc:docMk/>
            <pc:sldMk cId="421912511" sldId="261"/>
            <ac:picMk id="5" creationId="{4BD676EF-8D4F-42A0-86F8-9CB110723FF7}"/>
          </ac:picMkLst>
        </pc:picChg>
        <pc:picChg chg="add mod">
          <ac:chgData name="Trey Thomas" userId="98e8eeacd0946eac" providerId="LiveId" clId="{47D2C227-284D-4ECD-BEB4-FFC9DDBFAFF3}" dt="2020-09-27T13:22:11.990" v="992" actId="1076"/>
          <ac:picMkLst>
            <pc:docMk/>
            <pc:sldMk cId="421912511" sldId="261"/>
            <ac:picMk id="7" creationId="{B5338CFF-5338-4D4C-BF3B-276B12A25DFB}"/>
          </ac:picMkLst>
        </pc:picChg>
        <pc:picChg chg="add mod">
          <ac:chgData name="Trey Thomas" userId="98e8eeacd0946eac" providerId="LiveId" clId="{47D2C227-284D-4ECD-BEB4-FFC9DDBFAFF3}" dt="2020-09-27T13:22:15.419" v="993" actId="1076"/>
          <ac:picMkLst>
            <pc:docMk/>
            <pc:sldMk cId="421912511" sldId="261"/>
            <ac:picMk id="9" creationId="{E53FC8CC-92C9-4151-91F1-7D5963821F3E}"/>
          </ac:picMkLst>
        </pc:picChg>
        <pc:picChg chg="add mod">
          <ac:chgData name="Trey Thomas" userId="98e8eeacd0946eac" providerId="LiveId" clId="{47D2C227-284D-4ECD-BEB4-FFC9DDBFAFF3}" dt="2020-09-27T13:22:19.692" v="994" actId="1076"/>
          <ac:picMkLst>
            <pc:docMk/>
            <pc:sldMk cId="421912511" sldId="261"/>
            <ac:picMk id="11" creationId="{120A35C9-1C61-464D-9009-E13FDAC3A71F}"/>
          </ac:picMkLst>
        </pc:picChg>
        <pc:picChg chg="add mod">
          <ac:chgData name="Trey Thomas" userId="98e8eeacd0946eac" providerId="LiveId" clId="{47D2C227-284D-4ECD-BEB4-FFC9DDBFAFF3}" dt="2020-09-27T13:22:23.460" v="995" actId="1076"/>
          <ac:picMkLst>
            <pc:docMk/>
            <pc:sldMk cId="421912511" sldId="261"/>
            <ac:picMk id="13" creationId="{8BB529F8-46AB-4B64-A5B5-8159921B124E}"/>
          </ac:picMkLst>
        </pc:picChg>
        <pc:picChg chg="add mod">
          <ac:chgData name="Trey Thomas" userId="98e8eeacd0946eac" providerId="LiveId" clId="{47D2C227-284D-4ECD-BEB4-FFC9DDBFAFF3}" dt="2020-09-27T12:56:54.718" v="455" actId="1076"/>
          <ac:picMkLst>
            <pc:docMk/>
            <pc:sldMk cId="421912511" sldId="261"/>
            <ac:picMk id="15" creationId="{74170DD8-A189-4D5A-BCF4-B94B0264ED09}"/>
          </ac:picMkLst>
        </pc:picChg>
        <pc:picChg chg="add mod">
          <ac:chgData name="Trey Thomas" userId="98e8eeacd0946eac" providerId="LiveId" clId="{47D2C227-284D-4ECD-BEB4-FFC9DDBFAFF3}" dt="2020-09-27T12:57:43.419" v="459" actId="1076"/>
          <ac:picMkLst>
            <pc:docMk/>
            <pc:sldMk cId="421912511" sldId="261"/>
            <ac:picMk id="17" creationId="{75F96B95-0DFA-4083-95C7-8C14ABBD16A3}"/>
          </ac:picMkLst>
        </pc:picChg>
        <pc:picChg chg="add mod">
          <ac:chgData name="Trey Thomas" userId="98e8eeacd0946eac" providerId="LiveId" clId="{47D2C227-284D-4ECD-BEB4-FFC9DDBFAFF3}" dt="2020-09-27T12:58:19.445" v="464" actId="1076"/>
          <ac:picMkLst>
            <pc:docMk/>
            <pc:sldMk cId="421912511" sldId="261"/>
            <ac:picMk id="19" creationId="{7D2C986E-D9CD-47C2-9C6B-BBE0E3B770A7}"/>
          </ac:picMkLst>
        </pc:picChg>
        <pc:picChg chg="add mod">
          <ac:chgData name="Trey Thomas" userId="98e8eeacd0946eac" providerId="LiveId" clId="{47D2C227-284D-4ECD-BEB4-FFC9DDBFAFF3}" dt="2020-09-27T12:59:42.696" v="475" actId="1076"/>
          <ac:picMkLst>
            <pc:docMk/>
            <pc:sldMk cId="421912511" sldId="261"/>
            <ac:picMk id="21" creationId="{B6C3257E-2E5A-42F2-BDE7-7A02361D545D}"/>
          </ac:picMkLst>
        </pc:picChg>
        <pc:picChg chg="add mod">
          <ac:chgData name="Trey Thomas" userId="98e8eeacd0946eac" providerId="LiveId" clId="{47D2C227-284D-4ECD-BEB4-FFC9DDBFAFF3}" dt="2020-09-27T12:59:39.157" v="474" actId="1076"/>
          <ac:picMkLst>
            <pc:docMk/>
            <pc:sldMk cId="421912511" sldId="261"/>
            <ac:picMk id="23" creationId="{00150B91-ECA2-4731-8B9A-0ACA3925DEAE}"/>
          </ac:picMkLst>
        </pc:picChg>
        <pc:picChg chg="add mod">
          <ac:chgData name="Trey Thomas" userId="98e8eeacd0946eac" providerId="LiveId" clId="{47D2C227-284D-4ECD-BEB4-FFC9DDBFAFF3}" dt="2020-09-27T13:00:34.256" v="480" actId="1076"/>
          <ac:picMkLst>
            <pc:docMk/>
            <pc:sldMk cId="421912511" sldId="261"/>
            <ac:picMk id="25" creationId="{D2319F72-EEAB-4D0C-AF54-3962EBFCD7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85ED-4EA9-41D8-B523-74741994A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AC53D-90E4-4732-94E2-E383BC16B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6EA19-857A-431D-BB07-F939A2CF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D4D1A-B1BE-4C81-BC7F-6A5EB6D3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D78C8-61D0-40E7-92F3-C7F85D37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0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03C1-B550-47A8-A524-94023DDE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DB0E1-CF07-4698-B2BF-B41F952E4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3232C-8DE3-4016-8127-ACB4474F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AC879-3A8F-4358-A30C-04C45868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6799-8F46-41A0-A733-ABA13C7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E5CBCE-06F0-4044-B45E-A884B223F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9C86F-8E35-4D49-B593-A5B10364F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4588-9A73-46E2-AC69-5EE45B27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8C42E-92A9-4F42-95BC-AC942696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09283-AA83-4636-9981-BAE2F8AA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6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8B0B-1DE7-405C-BC91-86F194A6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D5F86-F293-4152-ADDB-5DE1B6AE0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953C7-446A-42F3-AA8A-B0A9E8DB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0DD7E-909B-4456-8787-F5A2521C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30545-56A3-4FED-B649-5A52AD25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F18B-51FE-4D41-89C9-51AACAB3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CB6E0-D501-4625-8624-9B0C4A02C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A1776-7E7C-4953-AE19-89EC32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5ECB7-C563-434A-9833-311716471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0F2C7-44B4-421E-98E2-68FED60D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CB8D-77B4-4463-AFAE-DC2169CC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1AFE-A9F2-4E5C-A85E-01A8DDCD0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854A4-91EF-468A-B88B-92145237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B57DB-DE4E-4EB7-B9F3-58CED355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CD17A-EA4B-4139-A039-2B4D3AC1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B2922-7545-42D7-8A2B-8043C938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0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624D-8EC6-426D-BA0E-007424F0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BC5EB-E884-4FF0-BBBB-AC38DD4DD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4D59C-6640-4DBC-8EC7-A0E1BBAB9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214DF-523A-44FA-B250-FBA501FC6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133767-7872-40F2-9E49-C1989B869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EF5B9-38AA-4F44-A57C-6EBCB13DA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4CF4D-0B86-44CC-A0DD-29DBB10A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9AC33-014D-4F68-8F02-5243209F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4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300CE-9FCB-45EF-A835-48BAB3D4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1FE78-46F5-4461-9A4E-71DFE106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46413-6B7D-4944-8920-04C21203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8103-72F5-4EB8-BE43-60315375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490028-F78E-4366-8E56-C22A68FB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E9DC0-5CC2-4002-9F89-F2D8BDFD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17C4B-8E77-42EC-A10F-438B7755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C288-634B-4E0E-A155-01A5F3436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05F3B-D0A5-49AE-B9A9-2477D338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8DD8F-53E4-4168-8508-48A7C8266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1F206-6BAD-4909-A54E-4D445169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7C3F5-7836-4DEA-9D1E-208863FA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51C92-693D-4ED5-883A-57548A28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2CE6-C8C9-4C37-9065-847C15C0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D1612-F168-4457-B16F-AF58492D5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D64A3-FB71-40FE-854B-C9A51816D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0A44F-114D-44A2-89D8-5DE7E95E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C41A3-EF41-49BD-BE76-9B46FBF7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16D8C-8BA5-4727-91B3-2DD27924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17187B-1E5F-474C-9D36-EA93AA01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64C40-483A-47D0-A434-B21B3DB7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604A8-27E1-4DEE-83BB-FDA027CCB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3F366-FB01-4EC1-A172-C945C765F31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E9E03-70AD-48D1-A1F7-CC8817BA0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41112-A180-42E8-9EA2-E9858374A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512F2-E06B-40D6-8673-449796AC2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1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www.instagram.com/jabberjawkids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jabberjawkid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ow.boomlearning.com/store/authorId/MWnJMe3dXhiBCyEHn/?collection=Decks&amp;sort=publishDate&amp;order=-1" TargetMode="External"/><Relationship Id="rId4" Type="http://schemas.openxmlformats.org/officeDocument/2006/relationships/hyperlink" Target="https://www.facebook.com/JabberJawKidsLL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29" Type="http://schemas.openxmlformats.org/officeDocument/2006/relationships/image" Target="../media/image36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0" Type="http://schemas.openxmlformats.org/officeDocument/2006/relationships/image" Target="../media/image27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C41AC4-BC4D-4788-8D0D-BFEB149308B4}"/>
              </a:ext>
            </a:extLst>
          </p:cNvPr>
          <p:cNvSpPr txBox="1"/>
          <p:nvPr/>
        </p:nvSpPr>
        <p:spPr>
          <a:xfrm>
            <a:off x="2480146" y="500938"/>
            <a:ext cx="7118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Autumn Leaves are Falling 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1E1BE-855B-4FA6-ACD8-69549F89809E}"/>
              </a:ext>
            </a:extLst>
          </p:cNvPr>
          <p:cNvSpPr txBox="1"/>
          <p:nvPr/>
        </p:nvSpPr>
        <p:spPr>
          <a:xfrm>
            <a:off x="986686" y="1650120"/>
            <a:ext cx="82036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Print out the leaves.</a:t>
            </a:r>
          </a:p>
          <a:p>
            <a:pPr marL="342900" indent="-342900">
              <a:buAutoNum type="arabicPeriod"/>
            </a:pPr>
            <a:r>
              <a:rPr lang="en-US" sz="1400" dirty="0"/>
              <a:t>Glue the leaves sheet on another piece of paper or cardstock. </a:t>
            </a:r>
          </a:p>
          <a:p>
            <a:pPr marL="342900" indent="-342900">
              <a:buAutoNum type="arabicPeriod"/>
            </a:pPr>
            <a:r>
              <a:rPr lang="en-US" sz="1400" dirty="0"/>
              <a:t>Cut out the leaves in a circle form.</a:t>
            </a:r>
          </a:p>
          <a:p>
            <a:pPr marL="342900" indent="-342900">
              <a:buAutoNum type="arabicPeriod"/>
            </a:pPr>
            <a:r>
              <a:rPr lang="en-US" sz="1400" dirty="0"/>
              <a:t>Print out the target words.</a:t>
            </a:r>
          </a:p>
          <a:p>
            <a:pPr marL="342900" indent="-342900">
              <a:buAutoNum type="arabicPeriod"/>
            </a:pPr>
            <a:r>
              <a:rPr lang="en-US" sz="1400" dirty="0"/>
              <a:t>Cut out and glue the target words on the back of the leaves.  </a:t>
            </a:r>
          </a:p>
          <a:p>
            <a:pPr marL="342900" indent="-342900">
              <a:buAutoNum type="arabicPeriod"/>
            </a:pPr>
            <a:r>
              <a:rPr lang="en-US" sz="1400" dirty="0"/>
              <a:t>Laminate the leaves</a:t>
            </a:r>
          </a:p>
          <a:p>
            <a:pPr marL="342900" indent="-342900">
              <a:buAutoNum type="arabicPeriod"/>
            </a:pPr>
            <a:r>
              <a:rPr lang="en-US" sz="1400" dirty="0"/>
              <a:t>Cut out the laminated leaves.</a:t>
            </a:r>
          </a:p>
          <a:p>
            <a:pPr marL="342900" indent="-342900">
              <a:buAutoNum type="arabicPeriod"/>
            </a:pPr>
            <a:r>
              <a:rPr lang="en-US" sz="1400" dirty="0"/>
              <a:t>Add adhesive Velcro to the back of the leaves under the target word picture.</a:t>
            </a:r>
          </a:p>
          <a:p>
            <a:pPr marL="342900" indent="-342900">
              <a:buAutoNum type="arabicPeriod"/>
            </a:pPr>
            <a:r>
              <a:rPr lang="en-US" sz="1400" dirty="0"/>
              <a:t>Print out the tree trunk</a:t>
            </a:r>
          </a:p>
          <a:p>
            <a:pPr marL="342900" indent="-342900">
              <a:buAutoNum type="arabicPeriod"/>
            </a:pPr>
            <a:r>
              <a:rPr lang="en-US" sz="1400" dirty="0"/>
              <a:t>Glue the tree trunk sheet on cardstock.</a:t>
            </a:r>
          </a:p>
          <a:p>
            <a:pPr marL="342900" indent="-342900">
              <a:buAutoNum type="arabicPeriod"/>
            </a:pPr>
            <a:r>
              <a:rPr lang="en-US" sz="1400" dirty="0"/>
              <a:t>Laminate the tree trunk sheet.</a:t>
            </a:r>
          </a:p>
          <a:p>
            <a:r>
              <a:rPr lang="en-US" sz="1400" dirty="0"/>
              <a:t>12. Add Velcro to the branches and 2 Velcro pieces to the base of the tree/ground area.</a:t>
            </a:r>
          </a:p>
          <a:p>
            <a:r>
              <a:rPr lang="en-US" sz="1400" dirty="0"/>
              <a:t>13. Add and layer the leaves on the branches and base of the tree.</a:t>
            </a:r>
          </a:p>
          <a:p>
            <a:r>
              <a:rPr lang="en-US" sz="1400" dirty="0"/>
              <a:t>14. Print out the “I spy” card.  Glue on cardstock and cut out the card/cards.</a:t>
            </a:r>
          </a:p>
          <a:p>
            <a:r>
              <a:rPr lang="en-US" sz="1400" dirty="0"/>
              <a:t>15. Laminate the “I spy” card/cards.</a:t>
            </a:r>
          </a:p>
          <a:p>
            <a:r>
              <a:rPr lang="en-US" sz="1400" dirty="0"/>
              <a:t>16. Purchase and use mini magnifying glasses from Amazon.</a:t>
            </a:r>
          </a:p>
          <a:p>
            <a:endParaRPr lang="en-US" sz="1400" dirty="0"/>
          </a:p>
          <a:p>
            <a:r>
              <a:rPr lang="en-US" sz="1200" dirty="0">
                <a:hlinkClick r:id="rId2"/>
              </a:rPr>
              <a:t>www.jabberjawkids.com</a:t>
            </a:r>
            <a:r>
              <a:rPr lang="en-US" sz="1200" dirty="0"/>
              <a:t> </a:t>
            </a:r>
          </a:p>
          <a:p>
            <a:r>
              <a:rPr lang="en-US" sz="1200" dirty="0">
                <a:hlinkClick r:id="rId3"/>
              </a:rPr>
              <a:t>https://www.instagram.com/jabberjawkids/</a:t>
            </a:r>
            <a:r>
              <a:rPr lang="en-US" sz="1200" dirty="0"/>
              <a:t>   </a:t>
            </a:r>
          </a:p>
          <a:p>
            <a:r>
              <a:rPr lang="en-US" sz="1200" dirty="0">
                <a:hlinkClick r:id="rId4"/>
              </a:rPr>
              <a:t>https://www.facebook.com/JabberJawKidsLLC/</a:t>
            </a:r>
            <a:r>
              <a:rPr lang="en-US" sz="1200" dirty="0"/>
              <a:t> </a:t>
            </a:r>
          </a:p>
          <a:p>
            <a:r>
              <a:rPr lang="en-US" sz="1200" dirty="0"/>
              <a:t>Visit my Jabber Jaw Kids store at </a:t>
            </a:r>
            <a:r>
              <a:rPr lang="en-US" sz="1200" dirty="0">
                <a:hlinkClick r:id="rId5"/>
              </a:rPr>
              <a:t>https://wow.boomlearning.com/store/authorId/MWnJMe3dXhiBCyEHn/?collection=Decks&amp;sort=publishDate&amp;order=-1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47B7B-5318-4972-AF5C-9F9E8912E39E}"/>
              </a:ext>
            </a:extLst>
          </p:cNvPr>
          <p:cNvSpPr txBox="1"/>
          <p:nvPr/>
        </p:nvSpPr>
        <p:spPr>
          <a:xfrm>
            <a:off x="1065216" y="1280336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MATERIALS AND DIRECTIONS: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A1C33D9-EE4A-4E70-A565-AA31F88FB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000">
            <a:off x="9538168" y="94808"/>
            <a:ext cx="1272809" cy="1247000"/>
          </a:xfrm>
          <a:prstGeom prst="rect">
            <a:avLst/>
          </a:prstGeom>
        </p:spPr>
      </p:pic>
      <p:pic>
        <p:nvPicPr>
          <p:cNvPr id="10" name="Picture 9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A86A827C-29E4-4BE5-B266-185716067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60000">
            <a:off x="1212817" y="103485"/>
            <a:ext cx="1250162" cy="1224813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73876DC-6159-4481-B7E4-B7CCD6E9A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53" y="96715"/>
            <a:ext cx="1029279" cy="6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671B5A2B-66FA-4678-A3C7-C33E8F7D3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3" y="269457"/>
            <a:ext cx="2542387" cy="2490836"/>
          </a:xfrm>
          <a:prstGeom prst="rect">
            <a:avLst/>
          </a:prstGeom>
        </p:spPr>
      </p:pic>
      <p:pic>
        <p:nvPicPr>
          <p:cNvPr id="7" name="Picture 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C11D183D-FD46-4CA0-BBFA-B4EFEB11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8" y="2873655"/>
            <a:ext cx="2542387" cy="2490836"/>
          </a:xfrm>
          <a:prstGeom prst="rect">
            <a:avLst/>
          </a:prstGeom>
        </p:spPr>
      </p:pic>
      <p:pic>
        <p:nvPicPr>
          <p:cNvPr id="9" name="Picture 8" descr="A picture containing flower, water&#10;&#10;Description automatically generated">
            <a:extLst>
              <a:ext uri="{FF2B5EF4-FFF2-40B4-BE49-F238E27FC236}">
                <a16:creationId xmlns:a16="http://schemas.microsoft.com/office/drawing/2014/main" id="{9362C5C9-81CC-4FF3-9C14-387B975E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95" y="269457"/>
            <a:ext cx="2542387" cy="2490836"/>
          </a:xfrm>
          <a:prstGeom prst="rect">
            <a:avLst/>
          </a:prstGeom>
        </p:spPr>
      </p:pic>
      <p:pic>
        <p:nvPicPr>
          <p:cNvPr id="11" name="Picture 10" descr="A picture containing flower, water&#10;&#10;Description automatically generated">
            <a:extLst>
              <a:ext uri="{FF2B5EF4-FFF2-40B4-BE49-F238E27FC236}">
                <a16:creationId xmlns:a16="http://schemas.microsoft.com/office/drawing/2014/main" id="{618A4188-563D-4389-A415-28A642C45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95" y="2873655"/>
            <a:ext cx="2542387" cy="2490836"/>
          </a:xfrm>
          <a:prstGeom prst="rect">
            <a:avLst/>
          </a:prstGeom>
        </p:spPr>
      </p:pic>
      <p:pic>
        <p:nvPicPr>
          <p:cNvPr id="13" name="Picture 12" descr="A picture containing lamp, tree, water&#10;&#10;Description automatically generated">
            <a:extLst>
              <a:ext uri="{FF2B5EF4-FFF2-40B4-BE49-F238E27FC236}">
                <a16:creationId xmlns:a16="http://schemas.microsoft.com/office/drawing/2014/main" id="{52A6E365-095C-4F49-AA83-68B7BD528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62" y="269457"/>
            <a:ext cx="2542387" cy="2490836"/>
          </a:xfrm>
          <a:prstGeom prst="rect">
            <a:avLst/>
          </a:prstGeom>
        </p:spPr>
      </p:pic>
      <p:pic>
        <p:nvPicPr>
          <p:cNvPr id="15" name="Picture 14" descr="A picture containing lamp, tree, water&#10;&#10;Description automatically generated">
            <a:extLst>
              <a:ext uri="{FF2B5EF4-FFF2-40B4-BE49-F238E27FC236}">
                <a16:creationId xmlns:a16="http://schemas.microsoft.com/office/drawing/2014/main" id="{BEE80BB6-A171-43AE-9DBB-535795070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62" y="2852290"/>
            <a:ext cx="2542387" cy="2490836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ED81DE9-0C6D-4AD2-B5F0-CA6457E35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52" y="269457"/>
            <a:ext cx="2542388" cy="249083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601251C-5DE0-481F-AC92-8C5CBDB29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1" y="2852290"/>
            <a:ext cx="2542388" cy="24908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1C260E-6AFE-4BAD-901F-B987BA728CF8}"/>
              </a:ext>
            </a:extLst>
          </p:cNvPr>
          <p:cNvSpPr txBox="1"/>
          <p:nvPr/>
        </p:nvSpPr>
        <p:spPr>
          <a:xfrm>
            <a:off x="1045130" y="6403877"/>
            <a:ext cx="1037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Clipart acknowledgments: </a:t>
            </a:r>
            <a:r>
              <a:rPr lang="en-US" dirty="0" err="1"/>
              <a:t>SillyODesign</a:t>
            </a:r>
            <a:r>
              <a:rPr lang="en-US" dirty="0"/>
              <a:t>, </a:t>
            </a:r>
            <a:r>
              <a:rPr lang="en-US" dirty="0" err="1"/>
              <a:t>FlapJack</a:t>
            </a:r>
            <a:r>
              <a:rPr lang="en-US" dirty="0"/>
              <a:t> Educational Resources, Chirp Graphics, and Speech Doodles  </a:t>
            </a:r>
          </a:p>
        </p:txBody>
      </p:sp>
    </p:spTree>
    <p:extLst>
      <p:ext uri="{BB962C8B-B14F-4D97-AF65-F5344CB8AC3E}">
        <p14:creationId xmlns:p14="http://schemas.microsoft.com/office/powerpoint/2010/main" val="191054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8A7C1E5-EBEA-4D84-B7FF-75CAFD9E4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19" y="367469"/>
            <a:ext cx="2542387" cy="249083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2AABAA0-EC10-4D83-9125-127EC6DB0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469"/>
            <a:ext cx="2542387" cy="249083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FC21655-85A9-4653-978A-66058FF3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58305"/>
            <a:ext cx="2542387" cy="2490836"/>
          </a:xfrm>
          <a:prstGeom prst="rect">
            <a:avLst/>
          </a:prstGeom>
        </p:spPr>
      </p:pic>
      <p:pic>
        <p:nvPicPr>
          <p:cNvPr id="18" name="Picture 1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A5D05BF3-A93A-408F-8D37-D4DBC94C2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19" y="2858305"/>
            <a:ext cx="2542387" cy="24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B71F530-EC3A-452E-BA31-4F5D231D0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D8CE733E-0FB7-4395-AE31-53710DD9F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24" y="256757"/>
            <a:ext cx="4898920" cy="65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3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, square&#10;&#10;Description automatically generated">
            <a:extLst>
              <a:ext uri="{FF2B5EF4-FFF2-40B4-BE49-F238E27FC236}">
                <a16:creationId xmlns:a16="http://schemas.microsoft.com/office/drawing/2014/main" id="{C2398D8C-EBEF-4E34-9805-7652FA5C7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67327"/>
            <a:ext cx="64008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4FB6E-A398-4F8A-A35E-876C5EC68FD0}"/>
              </a:ext>
            </a:extLst>
          </p:cNvPr>
          <p:cNvSpPr txBox="1"/>
          <p:nvPr/>
        </p:nvSpPr>
        <p:spPr>
          <a:xfrm>
            <a:off x="4913831" y="1307506"/>
            <a:ext cx="331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Spy – 3 Syllable Words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CADB322-747C-4830-917C-CF807A30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4" y="4700622"/>
            <a:ext cx="277448" cy="272315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57CA4EA5-718D-4ECA-9A60-F253E6432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16" y="4861842"/>
            <a:ext cx="280484" cy="272315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7C0BBE1F-6B93-4218-9CBC-7C5E02D2B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3" y="3653327"/>
            <a:ext cx="318556" cy="201371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63B0DCCD-B889-42DC-87A5-466B0BB7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35" y="2739461"/>
            <a:ext cx="235593" cy="176559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9BDAB5DC-5A76-498A-A766-ED1B602BC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51" y="2762154"/>
            <a:ext cx="238094" cy="201371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E3D73BA5-ADC8-49E2-AA89-36780C37A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5476" y="4802456"/>
            <a:ext cx="287375" cy="195993"/>
          </a:xfrm>
          <a:prstGeom prst="rect">
            <a:avLst/>
          </a:prstGeom>
        </p:spPr>
      </p:pic>
      <p:pic>
        <p:nvPicPr>
          <p:cNvPr id="28" name="Picture 27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935D2F45-0044-4267-91BE-A48B04F82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63" y="2364681"/>
            <a:ext cx="359738" cy="317620"/>
          </a:xfrm>
          <a:prstGeom prst="rect">
            <a:avLst/>
          </a:prstGeom>
        </p:spPr>
      </p:pic>
      <p:pic>
        <p:nvPicPr>
          <p:cNvPr id="30" name="Picture 29" descr="A picture containing logo&#10;&#10;Description automatically generated">
            <a:extLst>
              <a:ext uri="{FF2B5EF4-FFF2-40B4-BE49-F238E27FC236}">
                <a16:creationId xmlns:a16="http://schemas.microsoft.com/office/drawing/2014/main" id="{12BCA10B-407E-4C72-8A69-15F5D1EDB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01" y="3688857"/>
            <a:ext cx="359739" cy="331681"/>
          </a:xfrm>
          <a:prstGeom prst="rect">
            <a:avLst/>
          </a:prstGeom>
        </p:spPr>
      </p:pic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FA9A1425-8FD9-471B-BB97-F714C275F5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29" y="3389989"/>
            <a:ext cx="318556" cy="364023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1C150D-1A24-4E88-B0DA-32C8F4077E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595928" y="2247420"/>
            <a:ext cx="375012" cy="234522"/>
          </a:xfrm>
          <a:prstGeom prst="rect">
            <a:avLst/>
          </a:prstGeom>
        </p:spPr>
      </p:pic>
      <p:pic>
        <p:nvPicPr>
          <p:cNvPr id="36" name="Picture 35" descr="A close up&#10;&#10;Description automatically generated">
            <a:extLst>
              <a:ext uri="{FF2B5EF4-FFF2-40B4-BE49-F238E27FC236}">
                <a16:creationId xmlns:a16="http://schemas.microsoft.com/office/drawing/2014/main" id="{CAF74ECC-B4CC-4557-8CD0-8029972A99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94" y="4968778"/>
            <a:ext cx="287376" cy="330757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B2FAAF68-5812-4585-837A-98D16A829F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02" y="3617461"/>
            <a:ext cx="273331" cy="237236"/>
          </a:xfrm>
          <a:prstGeom prst="rect">
            <a:avLst/>
          </a:prstGeom>
        </p:spPr>
      </p:pic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5B060469-91DB-4147-8ED8-57E22BBA5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99" y="3919687"/>
            <a:ext cx="196571" cy="201701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A04798-BBC2-4513-B324-3C5E1188E3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7794" y="2051078"/>
            <a:ext cx="160552" cy="323291"/>
          </a:xfrm>
          <a:prstGeom prst="rect">
            <a:avLst/>
          </a:prstGeom>
        </p:spPr>
      </p:pic>
      <p:pic>
        <p:nvPicPr>
          <p:cNvPr id="44" name="Picture 4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70361B4D-EE45-45B0-AA8B-3146C6E98E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59" y="4481737"/>
            <a:ext cx="187750" cy="202936"/>
          </a:xfrm>
          <a:prstGeom prst="rect">
            <a:avLst/>
          </a:prstGeom>
        </p:spPr>
      </p:pic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1D9C0F7E-A968-4556-BD81-8275800AFF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32" y="3077382"/>
            <a:ext cx="382893" cy="364023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C0C7A214-52D6-4611-A192-681D308F8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53" y="4001541"/>
            <a:ext cx="287375" cy="343600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6FB737A5-786E-4E8A-B7E8-C5DB2EB6FC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54" y="2995954"/>
            <a:ext cx="246780" cy="273386"/>
          </a:xfrm>
          <a:prstGeom prst="rect">
            <a:avLst/>
          </a:prstGeom>
        </p:spPr>
      </p:pic>
      <p:pic>
        <p:nvPicPr>
          <p:cNvPr id="52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BE05BB-92B5-4C83-A80A-A0DCCFC644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39" y="3429000"/>
            <a:ext cx="318556" cy="353602"/>
          </a:xfrm>
          <a:prstGeom prst="rect">
            <a:avLst/>
          </a:prstGeom>
        </p:spPr>
      </p:pic>
      <p:pic>
        <p:nvPicPr>
          <p:cNvPr id="54" name="Picture 53" descr="A picture containing logo&#10;&#10;Description automatically generated">
            <a:extLst>
              <a:ext uri="{FF2B5EF4-FFF2-40B4-BE49-F238E27FC236}">
                <a16:creationId xmlns:a16="http://schemas.microsoft.com/office/drawing/2014/main" id="{03798869-9E77-4E45-B1F1-9215D038CE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93" y="4392883"/>
            <a:ext cx="211085" cy="211085"/>
          </a:xfrm>
          <a:prstGeom prst="rect">
            <a:avLst/>
          </a:prstGeom>
        </p:spPr>
      </p:pic>
      <p:pic>
        <p:nvPicPr>
          <p:cNvPr id="56" name="Picture 55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49B11253-747B-42EB-94BE-70AEBDB958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04" y="4243630"/>
            <a:ext cx="287376" cy="238107"/>
          </a:xfrm>
          <a:prstGeom prst="rect">
            <a:avLst/>
          </a:prstGeom>
        </p:spPr>
      </p:pic>
      <p:pic>
        <p:nvPicPr>
          <p:cNvPr id="58" name="Picture 57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88DC202-46FE-4D62-BFAB-0830280C325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38" y="2289636"/>
            <a:ext cx="328129" cy="238108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73913E28-65A4-474C-A8E9-08C5D24FBB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06" y="4936471"/>
            <a:ext cx="172634" cy="554202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64A0F3FF-71C2-4BC3-94BB-8F989DF1B7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92" y="2184008"/>
            <a:ext cx="248137" cy="323291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93C95E2B-233F-4F94-B553-C4DEDC09BB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078252"/>
            <a:ext cx="276501" cy="266890"/>
          </a:xfrm>
          <a:prstGeom prst="rect">
            <a:avLst/>
          </a:prstGeom>
        </p:spPr>
      </p:pic>
      <p:pic>
        <p:nvPicPr>
          <p:cNvPr id="66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7E5FA5EC-1A54-4C4C-AF07-57545B1535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25" y="3090132"/>
            <a:ext cx="287376" cy="365087"/>
          </a:xfrm>
          <a:prstGeom prst="rect">
            <a:avLst/>
          </a:prstGeom>
        </p:spPr>
      </p:pic>
      <p:pic>
        <p:nvPicPr>
          <p:cNvPr id="68" name="Picture 67" descr="A picture containing birdhouse, room&#10;&#10;Description automatically generated">
            <a:extLst>
              <a:ext uri="{FF2B5EF4-FFF2-40B4-BE49-F238E27FC236}">
                <a16:creationId xmlns:a16="http://schemas.microsoft.com/office/drawing/2014/main" id="{7857833A-1658-443B-8897-C0E0A8E228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3136" y="2140683"/>
            <a:ext cx="327311" cy="155797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63DBB5A4-824C-486C-B6F7-BE48384C21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07" y="4285442"/>
            <a:ext cx="317627" cy="3992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3E65ABB-236C-416A-91B3-D3A0A5175D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09" y="3292842"/>
            <a:ext cx="132745" cy="272315"/>
          </a:xfrm>
          <a:prstGeom prst="rect">
            <a:avLst/>
          </a:prstGeom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F827239C-0A71-4421-8E31-165A994E6AD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16" y="2861685"/>
            <a:ext cx="341681" cy="283926"/>
          </a:xfrm>
          <a:prstGeom prst="rect">
            <a:avLst/>
          </a:prstGeom>
        </p:spPr>
      </p:pic>
      <p:pic>
        <p:nvPicPr>
          <p:cNvPr id="76" name="Picture 75" descr="A picture containing window&#10;&#10;Description automatically generated">
            <a:extLst>
              <a:ext uri="{FF2B5EF4-FFF2-40B4-BE49-F238E27FC236}">
                <a16:creationId xmlns:a16="http://schemas.microsoft.com/office/drawing/2014/main" id="{FDEDA3B6-7393-40C6-9AEA-2591AFA6E41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90" y="2739461"/>
            <a:ext cx="384428" cy="273386"/>
          </a:xfrm>
          <a:prstGeom prst="rect">
            <a:avLst/>
          </a:prstGeom>
        </p:spPr>
      </p:pic>
      <p:pic>
        <p:nvPicPr>
          <p:cNvPr id="78" name="Picture 77" descr="A picture containing sitting, indoor, racket, person&#10;&#10;Description automatically generated">
            <a:extLst>
              <a:ext uri="{FF2B5EF4-FFF2-40B4-BE49-F238E27FC236}">
                <a16:creationId xmlns:a16="http://schemas.microsoft.com/office/drawing/2014/main" id="{8619C6C4-66BF-4E07-9480-C84897F7F9C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7" y="1961007"/>
            <a:ext cx="172634" cy="359351"/>
          </a:xfrm>
          <a:prstGeom prst="rect">
            <a:avLst/>
          </a:prstGeom>
        </p:spPr>
      </p:pic>
      <p:pic>
        <p:nvPicPr>
          <p:cNvPr id="80" name="Picture 79" descr="Logo, icon&#10;&#10;Description automatically generated">
            <a:extLst>
              <a:ext uri="{FF2B5EF4-FFF2-40B4-BE49-F238E27FC236}">
                <a16:creationId xmlns:a16="http://schemas.microsoft.com/office/drawing/2014/main" id="{493A907B-E56B-4BD6-A879-4EE2797FB07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54" y="4204894"/>
            <a:ext cx="389496" cy="243305"/>
          </a:xfrm>
          <a:prstGeom prst="rect">
            <a:avLst/>
          </a:prstGeom>
        </p:spPr>
      </p:pic>
      <p:pic>
        <p:nvPicPr>
          <p:cNvPr id="82" name="Picture 81" descr="A picture containing logo&#10;&#10;Description automatically generated">
            <a:extLst>
              <a:ext uri="{FF2B5EF4-FFF2-40B4-BE49-F238E27FC236}">
                <a16:creationId xmlns:a16="http://schemas.microsoft.com/office/drawing/2014/main" id="{97A2780C-DD6D-4E5E-B391-66A8048D049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18" y="4145803"/>
            <a:ext cx="222784" cy="312084"/>
          </a:xfrm>
          <a:prstGeom prst="rect">
            <a:avLst/>
          </a:prstGeom>
        </p:spPr>
      </p:pic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35E999A8-E000-4836-8AC2-221C4C8151D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73" y="2605418"/>
            <a:ext cx="384895" cy="253665"/>
          </a:xfrm>
          <a:prstGeom prst="rect">
            <a:avLst/>
          </a:prstGeom>
        </p:spPr>
      </p:pic>
      <p:pic>
        <p:nvPicPr>
          <p:cNvPr id="86" name="Picture 85" descr="A picture containing shape&#10;&#10;Description automatically generated">
            <a:extLst>
              <a:ext uri="{FF2B5EF4-FFF2-40B4-BE49-F238E27FC236}">
                <a16:creationId xmlns:a16="http://schemas.microsoft.com/office/drawing/2014/main" id="{DDF33C2F-A610-49DB-BEA8-D6D00F6C5A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50" y="5218358"/>
            <a:ext cx="351170" cy="272315"/>
          </a:xfrm>
          <a:prstGeom prst="rect">
            <a:avLst/>
          </a:prstGeom>
        </p:spPr>
      </p:pic>
      <p:pic>
        <p:nvPicPr>
          <p:cNvPr id="88" name="Picture 87" descr="A close up of an umbrella&#10;&#10;Description automatically generated">
            <a:extLst>
              <a:ext uri="{FF2B5EF4-FFF2-40B4-BE49-F238E27FC236}">
                <a16:creationId xmlns:a16="http://schemas.microsoft.com/office/drawing/2014/main" id="{CC5E92AD-EB0B-4BC6-91E3-34DEDD15C71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76" y="4910100"/>
            <a:ext cx="277448" cy="337443"/>
          </a:xfrm>
          <a:prstGeom prst="rect">
            <a:avLst/>
          </a:prstGeom>
        </p:spPr>
      </p:pic>
      <p:pic>
        <p:nvPicPr>
          <p:cNvPr id="90" name="Picture 89" descr="Shape, icon, circle&#10;&#10;Description automatically generated">
            <a:extLst>
              <a:ext uri="{FF2B5EF4-FFF2-40B4-BE49-F238E27FC236}">
                <a16:creationId xmlns:a16="http://schemas.microsoft.com/office/drawing/2014/main" id="{ABF3AC93-822A-4CD7-90CE-A4961A0D63D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4" y="5133315"/>
            <a:ext cx="276679" cy="270869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D50D5B47-A648-4D7A-91C9-87E694E6707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14" y="5177369"/>
            <a:ext cx="393212" cy="226815"/>
          </a:xfrm>
          <a:prstGeom prst="rect">
            <a:avLst/>
          </a:prstGeom>
        </p:spPr>
      </p:pic>
      <p:pic>
        <p:nvPicPr>
          <p:cNvPr id="94" name="Picture 9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9A00ED-BE83-4708-92C4-4942ECC2303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06" y="5213572"/>
            <a:ext cx="522265" cy="238108"/>
          </a:xfrm>
          <a:prstGeom prst="rect">
            <a:avLst/>
          </a:prstGeom>
        </p:spPr>
      </p:pic>
      <p:pic>
        <p:nvPicPr>
          <p:cNvPr id="96" name="Picture 9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93E4BD-52D6-4880-A986-C929AB8FE6BC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14" y="3394803"/>
            <a:ext cx="286721" cy="166749"/>
          </a:xfrm>
          <a:prstGeom prst="rect">
            <a:avLst/>
          </a:prstGeom>
        </p:spPr>
      </p:pic>
      <p:pic>
        <p:nvPicPr>
          <p:cNvPr id="98" name="Picture 97" descr="A picture containing logo&#10;&#10;Description automatically generated">
            <a:extLst>
              <a:ext uri="{FF2B5EF4-FFF2-40B4-BE49-F238E27FC236}">
                <a16:creationId xmlns:a16="http://schemas.microsoft.com/office/drawing/2014/main" id="{39AF31AA-6F71-4A46-91CB-4B4458AD6C8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41" y="1968054"/>
            <a:ext cx="235593" cy="207496"/>
          </a:xfrm>
          <a:prstGeom prst="rect">
            <a:avLst/>
          </a:prstGeom>
        </p:spPr>
      </p:pic>
      <p:pic>
        <p:nvPicPr>
          <p:cNvPr id="100" name="Picture 99" descr="A picture containing shape&#10;&#10;Description automatically generated">
            <a:extLst>
              <a:ext uri="{FF2B5EF4-FFF2-40B4-BE49-F238E27FC236}">
                <a16:creationId xmlns:a16="http://schemas.microsoft.com/office/drawing/2014/main" id="{FCB44618-FF60-4FDE-B2E2-BA9DBD82CC2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38" y="3814047"/>
            <a:ext cx="277448" cy="255863"/>
          </a:xfrm>
          <a:prstGeom prst="rect">
            <a:avLst/>
          </a:prstGeom>
        </p:spPr>
      </p:pic>
      <p:pic>
        <p:nvPicPr>
          <p:cNvPr id="102" name="Picture 101" descr="A picture containing logo&#10;&#10;Description automatically generated">
            <a:extLst>
              <a:ext uri="{FF2B5EF4-FFF2-40B4-BE49-F238E27FC236}">
                <a16:creationId xmlns:a16="http://schemas.microsoft.com/office/drawing/2014/main" id="{1BE6E92A-68F8-427B-A9E6-04A8B070C5E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67" y="2016803"/>
            <a:ext cx="437971" cy="366681"/>
          </a:xfrm>
          <a:prstGeom prst="rect">
            <a:avLst/>
          </a:prstGeom>
        </p:spPr>
      </p:pic>
      <p:pic>
        <p:nvPicPr>
          <p:cNvPr id="104" name="Picture 103" descr="A picture containing logo&#10;&#10;Description automatically generated">
            <a:extLst>
              <a:ext uri="{FF2B5EF4-FFF2-40B4-BE49-F238E27FC236}">
                <a16:creationId xmlns:a16="http://schemas.microsoft.com/office/drawing/2014/main" id="{2A70882E-D1CB-4142-82E7-5D2EBC8C71E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56" y="4082576"/>
            <a:ext cx="293126" cy="211086"/>
          </a:xfrm>
          <a:prstGeom prst="rect">
            <a:avLst/>
          </a:prstGeom>
        </p:spPr>
      </p:pic>
      <p:pic>
        <p:nvPicPr>
          <p:cNvPr id="106" name="Picture 105" descr="A picture containing logo&#10;&#10;Description automatically generated">
            <a:extLst>
              <a:ext uri="{FF2B5EF4-FFF2-40B4-BE49-F238E27FC236}">
                <a16:creationId xmlns:a16="http://schemas.microsoft.com/office/drawing/2014/main" id="{F618B92C-9CBB-4EBC-8B36-9E9B015986D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0611" y="4499304"/>
            <a:ext cx="425648" cy="273386"/>
          </a:xfrm>
          <a:prstGeom prst="rect">
            <a:avLst/>
          </a:prstGeom>
        </p:spPr>
      </p:pic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48672E5-E110-4C73-8152-D38DF96B75A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11" y="2679369"/>
            <a:ext cx="244980" cy="3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911E8BF-2CE9-4431-AB9B-E80934368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84" y="1669703"/>
            <a:ext cx="677966" cy="665422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BD676EF-8D4F-42A0-86F8-9CB110723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63" y="1669703"/>
            <a:ext cx="797753" cy="774518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B5338CFF-5338-4D4C-BF3B-276B12A25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08" y="1737358"/>
            <a:ext cx="1005068" cy="63534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3FC8CC-92C9-4151-91F1-7D5963821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299" y="1832211"/>
            <a:ext cx="825584" cy="516298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120A35C9-1C61-464D-9009-E13FDAC3A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40" y="1791559"/>
            <a:ext cx="703121" cy="52693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8BB529F8-46AB-4B64-A5B5-8159921B1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84" y="1805411"/>
            <a:ext cx="776694" cy="529714"/>
          </a:xfrm>
          <a:prstGeom prst="rect">
            <a:avLst/>
          </a:prstGeom>
        </p:spPr>
      </p:pic>
      <p:pic>
        <p:nvPicPr>
          <p:cNvPr id="15" name="Picture 1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74170DD8-A189-4D5A-BCF4-B94B0264E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00" y="3429000"/>
            <a:ext cx="763420" cy="674039"/>
          </a:xfrm>
          <a:prstGeom prst="rect">
            <a:avLst/>
          </a:prstGeom>
        </p:spPr>
      </p:pic>
      <p:pic>
        <p:nvPicPr>
          <p:cNvPr id="17" name="Picture 16" descr="A close up&#10;&#10;Description automatically generated">
            <a:extLst>
              <a:ext uri="{FF2B5EF4-FFF2-40B4-BE49-F238E27FC236}">
                <a16:creationId xmlns:a16="http://schemas.microsoft.com/office/drawing/2014/main" id="{75F96B95-0DFA-4083-95C7-8C14ABBD16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63" y="3342772"/>
            <a:ext cx="660552" cy="760267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7D2C986E-D9CD-47C2-9C6B-BBE0E3B77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13" y="3429000"/>
            <a:ext cx="688566" cy="597636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B6C3257E-2E5A-42F2-BDE7-7A02361D5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76" y="3466689"/>
            <a:ext cx="572585" cy="587528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00150B91-ECA2-4731-8B9A-0ACA3925D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23" y="3429000"/>
            <a:ext cx="797753" cy="662907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319F72-EEAB-4D0C-AF54-3962EBFCD7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40" y="3394395"/>
            <a:ext cx="363583" cy="7321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D6A603-7FEB-45CC-ABC4-F501A661355E}"/>
              </a:ext>
            </a:extLst>
          </p:cNvPr>
          <p:cNvSpPr txBox="1"/>
          <p:nvPr/>
        </p:nvSpPr>
        <p:spPr>
          <a:xfrm>
            <a:off x="5227141" y="148107"/>
            <a:ext cx="1414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u="sng" dirty="0"/>
          </a:p>
          <a:p>
            <a:endParaRPr lang="en-US" b="1" u="sng" dirty="0"/>
          </a:p>
          <a:p>
            <a:r>
              <a:rPr lang="en-US" b="1" u="sng" dirty="0"/>
              <a:t>Target words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8C902C-C92F-4835-8DFC-89CDA49FE769}"/>
              </a:ext>
            </a:extLst>
          </p:cNvPr>
          <p:cNvSpPr txBox="1"/>
          <p:nvPr/>
        </p:nvSpPr>
        <p:spPr>
          <a:xfrm>
            <a:off x="2669418" y="5698901"/>
            <a:ext cx="698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Target word list: </a:t>
            </a:r>
            <a:r>
              <a:rPr lang="en-US" dirty="0"/>
              <a:t>banana, bumble bee, bicycle, gummy bears, hamburger,</a:t>
            </a:r>
          </a:p>
          <a:p>
            <a:r>
              <a:rPr lang="en-US" dirty="0"/>
              <a:t>ladybug, dinosaur, kangaroo, triangle, octopus, happy face, candy cane</a:t>
            </a:r>
          </a:p>
        </p:txBody>
      </p:sp>
    </p:spTree>
    <p:extLst>
      <p:ext uri="{BB962C8B-B14F-4D97-AF65-F5344CB8AC3E}">
        <p14:creationId xmlns:p14="http://schemas.microsoft.com/office/powerpoint/2010/main" val="42191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291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 Thomas</dc:creator>
  <cp:lastModifiedBy>Trey Thomas</cp:lastModifiedBy>
  <cp:revision>3</cp:revision>
  <cp:lastPrinted>2020-09-27T12:52:41Z</cp:lastPrinted>
  <dcterms:created xsi:type="dcterms:W3CDTF">2020-09-27T11:17:02Z</dcterms:created>
  <dcterms:modified xsi:type="dcterms:W3CDTF">2020-09-27T13:28:17Z</dcterms:modified>
</cp:coreProperties>
</file>