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4" r:id="rId2"/>
    <p:sldId id="266" r:id="rId3"/>
    <p:sldId id="265" r:id="rId4"/>
    <p:sldId id="271" r:id="rId5"/>
    <p:sldId id="270" r:id="rId6"/>
    <p:sldId id="273" r:id="rId7"/>
    <p:sldId id="274" r:id="rId8"/>
    <p:sldId id="275" r:id="rId9"/>
    <p:sldId id="276" r:id="rId10"/>
    <p:sldId id="260" r:id="rId11"/>
    <p:sldId id="277" r:id="rId12"/>
    <p:sldId id="278" r:id="rId13"/>
    <p:sldId id="259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7"/>
    <a:srgbClr val="ECEAD1"/>
    <a:srgbClr val="CFC493"/>
    <a:srgbClr val="466069"/>
    <a:srgbClr val="7E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74"/>
  </p:normalViewPr>
  <p:slideViewPr>
    <p:cSldViewPr snapToGrid="0" snapToObjects="1">
      <p:cViewPr varScale="1">
        <p:scale>
          <a:sx n="144" d="100"/>
          <a:sy n="144" d="100"/>
        </p:scale>
        <p:origin x="88" y="1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Parker" userId="50d5668b-36b7-4c76-9eeb-b04c67484dc4" providerId="ADAL" clId="{124F1A57-0E4D-4CCB-BF2B-13892E3EC5AD}"/>
    <pc:docChg chg="undo redo custSel addSld delSld modSld sldOrd">
      <pc:chgData name="William Parker" userId="50d5668b-36b7-4c76-9eeb-b04c67484dc4" providerId="ADAL" clId="{124F1A57-0E4D-4CCB-BF2B-13892E3EC5AD}" dt="2023-10-03T22:58:51.409" v="1000" actId="14826"/>
      <pc:docMkLst>
        <pc:docMk/>
      </pc:docMkLst>
      <pc:sldChg chg="del">
        <pc:chgData name="William Parker" userId="50d5668b-36b7-4c76-9eeb-b04c67484dc4" providerId="ADAL" clId="{124F1A57-0E4D-4CCB-BF2B-13892E3EC5AD}" dt="2023-10-03T21:48:39.655" v="767" actId="47"/>
        <pc:sldMkLst>
          <pc:docMk/>
          <pc:sldMk cId="1631629762" sldId="258"/>
        </pc:sldMkLst>
      </pc:sldChg>
      <pc:sldChg chg="modSp mod">
        <pc:chgData name="William Parker" userId="50d5668b-36b7-4c76-9eeb-b04c67484dc4" providerId="ADAL" clId="{124F1A57-0E4D-4CCB-BF2B-13892E3EC5AD}" dt="2023-10-03T22:00:48.156" v="989" actId="20577"/>
        <pc:sldMkLst>
          <pc:docMk/>
          <pc:sldMk cId="730652259" sldId="259"/>
        </pc:sldMkLst>
        <pc:spChg chg="mod">
          <ac:chgData name="William Parker" userId="50d5668b-36b7-4c76-9eeb-b04c67484dc4" providerId="ADAL" clId="{124F1A57-0E4D-4CCB-BF2B-13892E3EC5AD}" dt="2023-10-03T22:00:48.156" v="989" actId="20577"/>
          <ac:spMkLst>
            <pc:docMk/>
            <pc:sldMk cId="730652259" sldId="259"/>
            <ac:spMk id="2" creationId="{996E4B2F-C74B-0A4A-82D8-B46BA9116742}"/>
          </ac:spMkLst>
        </pc:spChg>
      </pc:sldChg>
      <pc:sldChg chg="addSp delSp modSp mod ord">
        <pc:chgData name="William Parker" userId="50d5668b-36b7-4c76-9eeb-b04c67484dc4" providerId="ADAL" clId="{124F1A57-0E4D-4CCB-BF2B-13892E3EC5AD}" dt="2023-10-03T22:58:51.409" v="1000" actId="14826"/>
        <pc:sldMkLst>
          <pc:docMk/>
          <pc:sldMk cId="2678340662" sldId="260"/>
        </pc:sldMkLst>
        <pc:spChg chg="mod">
          <ac:chgData name="William Parker" userId="50d5668b-36b7-4c76-9eeb-b04c67484dc4" providerId="ADAL" clId="{124F1A57-0E4D-4CCB-BF2B-13892E3EC5AD}" dt="2023-10-03T21:42:40.622" v="738" actId="6549"/>
          <ac:spMkLst>
            <pc:docMk/>
            <pc:sldMk cId="2678340662" sldId="260"/>
            <ac:spMk id="2" creationId="{3ABC8228-26B0-C44C-8984-8310F2D40FAA}"/>
          </ac:spMkLst>
        </pc:spChg>
        <pc:spChg chg="add del mod">
          <ac:chgData name="William Parker" userId="50d5668b-36b7-4c76-9eeb-b04c67484dc4" providerId="ADAL" clId="{124F1A57-0E4D-4CCB-BF2B-13892E3EC5AD}" dt="2023-10-03T21:43:07.975" v="740" actId="478"/>
          <ac:spMkLst>
            <pc:docMk/>
            <pc:sldMk cId="2678340662" sldId="260"/>
            <ac:spMk id="4" creationId="{227079AB-16E4-F473-19E1-A9A29A988F6B}"/>
          </ac:spMkLst>
        </pc:spChg>
        <pc:spChg chg="add mod">
          <ac:chgData name="William Parker" userId="50d5668b-36b7-4c76-9eeb-b04c67484dc4" providerId="ADAL" clId="{124F1A57-0E4D-4CCB-BF2B-13892E3EC5AD}" dt="2023-10-03T21:43:43.985" v="743" actId="2085"/>
          <ac:spMkLst>
            <pc:docMk/>
            <pc:sldMk cId="2678340662" sldId="260"/>
            <ac:spMk id="6" creationId="{C34A11BF-48B7-DFAA-FFF4-2FC11F98D754}"/>
          </ac:spMkLst>
        </pc:spChg>
        <pc:spChg chg="add del mod">
          <ac:chgData name="William Parker" userId="50d5668b-36b7-4c76-9eeb-b04c67484dc4" providerId="ADAL" clId="{124F1A57-0E4D-4CCB-BF2B-13892E3EC5AD}" dt="2023-10-03T21:44:01.242" v="747" actId="478"/>
          <ac:spMkLst>
            <pc:docMk/>
            <pc:sldMk cId="2678340662" sldId="260"/>
            <ac:spMk id="7" creationId="{56B0230D-7997-669A-304D-CE8B292E223A}"/>
          </ac:spMkLst>
        </pc:spChg>
        <pc:spChg chg="add del mod">
          <ac:chgData name="William Parker" userId="50d5668b-36b7-4c76-9eeb-b04c67484dc4" providerId="ADAL" clId="{124F1A57-0E4D-4CCB-BF2B-13892E3EC5AD}" dt="2023-10-03T21:43:58.992" v="746" actId="478"/>
          <ac:spMkLst>
            <pc:docMk/>
            <pc:sldMk cId="2678340662" sldId="260"/>
            <ac:spMk id="8" creationId="{296F8425-CE19-993F-4C4C-D0EC541E1609}"/>
          </ac:spMkLst>
        </pc:spChg>
        <pc:spChg chg="add del mod">
          <ac:chgData name="William Parker" userId="50d5668b-36b7-4c76-9eeb-b04c67484dc4" providerId="ADAL" clId="{124F1A57-0E4D-4CCB-BF2B-13892E3EC5AD}" dt="2023-10-03T21:43:58.992" v="746" actId="478"/>
          <ac:spMkLst>
            <pc:docMk/>
            <pc:sldMk cId="2678340662" sldId="260"/>
            <ac:spMk id="14" creationId="{1CF6E986-7C29-846A-457E-67F3A1BCBB14}"/>
          </ac:spMkLst>
        </pc:spChg>
        <pc:spChg chg="add del mod">
          <ac:chgData name="William Parker" userId="50d5668b-36b7-4c76-9eeb-b04c67484dc4" providerId="ADAL" clId="{124F1A57-0E4D-4CCB-BF2B-13892E3EC5AD}" dt="2023-10-03T21:43:58.992" v="746" actId="478"/>
          <ac:spMkLst>
            <pc:docMk/>
            <pc:sldMk cId="2678340662" sldId="260"/>
            <ac:spMk id="15" creationId="{0C052CFB-3D2E-26A2-57A5-D5EFCB029D73}"/>
          </ac:spMkLst>
        </pc:spChg>
        <pc:spChg chg="add del mod">
          <ac:chgData name="William Parker" userId="50d5668b-36b7-4c76-9eeb-b04c67484dc4" providerId="ADAL" clId="{124F1A57-0E4D-4CCB-BF2B-13892E3EC5AD}" dt="2023-10-03T21:43:58.992" v="746" actId="478"/>
          <ac:spMkLst>
            <pc:docMk/>
            <pc:sldMk cId="2678340662" sldId="260"/>
            <ac:spMk id="16" creationId="{D9FFEE04-82DB-9FE9-B453-4CB09F1FFF37}"/>
          </ac:spMkLst>
        </pc:spChg>
        <pc:spChg chg="add del mod">
          <ac:chgData name="William Parker" userId="50d5668b-36b7-4c76-9eeb-b04c67484dc4" providerId="ADAL" clId="{124F1A57-0E4D-4CCB-BF2B-13892E3EC5AD}" dt="2023-10-03T21:43:58.992" v="746" actId="478"/>
          <ac:spMkLst>
            <pc:docMk/>
            <pc:sldMk cId="2678340662" sldId="260"/>
            <ac:spMk id="17" creationId="{EF48F014-95C8-01A6-BFE8-406C50BF0B22}"/>
          </ac:spMkLst>
        </pc:spChg>
        <pc:picChg chg="del">
          <ac:chgData name="William Parker" userId="50d5668b-36b7-4c76-9eeb-b04c67484dc4" providerId="ADAL" clId="{124F1A57-0E4D-4CCB-BF2B-13892E3EC5AD}" dt="2023-10-03T21:43:01.317" v="739" actId="478"/>
          <ac:picMkLst>
            <pc:docMk/>
            <pc:sldMk cId="2678340662" sldId="260"/>
            <ac:picMk id="5" creationId="{3A031AFF-344D-A243-BA5C-3A9319A1A351}"/>
          </ac:picMkLst>
        </pc:picChg>
        <pc:picChg chg="add del mod">
          <ac:chgData name="William Parker" userId="50d5668b-36b7-4c76-9eeb-b04c67484dc4" providerId="ADAL" clId="{124F1A57-0E4D-4CCB-BF2B-13892E3EC5AD}" dt="2023-10-03T22:58:51.409" v="1000" actId="14826"/>
          <ac:picMkLst>
            <pc:docMk/>
            <pc:sldMk cId="2678340662" sldId="260"/>
            <ac:picMk id="9" creationId="{FE9E7837-CDDD-DCB1-A52D-AD1E07908BA5}"/>
          </ac:picMkLst>
        </pc:picChg>
        <pc:picChg chg="add del mod">
          <ac:chgData name="William Parker" userId="50d5668b-36b7-4c76-9eeb-b04c67484dc4" providerId="ADAL" clId="{124F1A57-0E4D-4CCB-BF2B-13892E3EC5AD}" dt="2023-10-03T22:58:38.484" v="998" actId="14826"/>
          <ac:picMkLst>
            <pc:docMk/>
            <pc:sldMk cId="2678340662" sldId="260"/>
            <ac:picMk id="10" creationId="{9AF4C7C0-9C87-B7E1-A861-9197D60F6F84}"/>
          </ac:picMkLst>
        </pc:picChg>
        <pc:picChg chg="add del mod">
          <ac:chgData name="William Parker" userId="50d5668b-36b7-4c76-9eeb-b04c67484dc4" providerId="ADAL" clId="{124F1A57-0E4D-4CCB-BF2B-13892E3EC5AD}" dt="2023-10-03T22:58:45.206" v="999" actId="14826"/>
          <ac:picMkLst>
            <pc:docMk/>
            <pc:sldMk cId="2678340662" sldId="260"/>
            <ac:picMk id="11" creationId="{DE220F0D-8415-F340-321E-270C17D2D86C}"/>
          </ac:picMkLst>
        </pc:picChg>
        <pc:picChg chg="add del mod">
          <ac:chgData name="William Parker" userId="50d5668b-36b7-4c76-9eeb-b04c67484dc4" providerId="ADAL" clId="{124F1A57-0E4D-4CCB-BF2B-13892E3EC5AD}" dt="2023-10-03T22:58:32.397" v="997" actId="14826"/>
          <ac:picMkLst>
            <pc:docMk/>
            <pc:sldMk cId="2678340662" sldId="260"/>
            <ac:picMk id="12" creationId="{4AADA8BC-2670-0D1C-B90B-8B2B72E95F00}"/>
          </ac:picMkLst>
        </pc:picChg>
        <pc:picChg chg="add del mod">
          <ac:chgData name="William Parker" userId="50d5668b-36b7-4c76-9eeb-b04c67484dc4" providerId="ADAL" clId="{124F1A57-0E4D-4CCB-BF2B-13892E3EC5AD}" dt="2023-10-03T22:58:26.230" v="996" actId="14826"/>
          <ac:picMkLst>
            <pc:docMk/>
            <pc:sldMk cId="2678340662" sldId="260"/>
            <ac:picMk id="13" creationId="{31ACD3B4-6045-F990-520C-4985DE2314AA}"/>
          </ac:picMkLst>
        </pc:picChg>
      </pc:sldChg>
      <pc:sldChg chg="modSp del mod ord">
        <pc:chgData name="William Parker" userId="50d5668b-36b7-4c76-9eeb-b04c67484dc4" providerId="ADAL" clId="{124F1A57-0E4D-4CCB-BF2B-13892E3EC5AD}" dt="2023-10-03T21:46:58.120" v="762" actId="47"/>
        <pc:sldMkLst>
          <pc:docMk/>
          <pc:sldMk cId="2381059035" sldId="261"/>
        </pc:sldMkLst>
        <pc:spChg chg="mod">
          <ac:chgData name="William Parker" userId="50d5668b-36b7-4c76-9eeb-b04c67484dc4" providerId="ADAL" clId="{124F1A57-0E4D-4CCB-BF2B-13892E3EC5AD}" dt="2023-10-03T21:35:37.019" v="552" actId="20577"/>
          <ac:spMkLst>
            <pc:docMk/>
            <pc:sldMk cId="2381059035" sldId="261"/>
            <ac:spMk id="2" creationId="{97EAB007-DD13-2049-BDF0-A9F4BA7ECE3B}"/>
          </ac:spMkLst>
        </pc:spChg>
        <pc:spChg chg="mod">
          <ac:chgData name="William Parker" userId="50d5668b-36b7-4c76-9eeb-b04c67484dc4" providerId="ADAL" clId="{124F1A57-0E4D-4CCB-BF2B-13892E3EC5AD}" dt="2023-10-03T21:38:28.672" v="645" actId="20577"/>
          <ac:spMkLst>
            <pc:docMk/>
            <pc:sldMk cId="2381059035" sldId="261"/>
            <ac:spMk id="3" creationId="{11407BBD-DBB6-7741-88E8-0BBE16A70324}"/>
          </ac:spMkLst>
        </pc:spChg>
        <pc:spChg chg="mod">
          <ac:chgData name="William Parker" userId="50d5668b-36b7-4c76-9eeb-b04c67484dc4" providerId="ADAL" clId="{124F1A57-0E4D-4CCB-BF2B-13892E3EC5AD}" dt="2023-10-03T21:37:10.851" v="576" actId="20577"/>
          <ac:spMkLst>
            <pc:docMk/>
            <pc:sldMk cId="2381059035" sldId="261"/>
            <ac:spMk id="4" creationId="{E85CAEA7-DC29-5F41-A8FC-DAFE60485963}"/>
          </ac:spMkLst>
        </pc:spChg>
      </pc:sldChg>
      <pc:sldChg chg="del">
        <pc:chgData name="William Parker" userId="50d5668b-36b7-4c76-9eeb-b04c67484dc4" providerId="ADAL" clId="{124F1A57-0E4D-4CCB-BF2B-13892E3EC5AD}" dt="2023-10-03T21:48:48.515" v="769" actId="47"/>
        <pc:sldMkLst>
          <pc:docMk/>
          <pc:sldMk cId="2846841417" sldId="262"/>
        </pc:sldMkLst>
      </pc:sldChg>
      <pc:sldChg chg="addSp delSp modSp mod">
        <pc:chgData name="William Parker" userId="50d5668b-36b7-4c76-9eeb-b04c67484dc4" providerId="ADAL" clId="{124F1A57-0E4D-4CCB-BF2B-13892E3EC5AD}" dt="2023-10-03T21:25:06.148" v="308" actId="1076"/>
        <pc:sldMkLst>
          <pc:docMk/>
          <pc:sldMk cId="1078244488" sldId="264"/>
        </pc:sldMkLst>
        <pc:spChg chg="mod">
          <ac:chgData name="William Parker" userId="50d5668b-36b7-4c76-9eeb-b04c67484dc4" providerId="ADAL" clId="{124F1A57-0E4D-4CCB-BF2B-13892E3EC5AD}" dt="2023-10-03T21:25:06.148" v="308" actId="1076"/>
          <ac:spMkLst>
            <pc:docMk/>
            <pc:sldMk cId="1078244488" sldId="264"/>
            <ac:spMk id="2" creationId="{450C6DCE-5506-AE49-9AA5-4EB0B2528574}"/>
          </ac:spMkLst>
        </pc:spChg>
        <pc:spChg chg="mod">
          <ac:chgData name="William Parker" userId="50d5668b-36b7-4c76-9eeb-b04c67484dc4" providerId="ADAL" clId="{124F1A57-0E4D-4CCB-BF2B-13892E3EC5AD}" dt="2023-10-03T21:25:04.076" v="307" actId="1076"/>
          <ac:spMkLst>
            <pc:docMk/>
            <pc:sldMk cId="1078244488" sldId="264"/>
            <ac:spMk id="3" creationId="{E56915A3-AD07-F048-8B5A-7D44B354DF7A}"/>
          </ac:spMkLst>
        </pc:spChg>
        <pc:spChg chg="del">
          <ac:chgData name="William Parker" userId="50d5668b-36b7-4c76-9eeb-b04c67484dc4" providerId="ADAL" clId="{124F1A57-0E4D-4CCB-BF2B-13892E3EC5AD}" dt="2023-10-03T21:20:54.664" v="59" actId="478"/>
          <ac:spMkLst>
            <pc:docMk/>
            <pc:sldMk cId="1078244488" sldId="264"/>
            <ac:spMk id="4" creationId="{1CA854F3-E1E6-B445-9497-094416CE94BE}"/>
          </ac:spMkLst>
        </pc:spChg>
        <pc:spChg chg="add mod">
          <ac:chgData name="William Parker" userId="50d5668b-36b7-4c76-9eeb-b04c67484dc4" providerId="ADAL" clId="{124F1A57-0E4D-4CCB-BF2B-13892E3EC5AD}" dt="2023-10-03T21:22:20.090" v="95" actId="207"/>
          <ac:spMkLst>
            <pc:docMk/>
            <pc:sldMk cId="1078244488" sldId="264"/>
            <ac:spMk id="7" creationId="{B3AB3E50-F853-3BA7-9823-DDBAAF1FC10B}"/>
          </ac:spMkLst>
        </pc:spChg>
        <pc:picChg chg="add mod">
          <ac:chgData name="William Parker" userId="50d5668b-36b7-4c76-9eeb-b04c67484dc4" providerId="ADAL" clId="{124F1A57-0E4D-4CCB-BF2B-13892E3EC5AD}" dt="2023-10-03T21:21:25.388" v="66" actId="1076"/>
          <ac:picMkLst>
            <pc:docMk/>
            <pc:sldMk cId="1078244488" sldId="264"/>
            <ac:picMk id="6" creationId="{74B0B139-4DA2-ECC2-2D69-92D0F4F44B28}"/>
          </ac:picMkLst>
        </pc:picChg>
      </pc:sldChg>
      <pc:sldChg chg="modSp mod ord">
        <pc:chgData name="William Parker" userId="50d5668b-36b7-4c76-9eeb-b04c67484dc4" providerId="ADAL" clId="{124F1A57-0E4D-4CCB-BF2B-13892E3EC5AD}" dt="2023-10-03T21:24:53.725" v="306" actId="6549"/>
        <pc:sldMkLst>
          <pc:docMk/>
          <pc:sldMk cId="3298413" sldId="265"/>
        </pc:sldMkLst>
        <pc:spChg chg="mod">
          <ac:chgData name="William Parker" userId="50d5668b-36b7-4c76-9eeb-b04c67484dc4" providerId="ADAL" clId="{124F1A57-0E4D-4CCB-BF2B-13892E3EC5AD}" dt="2023-10-03T21:24:12.847" v="220" actId="20577"/>
          <ac:spMkLst>
            <pc:docMk/>
            <pc:sldMk cId="3298413" sldId="265"/>
            <ac:spMk id="2" creationId="{91224998-8175-4248-BD8C-B7F4E58D1965}"/>
          </ac:spMkLst>
        </pc:spChg>
        <pc:spChg chg="mod">
          <ac:chgData name="William Parker" userId="50d5668b-36b7-4c76-9eeb-b04c67484dc4" providerId="ADAL" clId="{124F1A57-0E4D-4CCB-BF2B-13892E3EC5AD}" dt="2023-10-03T21:24:53.725" v="306" actId="6549"/>
          <ac:spMkLst>
            <pc:docMk/>
            <pc:sldMk cId="3298413" sldId="265"/>
            <ac:spMk id="3" creationId="{BEE4DE2E-F38B-4E4F-88FA-EDA161C21DE3}"/>
          </ac:spMkLst>
        </pc:spChg>
      </pc:sldChg>
      <pc:sldChg chg="modSp mod ord">
        <pc:chgData name="William Parker" userId="50d5668b-36b7-4c76-9eeb-b04c67484dc4" providerId="ADAL" clId="{124F1A57-0E4D-4CCB-BF2B-13892E3EC5AD}" dt="2023-10-03T21:46:27.103" v="761"/>
        <pc:sldMkLst>
          <pc:docMk/>
          <pc:sldMk cId="1483572413" sldId="266"/>
        </pc:sldMkLst>
        <pc:spChg chg="mod">
          <ac:chgData name="William Parker" userId="50d5668b-36b7-4c76-9eeb-b04c67484dc4" providerId="ADAL" clId="{124F1A57-0E4D-4CCB-BF2B-13892E3EC5AD}" dt="2023-10-03T21:46:27.103" v="761"/>
          <ac:spMkLst>
            <pc:docMk/>
            <pc:sldMk cId="1483572413" sldId="266"/>
            <ac:spMk id="2" creationId="{66E1B026-5FE6-D146-860D-086B0C0C83CF}"/>
          </ac:spMkLst>
        </pc:spChg>
        <pc:spChg chg="mod">
          <ac:chgData name="William Parker" userId="50d5668b-36b7-4c76-9eeb-b04c67484dc4" providerId="ADAL" clId="{124F1A57-0E4D-4CCB-BF2B-13892E3EC5AD}" dt="2023-10-03T21:25:22.021" v="310" actId="20577"/>
          <ac:spMkLst>
            <pc:docMk/>
            <pc:sldMk cId="1483572413" sldId="266"/>
            <ac:spMk id="3" creationId="{1BAC25B2-3290-8A47-8FA5-077F2E4D1DB4}"/>
          </ac:spMkLst>
        </pc:spChg>
      </pc:sldChg>
      <pc:sldChg chg="del">
        <pc:chgData name="William Parker" userId="50d5668b-36b7-4c76-9eeb-b04c67484dc4" providerId="ADAL" clId="{124F1A57-0E4D-4CCB-BF2B-13892E3EC5AD}" dt="2023-10-03T21:48:46.088" v="768" actId="47"/>
        <pc:sldMkLst>
          <pc:docMk/>
          <pc:sldMk cId="2332937764" sldId="267"/>
        </pc:sldMkLst>
      </pc:sldChg>
      <pc:sldChg chg="addSp modSp mod ord">
        <pc:chgData name="William Parker" userId="50d5668b-36b7-4c76-9eeb-b04c67484dc4" providerId="ADAL" clId="{124F1A57-0E4D-4CCB-BF2B-13892E3EC5AD}" dt="2023-10-03T21:58:22.085" v="906" actId="1076"/>
        <pc:sldMkLst>
          <pc:docMk/>
          <pc:sldMk cId="2870032334" sldId="270"/>
        </pc:sldMkLst>
        <pc:spChg chg="mod">
          <ac:chgData name="William Parker" userId="50d5668b-36b7-4c76-9eeb-b04c67484dc4" providerId="ADAL" clId="{124F1A57-0E4D-4CCB-BF2B-13892E3EC5AD}" dt="2023-10-03T21:34:33.826" v="536" actId="1076"/>
          <ac:spMkLst>
            <pc:docMk/>
            <pc:sldMk cId="2870032334" sldId="270"/>
            <ac:spMk id="2" creationId="{0F355F54-6308-A746-806C-72BC7F319673}"/>
          </ac:spMkLst>
        </pc:spChg>
        <pc:spChg chg="mod">
          <ac:chgData name="William Parker" userId="50d5668b-36b7-4c76-9eeb-b04c67484dc4" providerId="ADAL" clId="{124F1A57-0E4D-4CCB-BF2B-13892E3EC5AD}" dt="2023-10-03T21:34:24.558" v="534" actId="1076"/>
          <ac:spMkLst>
            <pc:docMk/>
            <pc:sldMk cId="2870032334" sldId="270"/>
            <ac:spMk id="3" creationId="{D6D52665-C228-A040-A168-A6DF55B92350}"/>
          </ac:spMkLst>
        </pc:spChg>
        <pc:graphicFrameChg chg="mod">
          <ac:chgData name="William Parker" userId="50d5668b-36b7-4c76-9eeb-b04c67484dc4" providerId="ADAL" clId="{124F1A57-0E4D-4CCB-BF2B-13892E3EC5AD}" dt="2023-10-03T21:49:37.731" v="801" actId="1076"/>
          <ac:graphicFrameMkLst>
            <pc:docMk/>
            <pc:sldMk cId="2870032334" sldId="270"/>
            <ac:graphicFrameMk id="5" creationId="{8E80113B-CC48-5640-80A5-B194B0787440}"/>
          </ac:graphicFrameMkLst>
        </pc:graphicFrameChg>
        <pc:graphicFrameChg chg="add mod">
          <ac:chgData name="William Parker" userId="50d5668b-36b7-4c76-9eeb-b04c67484dc4" providerId="ADAL" clId="{124F1A57-0E4D-4CCB-BF2B-13892E3EC5AD}" dt="2023-10-03T21:58:22.085" v="906" actId="1076"/>
          <ac:graphicFrameMkLst>
            <pc:docMk/>
            <pc:sldMk cId="2870032334" sldId="270"/>
            <ac:graphicFrameMk id="7" creationId="{4B8942C7-A6FE-97E5-5D64-342E431CF932}"/>
          </ac:graphicFrameMkLst>
        </pc:graphicFrameChg>
      </pc:sldChg>
      <pc:sldChg chg="modSp mod ord">
        <pc:chgData name="William Parker" userId="50d5668b-36b7-4c76-9eeb-b04c67484dc4" providerId="ADAL" clId="{124F1A57-0E4D-4CCB-BF2B-13892E3EC5AD}" dt="2023-10-03T21:27:17.543" v="433" actId="5793"/>
        <pc:sldMkLst>
          <pc:docMk/>
          <pc:sldMk cId="3183933100" sldId="271"/>
        </pc:sldMkLst>
        <pc:spChg chg="mod">
          <ac:chgData name="William Parker" userId="50d5668b-36b7-4c76-9eeb-b04c67484dc4" providerId="ADAL" clId="{124F1A57-0E4D-4CCB-BF2B-13892E3EC5AD}" dt="2023-10-03T21:26:55.469" v="368" actId="20577"/>
          <ac:spMkLst>
            <pc:docMk/>
            <pc:sldMk cId="3183933100" sldId="271"/>
            <ac:spMk id="2" creationId="{D7426D8C-F246-7943-AC9F-D2F028CF5311}"/>
          </ac:spMkLst>
        </pc:spChg>
        <pc:spChg chg="mod">
          <ac:chgData name="William Parker" userId="50d5668b-36b7-4c76-9eeb-b04c67484dc4" providerId="ADAL" clId="{124F1A57-0E4D-4CCB-BF2B-13892E3EC5AD}" dt="2023-10-03T21:27:17.543" v="433" actId="5793"/>
          <ac:spMkLst>
            <pc:docMk/>
            <pc:sldMk cId="3183933100" sldId="271"/>
            <ac:spMk id="3" creationId="{F4C7F018-C87B-464B-83D3-7D6A15C3A18A}"/>
          </ac:spMkLst>
        </pc:spChg>
      </pc:sldChg>
      <pc:sldChg chg="modSp new del mod">
        <pc:chgData name="William Parker" userId="50d5668b-36b7-4c76-9eeb-b04c67484dc4" providerId="ADAL" clId="{124F1A57-0E4D-4CCB-BF2B-13892E3EC5AD}" dt="2023-10-03T21:48:37.431" v="766" actId="47"/>
        <pc:sldMkLst>
          <pc:docMk/>
          <pc:sldMk cId="2118374058" sldId="272"/>
        </pc:sldMkLst>
        <pc:spChg chg="mod">
          <ac:chgData name="William Parker" userId="50d5668b-36b7-4c76-9eeb-b04c67484dc4" providerId="ADAL" clId="{124F1A57-0E4D-4CCB-BF2B-13892E3EC5AD}" dt="2023-10-03T21:30:42.323" v="491" actId="20577"/>
          <ac:spMkLst>
            <pc:docMk/>
            <pc:sldMk cId="2118374058" sldId="272"/>
            <ac:spMk id="2" creationId="{CD78A412-7E9D-6904-A7F6-6956295E2B50}"/>
          </ac:spMkLst>
        </pc:spChg>
      </pc:sldChg>
      <pc:sldChg chg="modSp add mod">
        <pc:chgData name="William Parker" userId="50d5668b-36b7-4c76-9eeb-b04c67484dc4" providerId="ADAL" clId="{124F1A57-0E4D-4CCB-BF2B-13892E3EC5AD}" dt="2023-10-03T21:47:11.747" v="763" actId="255"/>
        <pc:sldMkLst>
          <pc:docMk/>
          <pc:sldMk cId="721527860" sldId="273"/>
        </pc:sldMkLst>
        <pc:spChg chg="mod">
          <ac:chgData name="William Parker" userId="50d5668b-36b7-4c76-9eeb-b04c67484dc4" providerId="ADAL" clId="{124F1A57-0E4D-4CCB-BF2B-13892E3EC5AD}" dt="2023-10-03T21:39:19.224" v="655" actId="20577"/>
          <ac:spMkLst>
            <pc:docMk/>
            <pc:sldMk cId="721527860" sldId="273"/>
            <ac:spMk id="3" creationId="{11407BBD-DBB6-7741-88E8-0BBE16A70324}"/>
          </ac:spMkLst>
        </pc:spChg>
        <pc:spChg chg="mod">
          <ac:chgData name="William Parker" userId="50d5668b-36b7-4c76-9eeb-b04c67484dc4" providerId="ADAL" clId="{124F1A57-0E4D-4CCB-BF2B-13892E3EC5AD}" dt="2023-10-03T21:47:11.747" v="763" actId="255"/>
          <ac:spMkLst>
            <pc:docMk/>
            <pc:sldMk cId="721527860" sldId="273"/>
            <ac:spMk id="4" creationId="{E85CAEA7-DC29-5F41-A8FC-DAFE60485963}"/>
          </ac:spMkLst>
        </pc:spChg>
      </pc:sldChg>
      <pc:sldChg chg="modSp add mod">
        <pc:chgData name="William Parker" userId="50d5668b-36b7-4c76-9eeb-b04c67484dc4" providerId="ADAL" clId="{124F1A57-0E4D-4CCB-BF2B-13892E3EC5AD}" dt="2023-10-03T21:47:19.487" v="764" actId="255"/>
        <pc:sldMkLst>
          <pc:docMk/>
          <pc:sldMk cId="2049803436" sldId="274"/>
        </pc:sldMkLst>
        <pc:spChg chg="mod">
          <ac:chgData name="William Parker" userId="50d5668b-36b7-4c76-9eeb-b04c67484dc4" providerId="ADAL" clId="{124F1A57-0E4D-4CCB-BF2B-13892E3EC5AD}" dt="2023-10-03T21:39:45.249" v="658" actId="20577"/>
          <ac:spMkLst>
            <pc:docMk/>
            <pc:sldMk cId="2049803436" sldId="274"/>
            <ac:spMk id="3" creationId="{11407BBD-DBB6-7741-88E8-0BBE16A70324}"/>
          </ac:spMkLst>
        </pc:spChg>
        <pc:spChg chg="mod">
          <ac:chgData name="William Parker" userId="50d5668b-36b7-4c76-9eeb-b04c67484dc4" providerId="ADAL" clId="{124F1A57-0E4D-4CCB-BF2B-13892E3EC5AD}" dt="2023-10-03T21:47:19.487" v="764" actId="255"/>
          <ac:spMkLst>
            <pc:docMk/>
            <pc:sldMk cId="2049803436" sldId="274"/>
            <ac:spMk id="4" creationId="{E85CAEA7-DC29-5F41-A8FC-DAFE60485963}"/>
          </ac:spMkLst>
        </pc:spChg>
      </pc:sldChg>
      <pc:sldChg chg="modSp add mod">
        <pc:chgData name="William Parker" userId="50d5668b-36b7-4c76-9eeb-b04c67484dc4" providerId="ADAL" clId="{124F1A57-0E4D-4CCB-BF2B-13892E3EC5AD}" dt="2023-10-03T21:47:26.329" v="765" actId="255"/>
        <pc:sldMkLst>
          <pc:docMk/>
          <pc:sldMk cId="1581186233" sldId="275"/>
        </pc:sldMkLst>
        <pc:spChg chg="mod">
          <ac:chgData name="William Parker" userId="50d5668b-36b7-4c76-9eeb-b04c67484dc4" providerId="ADAL" clId="{124F1A57-0E4D-4CCB-BF2B-13892E3EC5AD}" dt="2023-10-03T21:39:58.576" v="660" actId="20577"/>
          <ac:spMkLst>
            <pc:docMk/>
            <pc:sldMk cId="1581186233" sldId="275"/>
            <ac:spMk id="3" creationId="{11407BBD-DBB6-7741-88E8-0BBE16A70324}"/>
          </ac:spMkLst>
        </pc:spChg>
        <pc:spChg chg="mod">
          <ac:chgData name="William Parker" userId="50d5668b-36b7-4c76-9eeb-b04c67484dc4" providerId="ADAL" clId="{124F1A57-0E4D-4CCB-BF2B-13892E3EC5AD}" dt="2023-10-03T21:47:26.329" v="765" actId="255"/>
          <ac:spMkLst>
            <pc:docMk/>
            <pc:sldMk cId="1581186233" sldId="275"/>
            <ac:spMk id="4" creationId="{E85CAEA7-DC29-5F41-A8FC-DAFE60485963}"/>
          </ac:spMkLst>
        </pc:spChg>
      </pc:sldChg>
      <pc:sldChg chg="modSp add mod ord">
        <pc:chgData name="William Parker" userId="50d5668b-36b7-4c76-9eeb-b04c67484dc4" providerId="ADAL" clId="{124F1A57-0E4D-4CCB-BF2B-13892E3EC5AD}" dt="2023-10-03T22:11:03.896" v="995" actId="20577"/>
        <pc:sldMkLst>
          <pc:docMk/>
          <pc:sldMk cId="770628778" sldId="276"/>
        </pc:sldMkLst>
        <pc:spChg chg="mod">
          <ac:chgData name="William Parker" userId="50d5668b-36b7-4c76-9eeb-b04c67484dc4" providerId="ADAL" clId="{124F1A57-0E4D-4CCB-BF2B-13892E3EC5AD}" dt="2023-10-03T21:41:23.281" v="687" actId="20577"/>
          <ac:spMkLst>
            <pc:docMk/>
            <pc:sldMk cId="770628778" sldId="276"/>
            <ac:spMk id="2" creationId="{66E1B026-5FE6-D146-860D-086B0C0C83CF}"/>
          </ac:spMkLst>
        </pc:spChg>
        <pc:spChg chg="mod">
          <ac:chgData name="William Parker" userId="50d5668b-36b7-4c76-9eeb-b04c67484dc4" providerId="ADAL" clId="{124F1A57-0E4D-4CCB-BF2B-13892E3EC5AD}" dt="2023-10-03T22:11:03.896" v="995" actId="20577"/>
          <ac:spMkLst>
            <pc:docMk/>
            <pc:sldMk cId="770628778" sldId="276"/>
            <ac:spMk id="3" creationId="{1BAC25B2-3290-8A47-8FA5-077F2E4D1DB4}"/>
          </ac:spMkLst>
        </pc:spChg>
      </pc:sldChg>
      <pc:sldChg chg="addSp delSp modSp add mod ord">
        <pc:chgData name="William Parker" userId="50d5668b-36b7-4c76-9eeb-b04c67484dc4" providerId="ADAL" clId="{124F1A57-0E4D-4CCB-BF2B-13892E3EC5AD}" dt="2023-10-03T21:55:27.358" v="875" actId="27918"/>
        <pc:sldMkLst>
          <pc:docMk/>
          <pc:sldMk cId="1214817916" sldId="277"/>
        </pc:sldMkLst>
        <pc:spChg chg="mod">
          <ac:chgData name="William Parker" userId="50d5668b-36b7-4c76-9eeb-b04c67484dc4" providerId="ADAL" clId="{124F1A57-0E4D-4CCB-BF2B-13892E3EC5AD}" dt="2023-10-03T21:49:08.153" v="793" actId="20577"/>
          <ac:spMkLst>
            <pc:docMk/>
            <pc:sldMk cId="1214817916" sldId="277"/>
            <ac:spMk id="2" creationId="{0F355F54-6308-A746-806C-72BC7F319673}"/>
          </ac:spMkLst>
        </pc:spChg>
        <pc:spChg chg="del">
          <ac:chgData name="William Parker" userId="50d5668b-36b7-4c76-9eeb-b04c67484dc4" providerId="ADAL" clId="{124F1A57-0E4D-4CCB-BF2B-13892E3EC5AD}" dt="2023-10-03T21:49:13.518" v="794" actId="478"/>
          <ac:spMkLst>
            <pc:docMk/>
            <pc:sldMk cId="1214817916" sldId="277"/>
            <ac:spMk id="3" creationId="{D6D52665-C228-A040-A168-A6DF55B92350}"/>
          </ac:spMkLst>
        </pc:spChg>
        <pc:spChg chg="add del mod">
          <ac:chgData name="William Parker" userId="50d5668b-36b7-4c76-9eeb-b04c67484dc4" providerId="ADAL" clId="{124F1A57-0E4D-4CCB-BF2B-13892E3EC5AD}" dt="2023-10-03T21:49:26.285" v="797" actId="478"/>
          <ac:spMkLst>
            <pc:docMk/>
            <pc:sldMk cId="1214817916" sldId="277"/>
            <ac:spMk id="6" creationId="{41FC7D91-98A4-2595-45BA-49F45B254980}"/>
          </ac:spMkLst>
        </pc:spChg>
        <pc:spChg chg="add del mod">
          <ac:chgData name="William Parker" userId="50d5668b-36b7-4c76-9eeb-b04c67484dc4" providerId="ADAL" clId="{124F1A57-0E4D-4CCB-BF2B-13892E3EC5AD}" dt="2023-10-03T21:49:49.322" v="803" actId="478"/>
          <ac:spMkLst>
            <pc:docMk/>
            <pc:sldMk cId="1214817916" sldId="277"/>
            <ac:spMk id="9" creationId="{0F3DA015-508B-50E3-11D7-AC22B8FC2F49}"/>
          </ac:spMkLst>
        </pc:spChg>
        <pc:graphicFrameChg chg="del mod">
          <ac:chgData name="William Parker" userId="50d5668b-36b7-4c76-9eeb-b04c67484dc4" providerId="ADAL" clId="{124F1A57-0E4D-4CCB-BF2B-13892E3EC5AD}" dt="2023-10-03T21:49:45.049" v="802" actId="478"/>
          <ac:graphicFrameMkLst>
            <pc:docMk/>
            <pc:sldMk cId="1214817916" sldId="277"/>
            <ac:graphicFrameMk id="5" creationId="{8E80113B-CC48-5640-80A5-B194B0787440}"/>
          </ac:graphicFrameMkLst>
        </pc:graphicFrameChg>
        <pc:graphicFrameChg chg="del">
          <ac:chgData name="William Parker" userId="50d5668b-36b7-4c76-9eeb-b04c67484dc4" providerId="ADAL" clId="{124F1A57-0E4D-4CCB-BF2B-13892E3EC5AD}" dt="2023-10-03T21:49:19.741" v="795" actId="478"/>
          <ac:graphicFrameMkLst>
            <pc:docMk/>
            <pc:sldMk cId="1214817916" sldId="277"/>
            <ac:graphicFrameMk id="7" creationId="{4B8942C7-A6FE-97E5-5D64-342E431CF932}"/>
          </ac:graphicFrameMkLst>
        </pc:graphicFrameChg>
        <pc:graphicFrameChg chg="add mod">
          <ac:chgData name="William Parker" userId="50d5668b-36b7-4c76-9eeb-b04c67484dc4" providerId="ADAL" clId="{124F1A57-0E4D-4CCB-BF2B-13892E3EC5AD}" dt="2023-10-03T21:54:34.200" v="863" actId="1076"/>
          <ac:graphicFrameMkLst>
            <pc:docMk/>
            <pc:sldMk cId="1214817916" sldId="277"/>
            <ac:graphicFrameMk id="12" creationId="{79C0A0C5-829A-046C-1AF2-EA377A20A75D}"/>
          </ac:graphicFrameMkLst>
        </pc:graphicFrameChg>
        <pc:graphicFrameChg chg="add mod">
          <ac:chgData name="William Parker" userId="50d5668b-36b7-4c76-9eeb-b04c67484dc4" providerId="ADAL" clId="{124F1A57-0E4D-4CCB-BF2B-13892E3EC5AD}" dt="2023-10-03T21:54:35.852" v="864" actId="1076"/>
          <ac:graphicFrameMkLst>
            <pc:docMk/>
            <pc:sldMk cId="1214817916" sldId="277"/>
            <ac:graphicFrameMk id="13" creationId="{7E3A5764-82A6-EE53-4D73-10D8E9DB1D7A}"/>
          </ac:graphicFrameMkLst>
        </pc:graphicFrameChg>
        <pc:graphicFrameChg chg="add mod">
          <ac:chgData name="William Parker" userId="50d5668b-36b7-4c76-9eeb-b04c67484dc4" providerId="ADAL" clId="{124F1A57-0E4D-4CCB-BF2B-13892E3EC5AD}" dt="2023-10-03T21:54:37.842" v="865" actId="1076"/>
          <ac:graphicFrameMkLst>
            <pc:docMk/>
            <pc:sldMk cId="1214817916" sldId="277"/>
            <ac:graphicFrameMk id="14" creationId="{A27B6C0A-1BE5-EB07-426B-368D51E81C79}"/>
          </ac:graphicFrameMkLst>
        </pc:graphicFrameChg>
      </pc:sldChg>
      <pc:sldChg chg="addSp delSp modSp add mod">
        <pc:chgData name="William Parker" userId="50d5668b-36b7-4c76-9eeb-b04c67484dc4" providerId="ADAL" clId="{124F1A57-0E4D-4CCB-BF2B-13892E3EC5AD}" dt="2023-10-03T22:00:24.204" v="952" actId="27918"/>
        <pc:sldMkLst>
          <pc:docMk/>
          <pc:sldMk cId="3159356419" sldId="278"/>
        </pc:sldMkLst>
        <pc:spChg chg="mod">
          <ac:chgData name="William Parker" userId="50d5668b-36b7-4c76-9eeb-b04c67484dc4" providerId="ADAL" clId="{124F1A57-0E4D-4CCB-BF2B-13892E3EC5AD}" dt="2023-10-03T21:56:51.552" v="892" actId="20577"/>
          <ac:spMkLst>
            <pc:docMk/>
            <pc:sldMk cId="3159356419" sldId="278"/>
            <ac:spMk id="2" creationId="{66E1B026-5FE6-D146-860D-086B0C0C83CF}"/>
          </ac:spMkLst>
        </pc:spChg>
        <pc:spChg chg="mod">
          <ac:chgData name="William Parker" userId="50d5668b-36b7-4c76-9eeb-b04c67484dc4" providerId="ADAL" clId="{124F1A57-0E4D-4CCB-BF2B-13892E3EC5AD}" dt="2023-10-03T21:59:10.347" v="930" actId="1076"/>
          <ac:spMkLst>
            <pc:docMk/>
            <pc:sldMk cId="3159356419" sldId="278"/>
            <ac:spMk id="3" creationId="{1BAC25B2-3290-8A47-8FA5-077F2E4D1DB4}"/>
          </ac:spMkLst>
        </pc:spChg>
        <pc:spChg chg="add del mod">
          <ac:chgData name="William Parker" userId="50d5668b-36b7-4c76-9eeb-b04c67484dc4" providerId="ADAL" clId="{124F1A57-0E4D-4CCB-BF2B-13892E3EC5AD}" dt="2023-10-03T21:57:03.423" v="894" actId="478"/>
          <ac:spMkLst>
            <pc:docMk/>
            <pc:sldMk cId="3159356419" sldId="278"/>
            <ac:spMk id="5" creationId="{F6ECA5C8-3998-DDBF-1853-9581E1F5EE26}"/>
          </ac:spMkLst>
        </pc:spChg>
        <pc:spChg chg="del">
          <ac:chgData name="William Parker" userId="50d5668b-36b7-4c76-9eeb-b04c67484dc4" providerId="ADAL" clId="{124F1A57-0E4D-4CCB-BF2B-13892E3EC5AD}" dt="2023-10-03T21:57:25.538" v="898" actId="478"/>
          <ac:spMkLst>
            <pc:docMk/>
            <pc:sldMk cId="3159356419" sldId="278"/>
            <ac:spMk id="7" creationId="{5876A01E-E968-3A47-8A67-D5A1F7B8F66E}"/>
          </ac:spMkLst>
        </pc:spChg>
        <pc:spChg chg="add mod">
          <ac:chgData name="William Parker" userId="50d5668b-36b7-4c76-9eeb-b04c67484dc4" providerId="ADAL" clId="{124F1A57-0E4D-4CCB-BF2B-13892E3EC5AD}" dt="2023-10-03T21:59:13.737" v="931" actId="1076"/>
          <ac:spMkLst>
            <pc:docMk/>
            <pc:sldMk cId="3159356419" sldId="278"/>
            <ac:spMk id="8" creationId="{C559E84E-7D3D-C3FC-36FA-9D3A10EEAC7A}"/>
          </ac:spMkLst>
        </pc:spChg>
        <pc:graphicFrameChg chg="add del mod">
          <ac:chgData name="William Parker" userId="50d5668b-36b7-4c76-9eeb-b04c67484dc4" providerId="ADAL" clId="{124F1A57-0E4D-4CCB-BF2B-13892E3EC5AD}" dt="2023-10-03T22:00:02.818" v="946" actId="1076"/>
          <ac:graphicFrameMkLst>
            <pc:docMk/>
            <pc:sldMk cId="3159356419" sldId="278"/>
            <ac:graphicFrameMk id="11" creationId="{0219A7C6-6495-280F-B291-8A59DF4A9AAF}"/>
          </ac:graphicFrameMkLst>
        </pc:graphicFrameChg>
        <pc:picChg chg="del">
          <ac:chgData name="William Parker" userId="50d5668b-36b7-4c76-9eeb-b04c67484dc4" providerId="ADAL" clId="{124F1A57-0E4D-4CCB-BF2B-13892E3EC5AD}" dt="2023-10-03T21:56:53.860" v="893" actId="478"/>
          <ac:picMkLst>
            <pc:docMk/>
            <pc:sldMk cId="3159356419" sldId="278"/>
            <ac:picMk id="6" creationId="{FDEB1893-864E-154E-8033-8839975F8B2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Market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E-F246-9F0B-4650A589A2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E-F246-9F0B-4650A589A2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AE-F246-9F0B-4650A589A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915840"/>
        <c:axId val="151183648"/>
      </c:barChart>
      <c:catAx>
        <c:axId val="5369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83648"/>
        <c:crosses val="autoZero"/>
        <c:auto val="1"/>
        <c:lblAlgn val="ctr"/>
        <c:lblOffset val="100"/>
        <c:noMultiLvlLbl val="0"/>
      </c:catAx>
      <c:valAx>
        <c:axId val="1511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Market Segments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8-40DD-8AFF-2A4FB435A74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58-40DD-8AFF-2A4FB435A7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C6-41BB-9EF0-F13D90163674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58-40DD-8AFF-2A4FB435A74F}"/>
              </c:ext>
            </c:extLst>
          </c:dPt>
          <c:cat>
            <c:strRef>
              <c:f>Sheet1!$A$2:$A$5</c:f>
              <c:strCache>
                <c:ptCount val="4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8-40DD-8AFF-2A4FB435A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</a:t>
            </a:r>
          </a:p>
        </c:rich>
      </c:tx>
      <c:layout>
        <c:manualLayout>
          <c:xMode val="edge"/>
          <c:yMode val="edge"/>
          <c:x val="0.36123056196843173"/>
          <c:y val="2.4626896060924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rgbClr val="00674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8-4B9F-B653-4F88F84A8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4746863"/>
        <c:axId val="641188495"/>
      </c:barChart>
      <c:catAx>
        <c:axId val="208474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188495"/>
        <c:crosses val="autoZero"/>
        <c:auto val="1"/>
        <c:lblAlgn val="ctr"/>
        <c:lblOffset val="100"/>
        <c:noMultiLvlLbl val="0"/>
      </c:catAx>
      <c:valAx>
        <c:axId val="64118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74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Expenses</a:t>
            </a:r>
          </a:p>
        </c:rich>
      </c:tx>
      <c:layout>
        <c:manualLayout>
          <c:xMode val="edge"/>
          <c:yMode val="edge"/>
          <c:x val="0.36123056196843173"/>
          <c:y val="2.4626896060924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8-495A-A2F1-D09472295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4746863"/>
        <c:axId val="641188495"/>
      </c:barChart>
      <c:catAx>
        <c:axId val="208474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188495"/>
        <c:crosses val="autoZero"/>
        <c:auto val="1"/>
        <c:lblAlgn val="ctr"/>
        <c:lblOffset val="100"/>
        <c:noMultiLvlLbl val="0"/>
      </c:catAx>
      <c:valAx>
        <c:axId val="64118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74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Profit</a:t>
            </a:r>
          </a:p>
        </c:rich>
      </c:tx>
      <c:layout>
        <c:manualLayout>
          <c:xMode val="edge"/>
          <c:yMode val="edge"/>
          <c:x val="0.36123056196843173"/>
          <c:y val="2.4626896060924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E-4F6D-83B3-7E628CAE0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4746863"/>
        <c:axId val="641188495"/>
      </c:barChart>
      <c:catAx>
        <c:axId val="208474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188495"/>
        <c:crosses val="autoZero"/>
        <c:auto val="1"/>
        <c:lblAlgn val="ctr"/>
        <c:lblOffset val="100"/>
        <c:noMultiLvlLbl val="0"/>
      </c:catAx>
      <c:valAx>
        <c:axId val="64118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74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E-4368-82A9-26BA3F26A798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E-4368-82A9-26BA3F26A7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E-4368-82A9-26BA3F26A798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E-4368-82A9-26BA3F26A798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4E-4368-82A9-26BA3F26A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84D44-B463-4A26-8F3A-242B6EF5372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B6EA2-4E6C-4DFB-9B5C-332D26824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B6EA2-4E6C-4DFB-9B5C-332D268249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6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B6EA2-4E6C-4DFB-9B5C-332D268249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2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6" r:id="rId4"/>
    <p:sldLayoutId id="2147483662" r:id="rId5"/>
    <p:sldLayoutId id="2147483664" r:id="rId6"/>
    <p:sldLayoutId id="2147483672" r:id="rId7"/>
    <p:sldLayoutId id="2147483675" r:id="rId8"/>
    <p:sldLayoutId id="2147483665" r:id="rId9"/>
    <p:sldLayoutId id="2147483666" r:id="rId10"/>
    <p:sldLayoutId id="2147483671" r:id="rId11"/>
    <p:sldLayoutId id="2147483667" r:id="rId12"/>
    <p:sldLayoutId id="2147483670" r:id="rId13"/>
    <p:sldLayoutId id="2147483668" r:id="rId14"/>
    <p:sldLayoutId id="2147483673" r:id="rId15"/>
    <p:sldLayoutId id="2147483669" r:id="rId16"/>
    <p:sldLayoutId id="2147483678" r:id="rId17"/>
    <p:sldLayoutId id="2147483674" r:id="rId18"/>
    <p:sldLayoutId id="214748368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6DCE-5506-AE49-9AA5-4EB0B252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31" y="1319608"/>
            <a:ext cx="8140216" cy="1512038"/>
          </a:xfrm>
        </p:spPr>
        <p:txBody>
          <a:bodyPr>
            <a:normAutofit/>
          </a:bodyPr>
          <a:lstStyle/>
          <a:p>
            <a:r>
              <a:rPr lang="en-US" sz="4200" dirty="0"/>
              <a:t>Introduction (Company Name)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15A3-AD07-F048-8B5A-7D44B354D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646" y="2873390"/>
            <a:ext cx="5159824" cy="562570"/>
          </a:xfrm>
        </p:spPr>
        <p:txBody>
          <a:bodyPr>
            <a:normAutofit/>
          </a:bodyPr>
          <a:lstStyle/>
          <a:p>
            <a:r>
              <a:rPr lang="en-US" dirty="0"/>
              <a:t>Company’s Statement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0B139-4DA2-ECC2-2D69-92D0F4F44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41" y="336790"/>
            <a:ext cx="1308935" cy="1308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AB3E50-F853-3BA7-9823-DDBAAF1FC10B}"/>
              </a:ext>
            </a:extLst>
          </p:cNvPr>
          <p:cNvSpPr txBox="1"/>
          <p:nvPr/>
        </p:nvSpPr>
        <p:spPr>
          <a:xfrm>
            <a:off x="1524826" y="1383267"/>
            <a:ext cx="16290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&lt; Company’s Logo</a:t>
            </a:r>
          </a:p>
        </p:txBody>
      </p:sp>
    </p:spTree>
    <p:extLst>
      <p:ext uri="{BB962C8B-B14F-4D97-AF65-F5344CB8AC3E}">
        <p14:creationId xmlns:p14="http://schemas.microsoft.com/office/powerpoint/2010/main" val="107824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8228-26B0-C44C-8984-8310F2D4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4A11BF-48B7-DFAA-FFF4-2FC11F98D754}"/>
              </a:ext>
            </a:extLst>
          </p:cNvPr>
          <p:cNvSpPr/>
          <p:nvPr/>
        </p:nvSpPr>
        <p:spPr>
          <a:xfrm>
            <a:off x="3311318" y="0"/>
            <a:ext cx="5832682" cy="51435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01;p26">
            <a:extLst>
              <a:ext uri="{FF2B5EF4-FFF2-40B4-BE49-F238E27FC236}">
                <a16:creationId xmlns:a16="http://schemas.microsoft.com/office/drawing/2014/main" id="{296F8425-CE19-993F-4C4C-D0EC541E1609}"/>
              </a:ext>
            </a:extLst>
          </p:cNvPr>
          <p:cNvSpPr txBox="1"/>
          <p:nvPr/>
        </p:nvSpPr>
        <p:spPr>
          <a:xfrm>
            <a:off x="5606517" y="486875"/>
            <a:ext cx="2964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02D41"/>
                </a:solidFill>
                <a:latin typeface="Arial" panose="020B0604020202020204" pitchFamily="34" charset="0"/>
                <a:ea typeface="Poppins ExtraBold"/>
                <a:cs typeface="Arial" panose="020B0604020202020204" pitchFamily="34" charset="0"/>
                <a:sym typeface="Poppins ExtraBold"/>
              </a:rPr>
              <a:t>Full Name</a:t>
            </a:r>
            <a:endParaRPr sz="1600" b="1" dirty="0">
              <a:solidFill>
                <a:srgbClr val="202D41"/>
              </a:solidFill>
              <a:latin typeface="Arial" panose="020B0604020202020204" pitchFamily="34" charset="0"/>
              <a:ea typeface="Poppins ExtraBold"/>
              <a:cs typeface="Arial" panose="020B0604020202020204" pitchFamily="34" charset="0"/>
              <a:sym typeface="Poppins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02D4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Role</a:t>
            </a:r>
            <a:endParaRPr sz="1200" dirty="0">
              <a:solidFill>
                <a:srgbClr val="202D4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pic>
        <p:nvPicPr>
          <p:cNvPr id="9" name="Google Shape;203;p26">
            <a:extLst>
              <a:ext uri="{FF2B5EF4-FFF2-40B4-BE49-F238E27FC236}">
                <a16:creationId xmlns:a16="http://schemas.microsoft.com/office/drawing/2014/main" id="{FE9E7837-CDDD-DCB1-A52D-AD1E07908BA5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4800600" y="3955256"/>
            <a:ext cx="700118" cy="70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4;p26">
            <a:extLst>
              <a:ext uri="{FF2B5EF4-FFF2-40B4-BE49-F238E27FC236}">
                <a16:creationId xmlns:a16="http://schemas.microsoft.com/office/drawing/2014/main" id="{9AF4C7C0-9C87-B7E1-A861-9197D60F6F84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4800600" y="2221066"/>
            <a:ext cx="700118" cy="70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5;p26">
            <a:extLst>
              <a:ext uri="{FF2B5EF4-FFF2-40B4-BE49-F238E27FC236}">
                <a16:creationId xmlns:a16="http://schemas.microsoft.com/office/drawing/2014/main" id="{DE220F0D-8415-F340-321E-270C17D2D86C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4800600" y="3088161"/>
            <a:ext cx="700118" cy="70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6;p26">
            <a:extLst>
              <a:ext uri="{FF2B5EF4-FFF2-40B4-BE49-F238E27FC236}">
                <a16:creationId xmlns:a16="http://schemas.microsoft.com/office/drawing/2014/main" id="{4AADA8BC-2670-0D1C-B90B-8B2B72E95F00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4800600" y="1353970"/>
            <a:ext cx="700118" cy="70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7;p26">
            <a:extLst>
              <a:ext uri="{FF2B5EF4-FFF2-40B4-BE49-F238E27FC236}">
                <a16:creationId xmlns:a16="http://schemas.microsoft.com/office/drawing/2014/main" id="{31ACD3B4-6045-F990-520C-4985DE2314AA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4800600" y="486875"/>
            <a:ext cx="700118" cy="70011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08;p26">
            <a:extLst>
              <a:ext uri="{FF2B5EF4-FFF2-40B4-BE49-F238E27FC236}">
                <a16:creationId xmlns:a16="http://schemas.microsoft.com/office/drawing/2014/main" id="{1CF6E986-7C29-846A-457E-67F3A1BCBB14}"/>
              </a:ext>
            </a:extLst>
          </p:cNvPr>
          <p:cNvSpPr txBox="1"/>
          <p:nvPr/>
        </p:nvSpPr>
        <p:spPr>
          <a:xfrm>
            <a:off x="5606517" y="1353938"/>
            <a:ext cx="2964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02D41"/>
                </a:solidFill>
                <a:latin typeface="Arial" panose="020B0604020202020204" pitchFamily="34" charset="0"/>
                <a:ea typeface="Poppins ExtraBold"/>
                <a:cs typeface="Arial" panose="020B0604020202020204" pitchFamily="34" charset="0"/>
                <a:sym typeface="Poppins ExtraBold"/>
              </a:rPr>
              <a:t>Full Name</a:t>
            </a:r>
            <a:endParaRPr sz="1600" b="1" dirty="0">
              <a:solidFill>
                <a:srgbClr val="202D41"/>
              </a:solidFill>
              <a:latin typeface="Arial" panose="020B0604020202020204" pitchFamily="34" charset="0"/>
              <a:ea typeface="Poppins ExtraBold"/>
              <a:cs typeface="Arial" panose="020B0604020202020204" pitchFamily="34" charset="0"/>
              <a:sym typeface="Poppins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02D4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Role</a:t>
            </a:r>
            <a:endParaRPr sz="1200" dirty="0">
              <a:solidFill>
                <a:srgbClr val="202D4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5" name="Google Shape;209;p26">
            <a:extLst>
              <a:ext uri="{FF2B5EF4-FFF2-40B4-BE49-F238E27FC236}">
                <a16:creationId xmlns:a16="http://schemas.microsoft.com/office/drawing/2014/main" id="{0C052CFB-3D2E-26A2-57A5-D5EFCB029D73}"/>
              </a:ext>
            </a:extLst>
          </p:cNvPr>
          <p:cNvSpPr txBox="1"/>
          <p:nvPr/>
        </p:nvSpPr>
        <p:spPr>
          <a:xfrm>
            <a:off x="5606517" y="2221013"/>
            <a:ext cx="2964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02D41"/>
                </a:solidFill>
                <a:latin typeface="Arial" panose="020B0604020202020204" pitchFamily="34" charset="0"/>
                <a:ea typeface="Poppins ExtraBold"/>
                <a:cs typeface="Arial" panose="020B0604020202020204" pitchFamily="34" charset="0"/>
                <a:sym typeface="Poppins ExtraBold"/>
              </a:rPr>
              <a:t>Full Name</a:t>
            </a:r>
            <a:endParaRPr sz="1600" b="1" dirty="0">
              <a:solidFill>
                <a:srgbClr val="202D41"/>
              </a:solidFill>
              <a:latin typeface="Arial" panose="020B0604020202020204" pitchFamily="34" charset="0"/>
              <a:ea typeface="Poppins ExtraBold"/>
              <a:cs typeface="Arial" panose="020B0604020202020204" pitchFamily="34" charset="0"/>
              <a:sym typeface="Poppins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02D4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Role</a:t>
            </a:r>
            <a:endParaRPr sz="1200" dirty="0">
              <a:solidFill>
                <a:srgbClr val="202D4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6" name="Google Shape;210;p26">
            <a:extLst>
              <a:ext uri="{FF2B5EF4-FFF2-40B4-BE49-F238E27FC236}">
                <a16:creationId xmlns:a16="http://schemas.microsoft.com/office/drawing/2014/main" id="{D9FFEE04-82DB-9FE9-B453-4CB09F1FFF37}"/>
              </a:ext>
            </a:extLst>
          </p:cNvPr>
          <p:cNvSpPr txBox="1"/>
          <p:nvPr/>
        </p:nvSpPr>
        <p:spPr>
          <a:xfrm>
            <a:off x="5606517" y="3088088"/>
            <a:ext cx="2964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02D41"/>
                </a:solidFill>
                <a:latin typeface="Arial" panose="020B0604020202020204" pitchFamily="34" charset="0"/>
                <a:ea typeface="Poppins ExtraBold"/>
                <a:cs typeface="Arial" panose="020B0604020202020204" pitchFamily="34" charset="0"/>
                <a:sym typeface="Poppins ExtraBold"/>
              </a:rPr>
              <a:t>Full Name</a:t>
            </a:r>
            <a:endParaRPr sz="1600" b="1" dirty="0">
              <a:solidFill>
                <a:srgbClr val="202D41"/>
              </a:solidFill>
              <a:latin typeface="Arial" panose="020B0604020202020204" pitchFamily="34" charset="0"/>
              <a:ea typeface="Poppins ExtraBold"/>
              <a:cs typeface="Arial" panose="020B0604020202020204" pitchFamily="34" charset="0"/>
              <a:sym typeface="Poppins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02D4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Role</a:t>
            </a:r>
            <a:endParaRPr sz="1200" dirty="0">
              <a:solidFill>
                <a:srgbClr val="202D4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7" name="Google Shape;211;p26">
            <a:extLst>
              <a:ext uri="{FF2B5EF4-FFF2-40B4-BE49-F238E27FC236}">
                <a16:creationId xmlns:a16="http://schemas.microsoft.com/office/drawing/2014/main" id="{EF48F014-95C8-01A6-BFE8-406C50BF0B22}"/>
              </a:ext>
            </a:extLst>
          </p:cNvPr>
          <p:cNvSpPr txBox="1"/>
          <p:nvPr/>
        </p:nvSpPr>
        <p:spPr>
          <a:xfrm>
            <a:off x="5606517" y="3955163"/>
            <a:ext cx="2964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02D41"/>
                </a:solidFill>
                <a:latin typeface="Arial" panose="020B0604020202020204" pitchFamily="34" charset="0"/>
                <a:ea typeface="Poppins ExtraBold"/>
                <a:cs typeface="Arial" panose="020B0604020202020204" pitchFamily="34" charset="0"/>
                <a:sym typeface="Poppins ExtraBold"/>
              </a:rPr>
              <a:t>Full Name</a:t>
            </a:r>
            <a:endParaRPr sz="1600" b="1" dirty="0">
              <a:solidFill>
                <a:srgbClr val="202D41"/>
              </a:solidFill>
              <a:latin typeface="Arial" panose="020B0604020202020204" pitchFamily="34" charset="0"/>
              <a:ea typeface="Poppins ExtraBold"/>
              <a:cs typeface="Arial" panose="020B0604020202020204" pitchFamily="34" charset="0"/>
              <a:sym typeface="Poppins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02D4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Role</a:t>
            </a:r>
            <a:endParaRPr sz="1200" dirty="0">
              <a:solidFill>
                <a:srgbClr val="202D4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7834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5F54-6308-A746-806C-72BC7F31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49" y="666216"/>
            <a:ext cx="2949178" cy="802480"/>
          </a:xfrm>
        </p:spPr>
        <p:txBody>
          <a:bodyPr/>
          <a:lstStyle/>
          <a:p>
            <a:r>
              <a:rPr lang="en-US" dirty="0"/>
              <a:t>Financial Projections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9C0A0C5-829A-046C-1AF2-EA377A20A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546707"/>
              </p:ext>
            </p:extLst>
          </p:nvPr>
        </p:nvGraphicFramePr>
        <p:xfrm>
          <a:off x="68537" y="1872083"/>
          <a:ext cx="2949178" cy="268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E3A5764-82A6-EE53-4D73-10D8E9DB1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318761"/>
              </p:ext>
            </p:extLst>
          </p:nvPr>
        </p:nvGraphicFramePr>
        <p:xfrm>
          <a:off x="3097411" y="1872083"/>
          <a:ext cx="2949178" cy="268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27B6C0A-1BE5-EB07-426B-368D51E81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272021"/>
              </p:ext>
            </p:extLst>
          </p:nvPr>
        </p:nvGraphicFramePr>
        <p:xfrm>
          <a:off x="6126285" y="1872083"/>
          <a:ext cx="2949178" cy="268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1481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B026-5FE6-D146-860D-086B0C0C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42900"/>
            <a:ext cx="3544595" cy="1200150"/>
          </a:xfrm>
        </p:spPr>
        <p:txBody>
          <a:bodyPr/>
          <a:lstStyle/>
          <a:p>
            <a:r>
              <a:rPr lang="en-US" dirty="0"/>
              <a:t>Funding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C25B2-3290-8A47-8FA5-077F2E4D1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3346700"/>
            <a:ext cx="4034626" cy="2208944"/>
          </a:xfrm>
        </p:spPr>
        <p:txBody>
          <a:bodyPr/>
          <a:lstStyle/>
          <a:p>
            <a:r>
              <a:rPr lang="en-US" dirty="0"/>
              <a:t>Describe how you intend to use that money to reach your goals.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59E84E-7D3D-C3FC-36FA-9D3A10EEAC7A}"/>
              </a:ext>
            </a:extLst>
          </p:cNvPr>
          <p:cNvSpPr txBox="1">
            <a:spLocks/>
          </p:cNvSpPr>
          <p:nvPr/>
        </p:nvSpPr>
        <p:spPr>
          <a:xfrm>
            <a:off x="629839" y="2124907"/>
            <a:ext cx="3544595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6747"/>
                </a:solidFill>
              </a:rPr>
              <a:t>Seeking:</a:t>
            </a:r>
          </a:p>
          <a:p>
            <a:r>
              <a:rPr lang="en-US" dirty="0">
                <a:solidFill>
                  <a:srgbClr val="006747"/>
                </a:solidFill>
              </a:rPr>
              <a:t>$10,000.00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219A7C6-6495-280F-B291-8A59DF4A9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59678"/>
              </p:ext>
            </p:extLst>
          </p:nvPr>
        </p:nvGraphicFramePr>
        <p:xfrm>
          <a:off x="5048138" y="2468018"/>
          <a:ext cx="3297443" cy="233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935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4B2F-C74B-0A4A-82D8-B46BA911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3065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B026-5FE6-D146-860D-086B0C0C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42900"/>
            <a:ext cx="3544595" cy="1200150"/>
          </a:xfrm>
        </p:spPr>
        <p:txBody>
          <a:bodyPr/>
          <a:lstStyle/>
          <a:p>
            <a:r>
              <a:rPr lang="en-US" dirty="0"/>
              <a:t>Defining the Unresolved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C25B2-3290-8A47-8FA5-077F2E4D1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State the problem(s) that your business solves (unmet needs or wants, etc.).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EB1893-864E-154E-8033-8839975F8B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3963" y="-33338"/>
            <a:ext cx="3606800" cy="373221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76A01E-E968-3A47-8A67-D5A1F7B8F66E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7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4998-8175-4248-BD8C-B7F4E58D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DE2E-F38B-4E4F-88FA-EDA161C21D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Explain how you solve the problem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CEB15E-C4C1-1045-A731-F3F000DBD1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Product 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 into more detail about what your product/service is.</a:t>
            </a:r>
          </a:p>
        </p:txBody>
      </p:sp>
    </p:spTree>
    <p:extLst>
      <p:ext uri="{BB962C8B-B14F-4D97-AF65-F5344CB8AC3E}">
        <p14:creationId xmlns:p14="http://schemas.microsoft.com/office/powerpoint/2010/main" val="318393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5F54-6308-A746-806C-72BC7F31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49" y="666216"/>
            <a:ext cx="2949178" cy="802480"/>
          </a:xfrm>
        </p:spPr>
        <p:txBody>
          <a:bodyPr/>
          <a:lstStyle/>
          <a:p>
            <a:r>
              <a:rPr lang="en-US" dirty="0"/>
              <a:t>Target Market and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52665-C228-A040-A168-A6DF55B92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849" y="1558023"/>
            <a:ext cx="2949178" cy="2858691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What types of potential customers do you intend to focus on? Which group represents your primary market? Which others are worth pursuing?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8E80113B-CC48-5640-80A5-B194B078744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460853480"/>
              </p:ext>
            </p:extLst>
          </p:nvPr>
        </p:nvGraphicFramePr>
        <p:xfrm>
          <a:off x="4704264" y="1067456"/>
          <a:ext cx="4125843" cy="369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8942C7-A6FE-97E5-5D64-342E431CF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845880"/>
              </p:ext>
            </p:extLst>
          </p:nvPr>
        </p:nvGraphicFramePr>
        <p:xfrm>
          <a:off x="568118" y="2419323"/>
          <a:ext cx="3297443" cy="233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003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B007-DD13-2049-BDF0-A9F4BA7E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07BBD-DBB6-7741-88E8-0BBE16A70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CAEA7-DC29-5F41-A8FC-DAFE6048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Primary Revenue Streams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152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B007-DD13-2049-BDF0-A9F4BA7E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07BBD-DBB6-7741-88E8-0BBE16A70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CAEA7-DC29-5F41-A8FC-DAFE6048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Pricing Strategy</a:t>
            </a:r>
          </a:p>
        </p:txBody>
      </p:sp>
    </p:spTree>
    <p:extLst>
      <p:ext uri="{BB962C8B-B14F-4D97-AF65-F5344CB8AC3E}">
        <p14:creationId xmlns:p14="http://schemas.microsoft.com/office/powerpoint/2010/main" val="204980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B007-DD13-2049-BDF0-A9F4BA7E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07BBD-DBB6-7741-88E8-0BBE16A70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CAEA7-DC29-5F41-A8FC-DAFE6048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Competitive Positioning</a:t>
            </a:r>
          </a:p>
        </p:txBody>
      </p:sp>
    </p:spTree>
    <p:extLst>
      <p:ext uri="{BB962C8B-B14F-4D97-AF65-F5344CB8AC3E}">
        <p14:creationId xmlns:p14="http://schemas.microsoft.com/office/powerpoint/2010/main" val="158118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B026-5FE6-D146-860D-086B0C0C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42900"/>
            <a:ext cx="3544595" cy="1200150"/>
          </a:xfrm>
        </p:spPr>
        <p:txBody>
          <a:bodyPr/>
          <a:lstStyle/>
          <a:p>
            <a:r>
              <a:rPr lang="en-US" dirty="0"/>
              <a:t>Marketing and Sales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C25B2-3290-8A47-8FA5-077F2E4D1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100" dirty="0"/>
              <a:t>Overview of the key tactics you'll employ to reach potential customers</a:t>
            </a:r>
          </a:p>
          <a:p>
            <a:pPr marL="457200" indent="-457200">
              <a:buFont typeface="+mj-lt"/>
              <a:buAutoNum type="arabicPeriod"/>
            </a:pPr>
            <a:endParaRPr lang="en-US" sz="2100" dirty="0"/>
          </a:p>
          <a:p>
            <a:pPr marL="457200" indent="-457200">
              <a:buFont typeface="+mj-lt"/>
              <a:buAutoNum type="arabicPeriod"/>
            </a:pPr>
            <a:r>
              <a:rPr lang="en-US" sz="2100"/>
              <a:t>Sales channels</a:t>
            </a:r>
            <a:endParaRPr lang="en-US" sz="21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EB1893-864E-154E-8033-8839975F8B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3963" y="-33338"/>
            <a:ext cx="3606800" cy="373221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76A01E-E968-3A47-8A67-D5A1F7B8F66E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28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3016</TotalTime>
  <Words>172</Words>
  <Application>Microsoft Office PowerPoint</Application>
  <PresentationFormat>On-screen Show (16:9)</PresentationFormat>
  <Paragraphs>46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Introduction (Company Name)</vt:lpstr>
      <vt:lpstr>Defining the Unresolved Problem</vt:lpstr>
      <vt:lpstr>Our Solution</vt:lpstr>
      <vt:lpstr>Our Product or Service</vt:lpstr>
      <vt:lpstr>Target Market and Opportunity</vt:lpstr>
      <vt:lpstr>Business Model</vt:lpstr>
      <vt:lpstr>Business Model</vt:lpstr>
      <vt:lpstr>Business Model</vt:lpstr>
      <vt:lpstr>Marketing and Sales Plan</vt:lpstr>
      <vt:lpstr>Your Team</vt:lpstr>
      <vt:lpstr>Financial Projections</vt:lpstr>
      <vt:lpstr>Funding needed</vt:lpstr>
      <vt:lpstr>Thank you for your time!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William Parker</cp:lastModifiedBy>
  <cp:revision>22</cp:revision>
  <dcterms:created xsi:type="dcterms:W3CDTF">2019-11-06T18:18:56Z</dcterms:created>
  <dcterms:modified xsi:type="dcterms:W3CDTF">2023-10-03T22:58:54Z</dcterms:modified>
</cp:coreProperties>
</file>