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60" r:id="rId4"/>
  </p:sldMasterIdLst>
  <p:sldIdLst>
    <p:sldId id="273" r:id="rId5"/>
    <p:sldId id="289" r:id="rId6"/>
    <p:sldId id="290" r:id="rId7"/>
    <p:sldId id="291" r:id="rId8"/>
    <p:sldId id="292" r:id="rId9"/>
    <p:sldId id="296" r:id="rId10"/>
    <p:sldId id="298" r:id="rId11"/>
    <p:sldId id="295" r:id="rId12"/>
    <p:sldId id="299" r:id="rId13"/>
    <p:sldId id="302"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69FA7"/>
    <a:srgbClr val="1CADE4"/>
    <a:srgbClr val="465359"/>
    <a:srgbClr val="E6E6E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887" autoAdjust="0"/>
    <p:restoredTop sz="94619" autoAdjust="0"/>
  </p:normalViewPr>
  <p:slideViewPr>
    <p:cSldViewPr snapToGrid="0">
      <p:cViewPr>
        <p:scale>
          <a:sx n="41" d="100"/>
          <a:sy n="41" d="100"/>
        </p:scale>
        <p:origin x="1383" y="6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4"/>
            <a:ext cx="11298932" cy="3338149"/>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tx1">
                    <a:lumMod val="75000"/>
                    <a:lumOff val="2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8" name="Date Placeholder 7">
            <a:extLst>
              <a:ext uri="{FF2B5EF4-FFF2-40B4-BE49-F238E27FC236}">
                <a16:creationId xmlns:a16="http://schemas.microsoft.com/office/drawing/2014/main" id="{7FA0ACE7-29A8-47D3-A7D9-257B711D8023}"/>
              </a:ext>
            </a:extLst>
          </p:cNvPr>
          <p:cNvSpPr>
            <a:spLocks noGrp="1"/>
          </p:cNvSpPr>
          <p:nvPr>
            <p:ph type="dt" sz="half" idx="10"/>
          </p:nvPr>
        </p:nvSpPr>
        <p:spPr/>
        <p:txBody>
          <a:bodyPr/>
          <a:lstStyle/>
          <a:p>
            <a:fld id="{ED291B17-9318-49DB-B28B-6E5994AE9581}" type="datetime1">
              <a:rPr lang="en-US" smtClean="0"/>
              <a:t>6/25/2020</a:t>
            </a:fld>
            <a:endParaRPr lang="en-US" dirty="0"/>
          </a:p>
        </p:txBody>
      </p:sp>
      <p:sp>
        <p:nvSpPr>
          <p:cNvPr id="9" name="Footer Placeholder 8">
            <a:extLst>
              <a:ext uri="{FF2B5EF4-FFF2-40B4-BE49-F238E27FC236}">
                <a16:creationId xmlns:a16="http://schemas.microsoft.com/office/drawing/2014/main" id="{DEC604B9-52E9-4810-8359-47206518D03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5898A89F-CA25-400F-B05A-AECBF2517E4F}"/>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295861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2" y="702156"/>
            <a:ext cx="11029616" cy="118872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340864"/>
            <a:ext cx="11029615" cy="363448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a:extLst>
              <a:ext uri="{FF2B5EF4-FFF2-40B4-BE49-F238E27FC236}">
                <a16:creationId xmlns:a16="http://schemas.microsoft.com/office/drawing/2014/main" id="{770E6237-3456-439F-802D-3BA93FC7E3E5}"/>
              </a:ext>
            </a:extLst>
          </p:cNvPr>
          <p:cNvSpPr>
            <a:spLocks noGrp="1"/>
          </p:cNvSpPr>
          <p:nvPr>
            <p:ph type="dt" sz="half" idx="10"/>
          </p:nvPr>
        </p:nvSpPr>
        <p:spPr/>
        <p:txBody>
          <a:bodyPr/>
          <a:lstStyle/>
          <a:p>
            <a:fld id="{78DD82B9-B8EE-4375-B6FF-88FA6ABB15D9}" type="datetime1">
              <a:rPr lang="en-US" smtClean="0"/>
              <a:t>6/25/2020</a:t>
            </a:fld>
            <a:endParaRPr lang="en-US" dirty="0"/>
          </a:p>
        </p:txBody>
      </p:sp>
      <p:sp>
        <p:nvSpPr>
          <p:cNvPr id="9" name="Footer Placeholder 8">
            <a:extLst>
              <a:ext uri="{FF2B5EF4-FFF2-40B4-BE49-F238E27FC236}">
                <a16:creationId xmlns:a16="http://schemas.microsoft.com/office/drawing/2014/main" id="{1356D3B5-6063-4A89-B88F-9D3043916FF8}"/>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02B78BF7-69D3-4CE0-A631-50EFD41EEEB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669906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2393950"/>
            <a:ext cx="11029615" cy="2147467"/>
          </a:xfrm>
        </p:spPr>
        <p:txBody>
          <a:bodyPr anchor="b">
            <a:normAutofit/>
          </a:bodyPr>
          <a:lstStyle>
            <a:lvl1pPr algn="l">
              <a:defRPr sz="3600" b="0" cap="all">
                <a:solidFill>
                  <a:schemeClr val="tx1">
                    <a:lumMod val="75000"/>
                    <a:lumOff val="2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61582016-5696-4A93-887F-BBB3B9002FE5}"/>
              </a:ext>
            </a:extLst>
          </p:cNvPr>
          <p:cNvSpPr>
            <a:spLocks noGrp="1"/>
          </p:cNvSpPr>
          <p:nvPr>
            <p:ph type="dt" sz="half" idx="10"/>
          </p:nvPr>
        </p:nvSpPr>
        <p:spPr/>
        <p:txBody>
          <a:bodyPr/>
          <a:lstStyle/>
          <a:p>
            <a:fld id="{B2497495-0637-405E-AE64-5CC7506D51F5}" type="datetime1">
              <a:rPr lang="en-US" smtClean="0"/>
              <a:t>6/25/2020</a:t>
            </a:fld>
            <a:endParaRPr lang="en-US" dirty="0"/>
          </a:p>
        </p:txBody>
      </p:sp>
      <p:sp>
        <p:nvSpPr>
          <p:cNvPr id="9" name="Footer Placeholder 8">
            <a:extLst>
              <a:ext uri="{FF2B5EF4-FFF2-40B4-BE49-F238E27FC236}">
                <a16:creationId xmlns:a16="http://schemas.microsoft.com/office/drawing/2014/main" id="{857CFCD5-1192-4E18-8A8F-29E153B44DA4}"/>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E39A109E-5018-4794-92B3-FD5E5BCD95E8}"/>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231224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194767"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6039" y="2228003"/>
            <a:ext cx="5194769" cy="363304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BFFD690-9426-415D-8B65-26881E07B2D4}" type="datetime1">
              <a:rPr lang="en-US" smtClean="0"/>
              <a:t>6/25/2020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3784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581191" y="2250891"/>
            <a:ext cx="5194769" cy="557784"/>
          </a:xfrm>
        </p:spPr>
        <p:txBody>
          <a:bodyPr anchor="ctr">
            <a:noAutofit/>
          </a:bodyPr>
          <a:lstStyle>
            <a:lvl1pPr marL="0" indent="0">
              <a:buNone/>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81194" y="2926052"/>
            <a:ext cx="5194766"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6039" y="2250892"/>
            <a:ext cx="5194770" cy="553373"/>
          </a:xfrm>
        </p:spPr>
        <p:txBody>
          <a:bodyPr anchor="ctr">
            <a:noAutofit/>
          </a:bodyPr>
          <a:lstStyle>
            <a:lvl1pPr marL="0" marR="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sz="2000" b="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marR="0" lvl="0" indent="0" algn="l" defTabSz="457200" rtl="0" eaLnBrk="1" fontAlgn="auto" latinLnBrk="0" hangingPunct="1">
              <a:lnSpc>
                <a:spcPct val="100000"/>
              </a:lnSpc>
              <a:spcBef>
                <a:spcPct val="20000"/>
              </a:spcBef>
              <a:spcAft>
                <a:spcPts val="600"/>
              </a:spcAft>
              <a:buClr>
                <a:schemeClr val="accent1"/>
              </a:buClr>
              <a:buSzPct val="92000"/>
              <a:buFont typeface="Wingdings 2" panose="05020102010507070707" pitchFamily="18" charset="2"/>
              <a:buNone/>
              <a:tabLst/>
              <a:defRPr/>
            </a:pPr>
            <a:r>
              <a:rPr lang="en-US"/>
              <a:t>Click to edit Master text styles</a:t>
            </a:r>
          </a:p>
        </p:txBody>
      </p:sp>
      <p:sp>
        <p:nvSpPr>
          <p:cNvPr id="6" name="Content Placeholder 5"/>
          <p:cNvSpPr>
            <a:spLocks noGrp="1"/>
          </p:cNvSpPr>
          <p:nvPr>
            <p:ph sz="quarter" idx="4"/>
          </p:nvPr>
        </p:nvSpPr>
        <p:spPr>
          <a:xfrm>
            <a:off x="6416037" y="2926052"/>
            <a:ext cx="5194771" cy="2934999"/>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4C4989A-474C-40DE-95B9-011C28B71673}" type="datetime1">
              <a:rPr lang="en-US" smtClean="0"/>
              <a:t>6/25/2020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975562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DB4ED54-5B5E-4A04-93D3-5772E3CE3818}" type="datetime1">
              <a:rPr lang="en-US" smtClean="0"/>
              <a:t>6/25/2020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5414612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DE50D6-574B-40AF-946F-D52A04ADE379}" type="datetime1">
              <a:rPr lang="en-US" smtClean="0"/>
              <a:t>6/25/2020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350599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601200"/>
            <a:ext cx="3682723" cy="5815475"/>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767857" y="933450"/>
            <a:ext cx="3031852" cy="1722419"/>
          </a:xfrm>
        </p:spPr>
        <p:txBody>
          <a:bodyPr anchor="b">
            <a:normAutofit/>
          </a:bodyPr>
          <a:lstStyle>
            <a:lvl1pPr algn="l">
              <a:defRPr sz="24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900928" y="1179829"/>
            <a:ext cx="6650991" cy="4658216"/>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7857" y="2836654"/>
            <a:ext cx="3031852" cy="3001392"/>
          </a:xfrm>
        </p:spPr>
        <p:txBody>
          <a:bodyPr anchor="t">
            <a:normAutofit/>
          </a:bodyPr>
          <a:lstStyle>
            <a:lvl1pPr marL="0" indent="0" algn="l">
              <a:buNone/>
              <a:defRPr sz="1600">
                <a:solidFill>
                  <a:srgbClr val="FFFFFF"/>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a:extLst>
              <a:ext uri="{FF2B5EF4-FFF2-40B4-BE49-F238E27FC236}">
                <a16:creationId xmlns:a16="http://schemas.microsoft.com/office/drawing/2014/main" id="{0B919CC2-2A65-446F-B538-9E6249035445}"/>
              </a:ext>
            </a:extLst>
          </p:cNvPr>
          <p:cNvSpPr>
            <a:spLocks noGrp="1"/>
          </p:cNvSpPr>
          <p:nvPr>
            <p:ph type="dt" sz="half" idx="10"/>
          </p:nvPr>
        </p:nvSpPr>
        <p:spPr>
          <a:xfrm>
            <a:off x="7605951" y="6456916"/>
            <a:ext cx="2844799" cy="365125"/>
          </a:xfrm>
        </p:spPr>
        <p:txBody>
          <a:bodyPr/>
          <a:lstStyle/>
          <a:p>
            <a:fld id="{D82884F1-FFEA-405F-9602-3DCA865EDA4E}" type="datetime1">
              <a:rPr lang="en-US" smtClean="0"/>
              <a:t>6/25/2020</a:t>
            </a:fld>
            <a:endParaRPr lang="en-US" dirty="0"/>
          </a:p>
        </p:txBody>
      </p:sp>
      <p:sp>
        <p:nvSpPr>
          <p:cNvPr id="10" name="Footer Placeholder 9">
            <a:extLst>
              <a:ext uri="{FF2B5EF4-FFF2-40B4-BE49-F238E27FC236}">
                <a16:creationId xmlns:a16="http://schemas.microsoft.com/office/drawing/2014/main" id="{B72412AE-119E-4982-8B24-63365EFCA796}"/>
              </a:ext>
            </a:extLst>
          </p:cNvPr>
          <p:cNvSpPr>
            <a:spLocks noGrp="1"/>
          </p:cNvSpPr>
          <p:nvPr>
            <p:ph type="ftr" sz="quarter" idx="11"/>
          </p:nvPr>
        </p:nvSpPr>
        <p:spPr>
          <a:xfrm>
            <a:off x="581192" y="6452590"/>
            <a:ext cx="6917210" cy="365125"/>
          </a:xfrm>
        </p:spPr>
        <p:txBody>
          <a:bodyPr/>
          <a:lstStyle/>
          <a:p>
            <a:endParaRPr lang="en-US" dirty="0"/>
          </a:p>
        </p:txBody>
      </p:sp>
      <p:sp>
        <p:nvSpPr>
          <p:cNvPr id="11" name="Slide Number Placeholder 10">
            <a:extLst>
              <a:ext uri="{FF2B5EF4-FFF2-40B4-BE49-F238E27FC236}">
                <a16:creationId xmlns:a16="http://schemas.microsoft.com/office/drawing/2014/main" id="{7FC4BB19-6AD1-45CF-9F99-00B109890FAB}"/>
              </a:ext>
            </a:extLst>
          </p:cNvPr>
          <p:cNvSpPr>
            <a:spLocks noGrp="1"/>
          </p:cNvSpPr>
          <p:nvPr>
            <p:ph type="sldNum" sz="quarter" idx="12"/>
          </p:nvPr>
        </p:nvSpPr>
        <p:spPr>
          <a:xfrm>
            <a:off x="10558300" y="6456916"/>
            <a:ext cx="1052510" cy="365125"/>
          </a:xfrm>
        </p:spPr>
        <p:txBody>
          <a:body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3020986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tx1">
                    <a:lumMod val="75000"/>
                    <a:lumOff val="25000"/>
                  </a:schemeClr>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641350"/>
            <a:ext cx="11290859" cy="3651249"/>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998148"/>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E18DB4A-8810-4A10-AD5C-D5E2C667F5B3}" type="datetime1">
              <a:rPr lang="en-US" smtClean="0"/>
              <a:t>6/25/2020</a:t>
            </a:fld>
            <a:endParaRPr lang="en-US" dirty="0"/>
          </a:p>
        </p:txBody>
      </p:sp>
      <p:sp>
        <p:nvSpPr>
          <p:cNvPr id="6" name="Footer Placeholder 5"/>
          <p:cNvSpPr>
            <a:spLocks noGrp="1"/>
          </p:cNvSpPr>
          <p:nvPr>
            <p:ph type="ftr" sz="quarter" idx="11"/>
          </p:nvPr>
        </p:nvSpPr>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1890517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2"/>
            <a:ext cx="11029616" cy="365204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6423914"/>
            <a:ext cx="2844799"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ED291B17-9318-49DB-B28B-6E5994AE9581}" type="datetime1">
              <a:rPr lang="en-US" smtClean="0"/>
              <a:t>6/25/2020</a:t>
            </a:fld>
            <a:endParaRPr lang="en-US" dirty="0"/>
          </a:p>
        </p:txBody>
      </p:sp>
      <p:sp>
        <p:nvSpPr>
          <p:cNvPr id="5" name="Footer Placeholder 4"/>
          <p:cNvSpPr>
            <a:spLocks noGrp="1"/>
          </p:cNvSpPr>
          <p:nvPr>
            <p:ph type="ftr" sz="quarter" idx="3"/>
          </p:nvPr>
        </p:nvSpPr>
        <p:spPr>
          <a:xfrm>
            <a:off x="581192" y="6423914"/>
            <a:ext cx="6917210" cy="365125"/>
          </a:xfrm>
          <a:prstGeom prst="rect">
            <a:avLst/>
          </a:prstGeom>
        </p:spPr>
        <p:txBody>
          <a:bodyPr vert="horz" lIns="91440" tIns="45720" rIns="91440" bIns="45720" rtlCol="0" anchor="ctr"/>
          <a:lstStyle>
            <a:lvl1pPr algn="l">
              <a:defRPr sz="900" cap="all">
                <a:solidFill>
                  <a:schemeClr val="tx1">
                    <a:lumMod val="75000"/>
                    <a:lumOff val="25000"/>
                  </a:schemeClr>
                </a:solidFill>
              </a:defRPr>
            </a:lvl1pPr>
          </a:lstStyle>
          <a:p>
            <a:endParaRPr lang="en-US" dirty="0"/>
          </a:p>
        </p:txBody>
      </p:sp>
      <p:sp>
        <p:nvSpPr>
          <p:cNvPr id="6" name="Slide Number Placeholder 5"/>
          <p:cNvSpPr>
            <a:spLocks noGrp="1"/>
          </p:cNvSpPr>
          <p:nvPr>
            <p:ph type="sldNum" sz="quarter" idx="4"/>
          </p:nvPr>
        </p:nvSpPr>
        <p:spPr>
          <a:xfrm>
            <a:off x="10558300" y="6423914"/>
            <a:ext cx="1052510" cy="365125"/>
          </a:xfrm>
          <a:prstGeom prst="rect">
            <a:avLst/>
          </a:prstGeom>
        </p:spPr>
        <p:txBody>
          <a:bodyPr vert="horz" lIns="91440" tIns="45720" rIns="91440" bIns="45720" rtlCol="0" anchor="ctr"/>
          <a:lstStyle>
            <a:lvl1pPr algn="r">
              <a:defRPr sz="900">
                <a:solidFill>
                  <a:schemeClr val="tx1">
                    <a:lumMod val="75000"/>
                    <a:lumOff val="25000"/>
                  </a:schemeClr>
                </a:solidFill>
              </a:defRPr>
            </a:lvl1pPr>
          </a:lstStyle>
          <a:p>
            <a:fld id="{3A98EE3D-8CD1-4C3F-BD1C-C98C9596463C}" type="slidenum">
              <a:rPr lang="en-US" smtClean="0"/>
              <a:t>‹#›</a:t>
            </a:fld>
            <a:endParaRPr lang="en-US" dirty="0"/>
          </a:p>
        </p:txBody>
      </p:sp>
      <p:sp>
        <p:nvSpPr>
          <p:cNvPr id="9" name="Rectangle 8"/>
          <p:cNvSpPr/>
          <p:nvPr/>
        </p:nvSpPr>
        <p:spPr>
          <a:xfrm>
            <a:off x="446534" y="457200"/>
            <a:ext cx="3703320" cy="94997"/>
          </a:xfrm>
          <a:prstGeom prst="rect">
            <a:avLst/>
          </a:prstGeom>
          <a:solidFill>
            <a:srgbClr val="465359"/>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rgbClr val="969FA7"/>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3008244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Lst>
  <p:hf sldNum="0" hdr="0" ftr="0" dt="0"/>
  <p:txStyles>
    <p:titleStyle>
      <a:lvl1pPr algn="l" defTabSz="457200" rtl="0" eaLnBrk="1" latinLnBrk="0" hangingPunct="1">
        <a:lnSpc>
          <a:spcPct val="100000"/>
        </a:lnSpc>
        <a:spcBef>
          <a:spcPct val="0"/>
        </a:spcBef>
        <a:buNone/>
        <a:defRPr sz="2800" b="0" kern="1200" cap="all">
          <a:solidFill>
            <a:schemeClr val="tx1">
              <a:lumMod val="75000"/>
              <a:lumOff val="2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9.jpg"/><Relationship Id="rId3" Type="http://schemas.openxmlformats.org/officeDocument/2006/relationships/image" Target="../media/image14.jpg"/><Relationship Id="rId7" Type="http://schemas.openxmlformats.org/officeDocument/2006/relationships/image" Target="../media/image18.jpg"/><Relationship Id="rId2" Type="http://schemas.openxmlformats.org/officeDocument/2006/relationships/image" Target="../media/image3.png"/><Relationship Id="rId1" Type="http://schemas.openxmlformats.org/officeDocument/2006/relationships/slideLayout" Target="../slideLayouts/slideLayout6.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jpg"/></Relationships>
</file>

<file path=ppt/slides/_rels/slide2.xml.rels><?xml version="1.0" encoding="UTF-8" standalone="yes"?>
<Relationships xmlns="http://schemas.openxmlformats.org/package/2006/relationships"><Relationship Id="rId3" Type="http://schemas.openxmlformats.org/officeDocument/2006/relationships/hyperlink" Target="mailto:erica.crell@desustainablechem.org" TargetMode="External"/><Relationship Id="rId2" Type="http://schemas.openxmlformats.org/officeDocument/2006/relationships/hyperlink" Target="mailto:doracheatham@desustainablechem.org" TargetMode="External"/><Relationship Id="rId1" Type="http://schemas.openxmlformats.org/officeDocument/2006/relationships/slideLayout" Target="../slideLayouts/slideLayout8.xml"/><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mailto:Iiro.esko@siemens.com" TargetMode="External"/><Relationship Id="rId1" Type="http://schemas.openxmlformats.org/officeDocument/2006/relationships/slideLayout" Target="../slideLayouts/slideLayout8.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Molecular model and digital tablet on counter in lab">
            <a:extLst>
              <a:ext uri="{FF2B5EF4-FFF2-40B4-BE49-F238E27FC236}">
                <a16:creationId xmlns:a16="http://schemas.microsoft.com/office/drawing/2014/main" id="{AD5EFA86-59D3-41A9-819E-C704FF32C5AD}"/>
              </a:ext>
            </a:extLst>
          </p:cNvPr>
          <p:cNvPicPr>
            <a:picLocks noChangeAspect="1"/>
          </p:cNvPicPr>
          <p:nvPr/>
        </p:nvPicPr>
        <p:blipFill rotWithShape="1">
          <a:blip r:embed="rId2"/>
          <a:srcRect t="4506" b="11225"/>
          <a:stretch/>
        </p:blipFill>
        <p:spPr>
          <a:xfrm>
            <a:off x="-3047" y="10"/>
            <a:ext cx="12191999" cy="6857990"/>
          </a:xfrm>
          <a:prstGeom prst="rect">
            <a:avLst/>
          </a:prstGeom>
        </p:spPr>
      </p:pic>
      <p:sp>
        <p:nvSpPr>
          <p:cNvPr id="69" name="Rectangle 68">
            <a:extLst>
              <a:ext uri="{FF2B5EF4-FFF2-40B4-BE49-F238E27FC236}">
                <a16:creationId xmlns:a16="http://schemas.microsoft.com/office/drawing/2014/main" id="{5683D043-25BB-4AC9-8130-6411796726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3323345"/>
          </a:xfrm>
          <a:prstGeom prst="rect">
            <a:avLst/>
          </a:prstGeom>
          <a:gradFill flip="none" rotWithShape="1">
            <a:gsLst>
              <a:gs pos="57000">
                <a:schemeClr val="tx1">
                  <a:alpha val="3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C21E816-31F5-48BB-BD02-D15F2F18B48A}"/>
              </a:ext>
            </a:extLst>
          </p:cNvPr>
          <p:cNvSpPr>
            <a:spLocks noGrp="1"/>
          </p:cNvSpPr>
          <p:nvPr>
            <p:ph type="ctrTitle"/>
          </p:nvPr>
        </p:nvSpPr>
        <p:spPr>
          <a:xfrm>
            <a:off x="321734" y="352338"/>
            <a:ext cx="11548532" cy="4198700"/>
          </a:xfrm>
        </p:spPr>
        <p:txBody>
          <a:bodyPr anchor="t">
            <a:normAutofit/>
          </a:bodyPr>
          <a:lstStyle/>
          <a:p>
            <a:pPr>
              <a:lnSpc>
                <a:spcPct val="90000"/>
              </a:lnSpc>
            </a:pPr>
            <a:r>
              <a:rPr lang="en-US" sz="9800" dirty="0">
                <a:solidFill>
                  <a:schemeClr val="bg1"/>
                </a:solidFill>
              </a:rPr>
              <a:t>The power of digital transformation</a:t>
            </a:r>
          </a:p>
        </p:txBody>
      </p:sp>
      <p:sp>
        <p:nvSpPr>
          <p:cNvPr id="71" name="Rectangle 70">
            <a:extLst>
              <a:ext uri="{FF2B5EF4-FFF2-40B4-BE49-F238E27FC236}">
                <a16:creationId xmlns:a16="http://schemas.microsoft.com/office/drawing/2014/main" id="{AA61CCAC-6875-474C-8E9E-F57ABF078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047" y="4704862"/>
            <a:ext cx="12191999" cy="2155484"/>
          </a:xfrm>
          <a:prstGeom prst="rect">
            <a:avLst/>
          </a:prstGeom>
          <a:gradFill flip="none" rotWithShape="1">
            <a:gsLst>
              <a:gs pos="59000">
                <a:schemeClr val="tx1">
                  <a:alpha val="30000"/>
                </a:schemeClr>
              </a:gs>
              <a:gs pos="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835D6E6B-3353-491C-A3C6-F278D6CED8B3}"/>
              </a:ext>
            </a:extLst>
          </p:cNvPr>
          <p:cNvSpPr>
            <a:spLocks noGrp="1"/>
          </p:cNvSpPr>
          <p:nvPr>
            <p:ph type="subTitle" idx="1"/>
          </p:nvPr>
        </p:nvSpPr>
        <p:spPr>
          <a:xfrm>
            <a:off x="489513" y="4248249"/>
            <a:ext cx="10634738" cy="1175039"/>
          </a:xfrm>
        </p:spPr>
        <p:txBody>
          <a:bodyPr anchor="b">
            <a:normAutofit/>
          </a:bodyPr>
          <a:lstStyle/>
          <a:p>
            <a:r>
              <a:rPr lang="en-US" sz="3200" dirty="0">
                <a:solidFill>
                  <a:schemeClr val="bg1"/>
                </a:solidFill>
              </a:rPr>
              <a:t>Working while digitally distancing</a:t>
            </a:r>
          </a:p>
          <a:p>
            <a:endParaRPr lang="en-US" sz="1800" dirty="0">
              <a:solidFill>
                <a:schemeClr val="bg1"/>
              </a:solidFill>
            </a:endParaRPr>
          </a:p>
        </p:txBody>
      </p:sp>
      <p:pic>
        <p:nvPicPr>
          <p:cNvPr id="8" name="Picture 7" descr="A picture containing table&#10;&#10;Description automatically generated">
            <a:extLst>
              <a:ext uri="{FF2B5EF4-FFF2-40B4-BE49-F238E27FC236}">
                <a16:creationId xmlns:a16="http://schemas.microsoft.com/office/drawing/2014/main" id="{2E3FB34A-2031-4EFC-B6D7-B73032DB2767}"/>
              </a:ext>
            </a:extLst>
          </p:cNvPr>
          <p:cNvPicPr>
            <a:picLocks noChangeAspect="1"/>
          </p:cNvPicPr>
          <p:nvPr/>
        </p:nvPicPr>
        <p:blipFill>
          <a:blip r:embed="rId3"/>
          <a:stretch>
            <a:fillRect/>
          </a:stretch>
        </p:blipFill>
        <p:spPr>
          <a:xfrm>
            <a:off x="499175" y="5584732"/>
            <a:ext cx="2641758" cy="993301"/>
          </a:xfrm>
          <a:prstGeom prst="rect">
            <a:avLst/>
          </a:prstGeom>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Tree>
    <p:extLst>
      <p:ext uri="{BB962C8B-B14F-4D97-AF65-F5344CB8AC3E}">
        <p14:creationId xmlns:p14="http://schemas.microsoft.com/office/powerpoint/2010/main" val="24240037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pic>
        <p:nvPicPr>
          <p:cNvPr id="19" name="Picture 18" descr="A picture containing honeycomb&#10;&#10;Description automatically generated">
            <a:extLst>
              <a:ext uri="{FF2B5EF4-FFF2-40B4-BE49-F238E27FC236}">
                <a16:creationId xmlns:a16="http://schemas.microsoft.com/office/drawing/2014/main" id="{D45205E6-B0FF-468A-9C96-131FA87FF46B}"/>
              </a:ext>
            </a:extLst>
          </p:cNvPr>
          <p:cNvPicPr>
            <a:picLocks noChangeAspect="1"/>
          </p:cNvPicPr>
          <p:nvPr/>
        </p:nvPicPr>
        <p:blipFill rotWithShape="1">
          <a:blip r:embed="rId2">
            <a:alphaModFix amt="20000"/>
          </a:blip>
          <a:srcRect t="3348" r="19253"/>
          <a:stretch/>
        </p:blipFill>
        <p:spPr>
          <a:xfrm>
            <a:off x="9179237" y="0"/>
            <a:ext cx="3012764" cy="3119755"/>
          </a:xfrm>
          <a:prstGeom prst="rect">
            <a:avLst/>
          </a:prstGeom>
        </p:spPr>
      </p:pic>
      <p:sp>
        <p:nvSpPr>
          <p:cNvPr id="4" name="Title 3">
            <a:extLst>
              <a:ext uri="{FF2B5EF4-FFF2-40B4-BE49-F238E27FC236}">
                <a16:creationId xmlns:a16="http://schemas.microsoft.com/office/drawing/2014/main" id="{51762278-CC80-4A67-A474-73B6B433A61D}"/>
              </a:ext>
            </a:extLst>
          </p:cNvPr>
          <p:cNvSpPr>
            <a:spLocks noGrp="1"/>
          </p:cNvSpPr>
          <p:nvPr>
            <p:ph type="title"/>
          </p:nvPr>
        </p:nvSpPr>
        <p:spPr>
          <a:xfrm>
            <a:off x="388620" y="729658"/>
            <a:ext cx="11216890" cy="441917"/>
          </a:xfrm>
        </p:spPr>
        <p:txBody>
          <a:bodyPr>
            <a:noAutofit/>
          </a:bodyPr>
          <a:lstStyle/>
          <a:p>
            <a:r>
              <a:rPr lang="en-US" dirty="0" err="1"/>
              <a:t>Desca</a:t>
            </a:r>
            <a:r>
              <a:rPr lang="en-US" dirty="0"/>
              <a:t> webinar series: the power of digital transformation</a:t>
            </a:r>
          </a:p>
        </p:txBody>
      </p:sp>
      <p:sp>
        <p:nvSpPr>
          <p:cNvPr id="9" name="Subtitle 2">
            <a:extLst>
              <a:ext uri="{FF2B5EF4-FFF2-40B4-BE49-F238E27FC236}">
                <a16:creationId xmlns:a16="http://schemas.microsoft.com/office/drawing/2014/main" id="{2E9564F9-BC15-4213-882F-6555F9B75F34}"/>
              </a:ext>
            </a:extLst>
          </p:cNvPr>
          <p:cNvSpPr txBox="1">
            <a:spLocks/>
          </p:cNvSpPr>
          <p:nvPr/>
        </p:nvSpPr>
        <p:spPr>
          <a:xfrm>
            <a:off x="410052" y="864888"/>
            <a:ext cx="10634738" cy="1175039"/>
          </a:xfrm>
          <a:prstGeom prst="rect">
            <a:avLst/>
          </a:prstGeom>
        </p:spPr>
        <p:txBody>
          <a:bodyPr anchor="b">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buNone/>
            </a:pPr>
            <a:r>
              <a:rPr lang="en-US" sz="2800" dirty="0">
                <a:solidFill>
                  <a:schemeClr val="tx2"/>
                </a:solidFill>
              </a:rPr>
              <a:t>Working while digitally distancing</a:t>
            </a:r>
          </a:p>
          <a:p>
            <a:endParaRPr lang="en-US" sz="1800" dirty="0">
              <a:solidFill>
                <a:schemeClr val="bg1"/>
              </a:solidFill>
            </a:endParaRPr>
          </a:p>
        </p:txBody>
      </p:sp>
      <p:sp>
        <p:nvSpPr>
          <p:cNvPr id="6" name="TextBox 5">
            <a:extLst>
              <a:ext uri="{FF2B5EF4-FFF2-40B4-BE49-F238E27FC236}">
                <a16:creationId xmlns:a16="http://schemas.microsoft.com/office/drawing/2014/main" id="{25381444-D428-4D58-A6B2-CDE6DD54EB76}"/>
              </a:ext>
            </a:extLst>
          </p:cNvPr>
          <p:cNvSpPr txBox="1"/>
          <p:nvPr/>
        </p:nvSpPr>
        <p:spPr>
          <a:xfrm>
            <a:off x="521492" y="1685922"/>
            <a:ext cx="3664744" cy="5000625"/>
          </a:xfrm>
          <a:prstGeom prst="rect">
            <a:avLst/>
          </a:prstGeom>
          <a:solidFill>
            <a:srgbClr val="465359"/>
          </a:solidFill>
        </p:spPr>
        <p:txBody>
          <a:bodyPr wrap="square" rtlCol="0">
            <a:spAutoFit/>
          </a:bodyPr>
          <a:lstStyle/>
          <a:p>
            <a:endParaRPr lang="en-US" dirty="0"/>
          </a:p>
        </p:txBody>
      </p:sp>
      <p:sp>
        <p:nvSpPr>
          <p:cNvPr id="11" name="TextBox 10">
            <a:extLst>
              <a:ext uri="{FF2B5EF4-FFF2-40B4-BE49-F238E27FC236}">
                <a16:creationId xmlns:a16="http://schemas.microsoft.com/office/drawing/2014/main" id="{F15149A0-C20D-45A5-857F-EFDE87392582}"/>
              </a:ext>
            </a:extLst>
          </p:cNvPr>
          <p:cNvSpPr txBox="1"/>
          <p:nvPr/>
        </p:nvSpPr>
        <p:spPr>
          <a:xfrm>
            <a:off x="4262436" y="1693068"/>
            <a:ext cx="3664744" cy="5000625"/>
          </a:xfrm>
          <a:prstGeom prst="rect">
            <a:avLst/>
          </a:prstGeom>
          <a:solidFill>
            <a:srgbClr val="1CADE4"/>
          </a:solidFill>
        </p:spPr>
        <p:txBody>
          <a:bodyPr wrap="square" rtlCol="0">
            <a:spAutoFit/>
          </a:bodyPr>
          <a:lstStyle/>
          <a:p>
            <a:endParaRPr lang="en-US" dirty="0"/>
          </a:p>
        </p:txBody>
      </p:sp>
      <p:sp>
        <p:nvSpPr>
          <p:cNvPr id="12" name="TextBox 11">
            <a:extLst>
              <a:ext uri="{FF2B5EF4-FFF2-40B4-BE49-F238E27FC236}">
                <a16:creationId xmlns:a16="http://schemas.microsoft.com/office/drawing/2014/main" id="{312D6114-FCAD-4A5F-B918-E8AF0A8480D4}"/>
              </a:ext>
            </a:extLst>
          </p:cNvPr>
          <p:cNvSpPr txBox="1"/>
          <p:nvPr/>
        </p:nvSpPr>
        <p:spPr>
          <a:xfrm>
            <a:off x="8038623" y="1693068"/>
            <a:ext cx="3664744" cy="5000625"/>
          </a:xfrm>
          <a:prstGeom prst="rect">
            <a:avLst/>
          </a:prstGeom>
          <a:solidFill>
            <a:srgbClr val="969FA7"/>
          </a:solidFill>
        </p:spPr>
        <p:txBody>
          <a:bodyPr wrap="square" rtlCol="0">
            <a:spAutoFit/>
          </a:bodyPr>
          <a:lstStyle/>
          <a:p>
            <a:endParaRPr lang="en-US" dirty="0"/>
          </a:p>
        </p:txBody>
      </p:sp>
      <p:pic>
        <p:nvPicPr>
          <p:cNvPr id="13" name="Picture 12">
            <a:extLst>
              <a:ext uri="{FF2B5EF4-FFF2-40B4-BE49-F238E27FC236}">
                <a16:creationId xmlns:a16="http://schemas.microsoft.com/office/drawing/2014/main" id="{CFD43D83-39D2-4B7D-A723-0EB218F13D87}"/>
              </a:ext>
            </a:extLst>
          </p:cNvPr>
          <p:cNvPicPr>
            <a:picLocks noChangeAspect="1"/>
          </p:cNvPicPr>
          <p:nvPr/>
        </p:nvPicPr>
        <p:blipFill>
          <a:blip r:embed="rId3"/>
          <a:stretch>
            <a:fillRect/>
          </a:stretch>
        </p:blipFill>
        <p:spPr>
          <a:xfrm>
            <a:off x="661585" y="3049407"/>
            <a:ext cx="1280160" cy="1280160"/>
          </a:xfrm>
          <a:prstGeom prst="rect">
            <a:avLst/>
          </a:prstGeom>
        </p:spPr>
      </p:pic>
      <p:pic>
        <p:nvPicPr>
          <p:cNvPr id="14" name="Picture 13">
            <a:extLst>
              <a:ext uri="{FF2B5EF4-FFF2-40B4-BE49-F238E27FC236}">
                <a16:creationId xmlns:a16="http://schemas.microsoft.com/office/drawing/2014/main" id="{0348711F-AA99-42E2-81B1-19621ABD6AF6}"/>
              </a:ext>
            </a:extLst>
          </p:cNvPr>
          <p:cNvPicPr>
            <a:picLocks noChangeAspect="1"/>
          </p:cNvPicPr>
          <p:nvPr/>
        </p:nvPicPr>
        <p:blipFill>
          <a:blip r:embed="rId4"/>
          <a:stretch>
            <a:fillRect/>
          </a:stretch>
        </p:blipFill>
        <p:spPr>
          <a:xfrm>
            <a:off x="658899" y="4797676"/>
            <a:ext cx="1280160" cy="1280160"/>
          </a:xfrm>
          <a:prstGeom prst="rect">
            <a:avLst/>
          </a:prstGeom>
        </p:spPr>
      </p:pic>
      <p:pic>
        <p:nvPicPr>
          <p:cNvPr id="49" name="Picture 48" descr="A picture containing honeycomb&#10;&#10;Description automatically generated">
            <a:extLst>
              <a:ext uri="{FF2B5EF4-FFF2-40B4-BE49-F238E27FC236}">
                <a16:creationId xmlns:a16="http://schemas.microsoft.com/office/drawing/2014/main" id="{62DD6E52-C03A-4DC1-B69F-92FDAD23399A}"/>
              </a:ext>
            </a:extLst>
          </p:cNvPr>
          <p:cNvPicPr>
            <a:picLocks noChangeAspect="1"/>
          </p:cNvPicPr>
          <p:nvPr/>
        </p:nvPicPr>
        <p:blipFill rotWithShape="1">
          <a:blip r:embed="rId2">
            <a:alphaModFix amt="20000"/>
          </a:blip>
          <a:srcRect r="21903" b="18401"/>
          <a:stretch/>
        </p:blipFill>
        <p:spPr>
          <a:xfrm rot="10800000">
            <a:off x="4291210" y="1732795"/>
            <a:ext cx="2244719" cy="2062926"/>
          </a:xfrm>
          <a:prstGeom prst="rect">
            <a:avLst/>
          </a:prstGeom>
        </p:spPr>
      </p:pic>
      <p:pic>
        <p:nvPicPr>
          <p:cNvPr id="51" name="Picture 50" descr="A picture containing honeycomb&#10;&#10;Description automatically generated">
            <a:extLst>
              <a:ext uri="{FF2B5EF4-FFF2-40B4-BE49-F238E27FC236}">
                <a16:creationId xmlns:a16="http://schemas.microsoft.com/office/drawing/2014/main" id="{0E7ED7ED-CE42-46C2-A3BC-0FDD327E8C05}"/>
              </a:ext>
            </a:extLst>
          </p:cNvPr>
          <p:cNvPicPr>
            <a:picLocks noChangeAspect="1"/>
          </p:cNvPicPr>
          <p:nvPr/>
        </p:nvPicPr>
        <p:blipFill rotWithShape="1">
          <a:blip r:embed="rId2">
            <a:alphaModFix amt="20000"/>
          </a:blip>
          <a:srcRect r="21903" b="18401"/>
          <a:stretch/>
        </p:blipFill>
        <p:spPr>
          <a:xfrm rot="5400000">
            <a:off x="7970446" y="4532725"/>
            <a:ext cx="2244719" cy="2062926"/>
          </a:xfrm>
          <a:prstGeom prst="rect">
            <a:avLst/>
          </a:prstGeom>
        </p:spPr>
      </p:pic>
      <p:pic>
        <p:nvPicPr>
          <p:cNvPr id="48" name="Picture 47" descr="A picture containing honeycomb&#10;&#10;Description automatically generated">
            <a:extLst>
              <a:ext uri="{FF2B5EF4-FFF2-40B4-BE49-F238E27FC236}">
                <a16:creationId xmlns:a16="http://schemas.microsoft.com/office/drawing/2014/main" id="{4E0729DF-517B-4CB1-AFD3-9D1624376ADB}"/>
              </a:ext>
            </a:extLst>
          </p:cNvPr>
          <p:cNvPicPr>
            <a:picLocks noChangeAspect="1"/>
          </p:cNvPicPr>
          <p:nvPr/>
        </p:nvPicPr>
        <p:blipFill rotWithShape="1">
          <a:blip r:embed="rId2">
            <a:alphaModFix amt="20000"/>
          </a:blip>
          <a:srcRect r="21903" b="18401"/>
          <a:stretch/>
        </p:blipFill>
        <p:spPr>
          <a:xfrm>
            <a:off x="1938817" y="4598997"/>
            <a:ext cx="2244719" cy="2062926"/>
          </a:xfrm>
          <a:prstGeom prst="rect">
            <a:avLst/>
          </a:prstGeom>
        </p:spPr>
      </p:pic>
      <p:pic>
        <p:nvPicPr>
          <p:cNvPr id="15" name="Picture 14">
            <a:extLst>
              <a:ext uri="{FF2B5EF4-FFF2-40B4-BE49-F238E27FC236}">
                <a16:creationId xmlns:a16="http://schemas.microsoft.com/office/drawing/2014/main" id="{95E0860F-6EDA-4BC2-B58A-52890FD3E3C1}"/>
              </a:ext>
            </a:extLst>
          </p:cNvPr>
          <p:cNvPicPr>
            <a:picLocks noChangeAspect="1"/>
          </p:cNvPicPr>
          <p:nvPr/>
        </p:nvPicPr>
        <p:blipFill>
          <a:blip r:embed="rId5"/>
          <a:stretch>
            <a:fillRect/>
          </a:stretch>
        </p:blipFill>
        <p:spPr>
          <a:xfrm>
            <a:off x="4408677" y="3119755"/>
            <a:ext cx="1280160" cy="1280160"/>
          </a:xfrm>
          <a:prstGeom prst="rect">
            <a:avLst/>
          </a:prstGeom>
        </p:spPr>
      </p:pic>
      <p:pic>
        <p:nvPicPr>
          <p:cNvPr id="16" name="Picture 15">
            <a:extLst>
              <a:ext uri="{FF2B5EF4-FFF2-40B4-BE49-F238E27FC236}">
                <a16:creationId xmlns:a16="http://schemas.microsoft.com/office/drawing/2014/main" id="{781F5455-D5C1-41DD-99A3-61A2896B5ECB}"/>
              </a:ext>
            </a:extLst>
          </p:cNvPr>
          <p:cNvPicPr>
            <a:picLocks noChangeAspect="1"/>
          </p:cNvPicPr>
          <p:nvPr/>
        </p:nvPicPr>
        <p:blipFill>
          <a:blip r:embed="rId6"/>
          <a:stretch>
            <a:fillRect/>
          </a:stretch>
        </p:blipFill>
        <p:spPr>
          <a:xfrm>
            <a:off x="4408677" y="4786316"/>
            <a:ext cx="1280160" cy="1280160"/>
          </a:xfrm>
          <a:prstGeom prst="rect">
            <a:avLst/>
          </a:prstGeom>
        </p:spPr>
      </p:pic>
      <p:pic>
        <p:nvPicPr>
          <p:cNvPr id="17" name="Picture 16">
            <a:extLst>
              <a:ext uri="{FF2B5EF4-FFF2-40B4-BE49-F238E27FC236}">
                <a16:creationId xmlns:a16="http://schemas.microsoft.com/office/drawing/2014/main" id="{22C4F2E4-508B-4C0D-A5AD-59FC4B614BC4}"/>
              </a:ext>
            </a:extLst>
          </p:cNvPr>
          <p:cNvPicPr>
            <a:picLocks noChangeAspect="1"/>
          </p:cNvPicPr>
          <p:nvPr/>
        </p:nvPicPr>
        <p:blipFill>
          <a:blip r:embed="rId7"/>
          <a:stretch>
            <a:fillRect/>
          </a:stretch>
        </p:blipFill>
        <p:spPr>
          <a:xfrm>
            <a:off x="8183891" y="3119754"/>
            <a:ext cx="1280160" cy="1280160"/>
          </a:xfrm>
          <a:prstGeom prst="rect">
            <a:avLst/>
          </a:prstGeom>
        </p:spPr>
      </p:pic>
      <p:pic>
        <p:nvPicPr>
          <p:cNvPr id="18" name="Picture 17">
            <a:extLst>
              <a:ext uri="{FF2B5EF4-FFF2-40B4-BE49-F238E27FC236}">
                <a16:creationId xmlns:a16="http://schemas.microsoft.com/office/drawing/2014/main" id="{4719EC62-3B9C-4DE6-A7C4-CAED11422126}"/>
              </a:ext>
            </a:extLst>
          </p:cNvPr>
          <p:cNvPicPr>
            <a:picLocks noChangeAspect="1"/>
          </p:cNvPicPr>
          <p:nvPr/>
        </p:nvPicPr>
        <p:blipFill>
          <a:blip r:embed="rId8"/>
          <a:stretch>
            <a:fillRect/>
          </a:stretch>
        </p:blipFill>
        <p:spPr>
          <a:xfrm>
            <a:off x="8183890" y="4791179"/>
            <a:ext cx="1280160" cy="1280160"/>
          </a:xfrm>
          <a:prstGeom prst="rect">
            <a:avLst/>
          </a:prstGeom>
        </p:spPr>
      </p:pic>
      <p:sp>
        <p:nvSpPr>
          <p:cNvPr id="23" name="Subtitle 2">
            <a:extLst>
              <a:ext uri="{FF2B5EF4-FFF2-40B4-BE49-F238E27FC236}">
                <a16:creationId xmlns:a16="http://schemas.microsoft.com/office/drawing/2014/main" id="{2B78C311-9759-4052-8A07-A41BCA7B4AE7}"/>
              </a:ext>
            </a:extLst>
          </p:cNvPr>
          <p:cNvSpPr txBox="1">
            <a:spLocks/>
          </p:cNvSpPr>
          <p:nvPr/>
        </p:nvSpPr>
        <p:spPr>
          <a:xfrm>
            <a:off x="507207" y="1650563"/>
            <a:ext cx="3643312" cy="1175039"/>
          </a:xfrm>
          <a:prstGeom prst="rect">
            <a:avLst/>
          </a:prstGeom>
        </p:spPr>
        <p:txBody>
          <a:bodyPr anchor="b">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400" dirty="0">
                <a:solidFill>
                  <a:schemeClr val="bg1"/>
                </a:solidFill>
              </a:rPr>
              <a:t>Tuesday, July 28</a:t>
            </a:r>
          </a:p>
          <a:p>
            <a:pPr marL="0" indent="0" algn="ctr">
              <a:spcBef>
                <a:spcPts val="0"/>
              </a:spcBef>
              <a:spcAft>
                <a:spcPts val="0"/>
              </a:spcAft>
              <a:buNone/>
            </a:pPr>
            <a:r>
              <a:rPr lang="en-US" sz="2400" b="1" dirty="0">
                <a:solidFill>
                  <a:schemeClr val="bg1"/>
                </a:solidFill>
              </a:rPr>
              <a:t>Digital Readings</a:t>
            </a:r>
            <a:endParaRPr lang="en-US" sz="1800" b="1" dirty="0">
              <a:solidFill>
                <a:schemeClr val="bg1"/>
              </a:solidFill>
            </a:endParaRPr>
          </a:p>
        </p:txBody>
      </p:sp>
      <p:sp>
        <p:nvSpPr>
          <p:cNvPr id="24" name="Subtitle 2">
            <a:extLst>
              <a:ext uri="{FF2B5EF4-FFF2-40B4-BE49-F238E27FC236}">
                <a16:creationId xmlns:a16="http://schemas.microsoft.com/office/drawing/2014/main" id="{0AFC3B80-3991-434F-A280-41F53DA95579}"/>
              </a:ext>
            </a:extLst>
          </p:cNvPr>
          <p:cNvSpPr txBox="1">
            <a:spLocks/>
          </p:cNvSpPr>
          <p:nvPr/>
        </p:nvSpPr>
        <p:spPr>
          <a:xfrm>
            <a:off x="1941516" y="3047104"/>
            <a:ext cx="2244719" cy="1302007"/>
          </a:xfrm>
          <a:prstGeom prst="rect">
            <a:avLst/>
          </a:prstGeom>
        </p:spPr>
        <p:txBody>
          <a:bodyPr anchor="b">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Jack Roushey</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Remote Instruments</a:t>
            </a:r>
            <a:endParaRPr lang="en-US" sz="1600" b="1" dirty="0">
              <a:solidFill>
                <a:schemeClr val="bg1"/>
              </a:solidFill>
            </a:endParaRPr>
          </a:p>
        </p:txBody>
      </p:sp>
      <p:cxnSp>
        <p:nvCxnSpPr>
          <p:cNvPr id="27" name="Straight Connector 26">
            <a:extLst>
              <a:ext uri="{FF2B5EF4-FFF2-40B4-BE49-F238E27FC236}">
                <a16:creationId xmlns:a16="http://schemas.microsoft.com/office/drawing/2014/main" id="{0C4C95BC-F7A9-4FF2-B997-69A1BD0937A1}"/>
              </a:ext>
            </a:extLst>
          </p:cNvPr>
          <p:cNvCxnSpPr>
            <a:cxnSpLocks/>
          </p:cNvCxnSpPr>
          <p:nvPr/>
        </p:nvCxnSpPr>
        <p:spPr>
          <a:xfrm>
            <a:off x="2441116" y="3617843"/>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Subtitle 2">
            <a:extLst>
              <a:ext uri="{FF2B5EF4-FFF2-40B4-BE49-F238E27FC236}">
                <a16:creationId xmlns:a16="http://schemas.microsoft.com/office/drawing/2014/main" id="{3FAFA7B0-635D-4F97-9C4E-935BBFF80F67}"/>
              </a:ext>
            </a:extLst>
          </p:cNvPr>
          <p:cNvSpPr txBox="1">
            <a:spLocks/>
          </p:cNvSpPr>
          <p:nvPr/>
        </p:nvSpPr>
        <p:spPr>
          <a:xfrm>
            <a:off x="1940571" y="4797676"/>
            <a:ext cx="2244719" cy="1302007"/>
          </a:xfrm>
          <a:prstGeom prst="rect">
            <a:avLst/>
          </a:prstGeom>
        </p:spPr>
        <p:txBody>
          <a:bodyPr anchor="b">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Allan Petersen</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Digital Service</a:t>
            </a:r>
          </a:p>
          <a:p>
            <a:pPr marL="0" indent="0" algn="ctr">
              <a:spcBef>
                <a:spcPts val="0"/>
              </a:spcBef>
              <a:spcAft>
                <a:spcPts val="0"/>
              </a:spcAft>
              <a:buNone/>
            </a:pPr>
            <a:r>
              <a:rPr lang="en-US" sz="2000" b="1" dirty="0">
                <a:solidFill>
                  <a:schemeClr val="bg1"/>
                </a:solidFill>
              </a:rPr>
              <a:t>Glasses</a:t>
            </a:r>
            <a:endParaRPr lang="en-US" sz="1600" b="1" dirty="0">
              <a:solidFill>
                <a:schemeClr val="bg1"/>
              </a:solidFill>
            </a:endParaRPr>
          </a:p>
        </p:txBody>
      </p:sp>
      <p:cxnSp>
        <p:nvCxnSpPr>
          <p:cNvPr id="32" name="Straight Connector 31">
            <a:extLst>
              <a:ext uri="{FF2B5EF4-FFF2-40B4-BE49-F238E27FC236}">
                <a16:creationId xmlns:a16="http://schemas.microsoft.com/office/drawing/2014/main" id="{A6539548-C023-4AB7-B292-EB2A4BA71BF8}"/>
              </a:ext>
            </a:extLst>
          </p:cNvPr>
          <p:cNvCxnSpPr>
            <a:cxnSpLocks/>
          </p:cNvCxnSpPr>
          <p:nvPr/>
        </p:nvCxnSpPr>
        <p:spPr>
          <a:xfrm>
            <a:off x="2441116" y="5343481"/>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3" name="Subtitle 2">
            <a:extLst>
              <a:ext uri="{FF2B5EF4-FFF2-40B4-BE49-F238E27FC236}">
                <a16:creationId xmlns:a16="http://schemas.microsoft.com/office/drawing/2014/main" id="{DB66EEED-C710-437E-826B-423327EC7041}"/>
              </a:ext>
            </a:extLst>
          </p:cNvPr>
          <p:cNvSpPr txBox="1">
            <a:spLocks/>
          </p:cNvSpPr>
          <p:nvPr/>
        </p:nvSpPr>
        <p:spPr>
          <a:xfrm>
            <a:off x="5664959" y="3095712"/>
            <a:ext cx="2244719" cy="1302007"/>
          </a:xfrm>
          <a:prstGeom prst="rect">
            <a:avLst/>
          </a:prstGeom>
        </p:spPr>
        <p:txBody>
          <a:bodyPr anchor="b">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Don Mack</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Prescriptive Analytics</a:t>
            </a:r>
            <a:endParaRPr lang="en-US" sz="1600" b="1" dirty="0">
              <a:solidFill>
                <a:schemeClr val="bg1"/>
              </a:solidFill>
            </a:endParaRPr>
          </a:p>
        </p:txBody>
      </p:sp>
      <p:cxnSp>
        <p:nvCxnSpPr>
          <p:cNvPr id="34" name="Straight Connector 33">
            <a:extLst>
              <a:ext uri="{FF2B5EF4-FFF2-40B4-BE49-F238E27FC236}">
                <a16:creationId xmlns:a16="http://schemas.microsoft.com/office/drawing/2014/main" id="{C42765CC-00EE-4296-8F43-9975C70CA0B2}"/>
              </a:ext>
            </a:extLst>
          </p:cNvPr>
          <p:cNvCxnSpPr>
            <a:cxnSpLocks/>
          </p:cNvCxnSpPr>
          <p:nvPr/>
        </p:nvCxnSpPr>
        <p:spPr>
          <a:xfrm>
            <a:off x="6164554" y="3626699"/>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35" name="Subtitle 2">
            <a:extLst>
              <a:ext uri="{FF2B5EF4-FFF2-40B4-BE49-F238E27FC236}">
                <a16:creationId xmlns:a16="http://schemas.microsoft.com/office/drawing/2014/main" id="{8FD8E72B-FAE1-496C-91BE-FCD78F1BFD16}"/>
              </a:ext>
            </a:extLst>
          </p:cNvPr>
          <p:cNvSpPr txBox="1">
            <a:spLocks/>
          </p:cNvSpPr>
          <p:nvPr/>
        </p:nvSpPr>
        <p:spPr>
          <a:xfrm>
            <a:off x="5692405" y="4778132"/>
            <a:ext cx="2244719" cy="1302007"/>
          </a:xfrm>
          <a:prstGeom prst="rect">
            <a:avLst/>
          </a:prstGeom>
        </p:spPr>
        <p:txBody>
          <a:bodyPr anchor="b">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Ethan Cook</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Connected Control System</a:t>
            </a:r>
            <a:endParaRPr lang="en-US" sz="1600" b="1" dirty="0">
              <a:solidFill>
                <a:schemeClr val="bg1"/>
              </a:solidFill>
            </a:endParaRPr>
          </a:p>
        </p:txBody>
      </p:sp>
      <p:cxnSp>
        <p:nvCxnSpPr>
          <p:cNvPr id="36" name="Straight Connector 35">
            <a:extLst>
              <a:ext uri="{FF2B5EF4-FFF2-40B4-BE49-F238E27FC236}">
                <a16:creationId xmlns:a16="http://schemas.microsoft.com/office/drawing/2014/main" id="{8A5C7C25-060B-4A0F-8ACB-6DD0FE8BD7BA}"/>
              </a:ext>
            </a:extLst>
          </p:cNvPr>
          <p:cNvCxnSpPr>
            <a:cxnSpLocks/>
          </p:cNvCxnSpPr>
          <p:nvPr/>
        </p:nvCxnSpPr>
        <p:spPr>
          <a:xfrm>
            <a:off x="6141837" y="5323937"/>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2" name="Subtitle 2">
            <a:extLst>
              <a:ext uri="{FF2B5EF4-FFF2-40B4-BE49-F238E27FC236}">
                <a16:creationId xmlns:a16="http://schemas.microsoft.com/office/drawing/2014/main" id="{3CCEBEB1-DE85-448B-BA3E-6513E97F11C1}"/>
              </a:ext>
            </a:extLst>
          </p:cNvPr>
          <p:cNvSpPr txBox="1">
            <a:spLocks/>
          </p:cNvSpPr>
          <p:nvPr/>
        </p:nvSpPr>
        <p:spPr>
          <a:xfrm>
            <a:off x="9416555" y="3071327"/>
            <a:ext cx="2244719" cy="1302007"/>
          </a:xfrm>
          <a:prstGeom prst="rect">
            <a:avLst/>
          </a:prstGeom>
        </p:spPr>
        <p:txBody>
          <a:bodyPr anchor="b">
            <a:normAutofit fontScale="925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Ravi Aglave</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Simulation from Home</a:t>
            </a:r>
            <a:endParaRPr lang="en-US" sz="1600" b="1" dirty="0">
              <a:solidFill>
                <a:schemeClr val="bg1"/>
              </a:solidFill>
            </a:endParaRPr>
          </a:p>
        </p:txBody>
      </p:sp>
      <p:cxnSp>
        <p:nvCxnSpPr>
          <p:cNvPr id="45" name="Straight Connector 44">
            <a:extLst>
              <a:ext uri="{FF2B5EF4-FFF2-40B4-BE49-F238E27FC236}">
                <a16:creationId xmlns:a16="http://schemas.microsoft.com/office/drawing/2014/main" id="{36A41B57-D7D0-409F-960F-F6A42A0C3180}"/>
              </a:ext>
            </a:extLst>
          </p:cNvPr>
          <p:cNvCxnSpPr>
            <a:cxnSpLocks/>
          </p:cNvCxnSpPr>
          <p:nvPr/>
        </p:nvCxnSpPr>
        <p:spPr>
          <a:xfrm>
            <a:off x="9921832" y="3613669"/>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46" name="Subtitle 2">
            <a:extLst>
              <a:ext uri="{FF2B5EF4-FFF2-40B4-BE49-F238E27FC236}">
                <a16:creationId xmlns:a16="http://schemas.microsoft.com/office/drawing/2014/main" id="{C8285DA0-C948-4E90-B1C6-482FA164B952}"/>
              </a:ext>
            </a:extLst>
          </p:cNvPr>
          <p:cNvSpPr txBox="1">
            <a:spLocks/>
          </p:cNvSpPr>
          <p:nvPr/>
        </p:nvSpPr>
        <p:spPr>
          <a:xfrm>
            <a:off x="9438321" y="4702627"/>
            <a:ext cx="2244719" cy="1302007"/>
          </a:xfrm>
          <a:prstGeom prst="rect">
            <a:avLst/>
          </a:prstGeom>
        </p:spPr>
        <p:txBody>
          <a:bodyPr anchor="b">
            <a:normAutofit fontScale="85000" lnSpcReduction="10000"/>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000" b="1" dirty="0">
                <a:solidFill>
                  <a:schemeClr val="bg1"/>
                </a:solidFill>
              </a:rPr>
              <a:t>Mark Matzopoulos</a:t>
            </a:r>
          </a:p>
          <a:p>
            <a:pPr marL="0" indent="0" algn="ctr">
              <a:spcBef>
                <a:spcPts val="0"/>
              </a:spcBef>
              <a:spcAft>
                <a:spcPts val="0"/>
              </a:spcAft>
              <a:buNone/>
            </a:pPr>
            <a:endParaRPr lang="en-US" sz="2000" b="1" dirty="0">
              <a:solidFill>
                <a:schemeClr val="bg1"/>
              </a:solidFill>
            </a:endParaRPr>
          </a:p>
          <a:p>
            <a:pPr marL="0" indent="0" algn="ctr">
              <a:spcBef>
                <a:spcPts val="0"/>
              </a:spcBef>
              <a:spcAft>
                <a:spcPts val="0"/>
              </a:spcAft>
              <a:buNone/>
            </a:pPr>
            <a:r>
              <a:rPr lang="en-US" sz="2000" b="1" dirty="0">
                <a:solidFill>
                  <a:schemeClr val="bg1"/>
                </a:solidFill>
              </a:rPr>
              <a:t>Modeling Your Process While Far Away</a:t>
            </a:r>
            <a:endParaRPr lang="en-US" sz="1600" b="1" dirty="0">
              <a:solidFill>
                <a:schemeClr val="bg1"/>
              </a:solidFill>
            </a:endParaRPr>
          </a:p>
        </p:txBody>
      </p:sp>
      <p:cxnSp>
        <p:nvCxnSpPr>
          <p:cNvPr id="47" name="Straight Connector 46">
            <a:extLst>
              <a:ext uri="{FF2B5EF4-FFF2-40B4-BE49-F238E27FC236}">
                <a16:creationId xmlns:a16="http://schemas.microsoft.com/office/drawing/2014/main" id="{70D587D9-60E7-402F-BD46-7C3839687139}"/>
              </a:ext>
            </a:extLst>
          </p:cNvPr>
          <p:cNvCxnSpPr>
            <a:cxnSpLocks/>
          </p:cNvCxnSpPr>
          <p:nvPr/>
        </p:nvCxnSpPr>
        <p:spPr>
          <a:xfrm>
            <a:off x="9950222" y="5333628"/>
            <a:ext cx="1282368" cy="0"/>
          </a:xfrm>
          <a:prstGeom prst="line">
            <a:avLst/>
          </a:prstGeom>
          <a:ln w="3175">
            <a:solidFill>
              <a:schemeClr val="bg1"/>
            </a:solidFill>
          </a:ln>
        </p:spPr>
        <p:style>
          <a:lnRef idx="1">
            <a:schemeClr val="accent1"/>
          </a:lnRef>
          <a:fillRef idx="0">
            <a:schemeClr val="accent1"/>
          </a:fillRef>
          <a:effectRef idx="0">
            <a:schemeClr val="accent1"/>
          </a:effectRef>
          <a:fontRef idx="minor">
            <a:schemeClr val="tx1"/>
          </a:fontRef>
        </p:style>
      </p:cxnSp>
      <p:sp>
        <p:nvSpPr>
          <p:cNvPr id="50" name="Subtitle 2">
            <a:extLst>
              <a:ext uri="{FF2B5EF4-FFF2-40B4-BE49-F238E27FC236}">
                <a16:creationId xmlns:a16="http://schemas.microsoft.com/office/drawing/2014/main" id="{9C280CAF-D26A-43DC-8E8F-6E0B439735F1}"/>
              </a:ext>
            </a:extLst>
          </p:cNvPr>
          <p:cNvSpPr txBox="1">
            <a:spLocks/>
          </p:cNvSpPr>
          <p:nvPr/>
        </p:nvSpPr>
        <p:spPr>
          <a:xfrm>
            <a:off x="4232475" y="1630464"/>
            <a:ext cx="3643312" cy="1175039"/>
          </a:xfrm>
          <a:prstGeom prst="rect">
            <a:avLst/>
          </a:prstGeom>
        </p:spPr>
        <p:txBody>
          <a:bodyPr anchor="b">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400" dirty="0">
                <a:solidFill>
                  <a:schemeClr val="bg1"/>
                </a:solidFill>
              </a:rPr>
              <a:t>Wednesday, July 29</a:t>
            </a:r>
          </a:p>
          <a:p>
            <a:pPr marL="0" indent="0" algn="ctr">
              <a:spcBef>
                <a:spcPts val="0"/>
              </a:spcBef>
              <a:spcAft>
                <a:spcPts val="0"/>
              </a:spcAft>
              <a:buNone/>
            </a:pPr>
            <a:r>
              <a:rPr lang="en-US" sz="2400" b="1" dirty="0">
                <a:solidFill>
                  <a:schemeClr val="bg1"/>
                </a:solidFill>
              </a:rPr>
              <a:t>Digital Controls</a:t>
            </a:r>
            <a:endParaRPr lang="en-US" sz="1800" b="1" dirty="0">
              <a:solidFill>
                <a:schemeClr val="bg1"/>
              </a:solidFill>
            </a:endParaRPr>
          </a:p>
        </p:txBody>
      </p:sp>
      <p:sp>
        <p:nvSpPr>
          <p:cNvPr id="52" name="Subtitle 2">
            <a:extLst>
              <a:ext uri="{FF2B5EF4-FFF2-40B4-BE49-F238E27FC236}">
                <a16:creationId xmlns:a16="http://schemas.microsoft.com/office/drawing/2014/main" id="{8398ED31-FECD-483E-BC53-17992F32FFA5}"/>
              </a:ext>
            </a:extLst>
          </p:cNvPr>
          <p:cNvSpPr txBox="1">
            <a:spLocks/>
          </p:cNvSpPr>
          <p:nvPr/>
        </p:nvSpPr>
        <p:spPr>
          <a:xfrm>
            <a:off x="7987230" y="1608591"/>
            <a:ext cx="3643312" cy="1175039"/>
          </a:xfrm>
          <a:prstGeom prst="rect">
            <a:avLst/>
          </a:prstGeom>
        </p:spPr>
        <p:txBody>
          <a:bodyPr anchor="b">
            <a:normAutofit/>
          </a:bodyPr>
          <a:lstStyle>
            <a:lvl1pPr marL="306000" indent="-306000" algn="l" defTabSz="457200" rtl="0" eaLnBrk="1" latinLnBrk="0" hangingPunct="1">
              <a:lnSpc>
                <a:spcPct val="110000"/>
              </a:lnSpc>
              <a:spcBef>
                <a:spcPct val="20000"/>
              </a:spcBef>
              <a:spcAft>
                <a:spcPts val="600"/>
              </a:spcAft>
              <a:buClr>
                <a:schemeClr val="accent1"/>
              </a:buClr>
              <a:buSzPct val="92000"/>
              <a:buFont typeface="Wingdings 2" panose="05020102010507070707" pitchFamily="18" charset="2"/>
              <a:buChar char=""/>
              <a:defRPr sz="1700" kern="1200">
                <a:solidFill>
                  <a:schemeClr val="tx1">
                    <a:lumMod val="75000"/>
                    <a:lumOff val="25000"/>
                  </a:schemeClr>
                </a:solidFill>
                <a:latin typeface="+mn-lt"/>
                <a:ea typeface="+mn-ea"/>
                <a:cs typeface="+mn-cs"/>
              </a:defRPr>
            </a:lvl1pPr>
            <a:lvl2pPr marL="630000" indent="-306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400" kern="1200">
                <a:solidFill>
                  <a:schemeClr val="tx1">
                    <a:lumMod val="75000"/>
                    <a:lumOff val="25000"/>
                  </a:schemeClr>
                </a:solidFill>
                <a:latin typeface="+mn-lt"/>
                <a:ea typeface="+mn-ea"/>
                <a:cs typeface="+mn-cs"/>
              </a:defRPr>
            </a:lvl2pPr>
            <a:lvl3pPr marL="900000" indent="-270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300" kern="1200">
                <a:solidFill>
                  <a:schemeClr val="tx1">
                    <a:lumMod val="75000"/>
                    <a:lumOff val="25000"/>
                  </a:schemeClr>
                </a:solidFill>
                <a:latin typeface="+mn-lt"/>
                <a:ea typeface="+mn-ea"/>
                <a:cs typeface="+mn-cs"/>
              </a:defRPr>
            </a:lvl3pPr>
            <a:lvl4pPr marL="124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4pPr>
            <a:lvl5pPr marL="1602000" indent="-234000" algn="l" defTabSz="457200" rtl="0" eaLnBrk="1" latinLnBrk="0" hangingPunct="1">
              <a:spcBef>
                <a:spcPct val="20000"/>
              </a:spcBef>
              <a:spcAft>
                <a:spcPts val="600"/>
              </a:spcAft>
              <a:buClr>
                <a:schemeClr val="accent1"/>
              </a:buClr>
              <a:buSzPct val="92000"/>
              <a:buFont typeface="Wingdings 2" panose="05020102010507070707" pitchFamily="18" charset="2"/>
              <a:buChar char=""/>
              <a:defRPr sz="1100" kern="1200">
                <a:solidFill>
                  <a:schemeClr val="tx1">
                    <a:lumMod val="75000"/>
                    <a:lumOff val="25000"/>
                  </a:schemeClr>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spcBef>
                <a:spcPts val="0"/>
              </a:spcBef>
              <a:spcAft>
                <a:spcPts val="0"/>
              </a:spcAft>
              <a:buNone/>
            </a:pPr>
            <a:r>
              <a:rPr lang="en-US" sz="2400" dirty="0">
                <a:solidFill>
                  <a:schemeClr val="bg1"/>
                </a:solidFill>
              </a:rPr>
              <a:t>Thursday, July 30</a:t>
            </a:r>
          </a:p>
          <a:p>
            <a:pPr marL="0" indent="0" algn="ctr">
              <a:spcBef>
                <a:spcPts val="0"/>
              </a:spcBef>
              <a:spcAft>
                <a:spcPts val="0"/>
              </a:spcAft>
              <a:buNone/>
            </a:pPr>
            <a:r>
              <a:rPr lang="en-US" sz="2400" b="1" dirty="0">
                <a:solidFill>
                  <a:schemeClr val="bg1"/>
                </a:solidFill>
              </a:rPr>
              <a:t>Digital Modeling</a:t>
            </a:r>
            <a:endParaRPr lang="en-US" sz="1800" b="1" dirty="0">
              <a:solidFill>
                <a:schemeClr val="bg1"/>
              </a:solidFill>
            </a:endParaRPr>
          </a:p>
        </p:txBody>
      </p:sp>
    </p:spTree>
    <p:extLst>
      <p:ext uri="{BB962C8B-B14F-4D97-AF65-F5344CB8AC3E}">
        <p14:creationId xmlns:p14="http://schemas.microsoft.com/office/powerpoint/2010/main" val="20348769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38" name="Text Placeholder 37">
            <a:extLst>
              <a:ext uri="{FF2B5EF4-FFF2-40B4-BE49-F238E27FC236}">
                <a16:creationId xmlns:a16="http://schemas.microsoft.com/office/drawing/2014/main" id="{DB2CE750-14B6-4165-A46A-1A9C5A8F7292}"/>
              </a:ext>
            </a:extLst>
          </p:cNvPr>
          <p:cNvSpPr>
            <a:spLocks noGrp="1"/>
          </p:cNvSpPr>
          <p:nvPr>
            <p:ph type="body" sz="half" idx="2"/>
          </p:nvPr>
        </p:nvSpPr>
        <p:spPr>
          <a:xfrm>
            <a:off x="767856" y="3763956"/>
            <a:ext cx="3217403" cy="2074089"/>
          </a:xfrm>
        </p:spPr>
        <p:txBody>
          <a:bodyPr/>
          <a:lstStyle/>
          <a:p>
            <a:r>
              <a:rPr lang="en-US" dirty="0"/>
              <a:t>Dora Cheatham</a:t>
            </a:r>
          </a:p>
          <a:p>
            <a:r>
              <a:rPr lang="en-US" sz="1400" dirty="0">
                <a:hlinkClick r:id="rId2"/>
              </a:rPr>
              <a:t>doracheatham@desustainablechem.org</a:t>
            </a:r>
            <a:endParaRPr lang="en-US" sz="1400" dirty="0"/>
          </a:p>
          <a:p>
            <a:endParaRPr lang="en-US" dirty="0"/>
          </a:p>
          <a:p>
            <a:r>
              <a:rPr lang="en-US" dirty="0"/>
              <a:t>Erica Crell</a:t>
            </a:r>
          </a:p>
          <a:p>
            <a:r>
              <a:rPr lang="en-US" sz="1400" dirty="0">
                <a:hlinkClick r:id="rId3"/>
              </a:rPr>
              <a:t>erica.crell@desustainablechem.org</a:t>
            </a:r>
            <a:endParaRPr lang="en-US" sz="1400" dirty="0"/>
          </a:p>
          <a:p>
            <a:endParaRPr lang="en-US" sz="1400" dirty="0"/>
          </a:p>
        </p:txBody>
      </p:sp>
      <p:sp>
        <p:nvSpPr>
          <p:cNvPr id="43" name="Content Placeholder 42">
            <a:extLst>
              <a:ext uri="{FF2B5EF4-FFF2-40B4-BE49-F238E27FC236}">
                <a16:creationId xmlns:a16="http://schemas.microsoft.com/office/drawing/2014/main" id="{C663DBF8-9307-4F80-916E-9D795BC1573D}"/>
              </a:ext>
            </a:extLst>
          </p:cNvPr>
          <p:cNvSpPr>
            <a:spLocks noGrp="1"/>
          </p:cNvSpPr>
          <p:nvPr>
            <p:ph idx="1"/>
          </p:nvPr>
        </p:nvSpPr>
        <p:spPr>
          <a:xfrm>
            <a:off x="4602480" y="487680"/>
            <a:ext cx="6880860" cy="6050280"/>
          </a:xfrm>
        </p:spPr>
        <p:txBody>
          <a:bodyPr>
            <a:normAutofit/>
          </a:bodyPr>
          <a:lstStyle/>
          <a:p>
            <a:pPr marL="0" indent="0">
              <a:buNone/>
            </a:pPr>
            <a:r>
              <a:rPr lang="en-US" sz="1800" b="1" dirty="0">
                <a:solidFill>
                  <a:schemeClr val="tx2"/>
                </a:solidFill>
                <a:latin typeface="Arial" panose="020B0604020202020204" pitchFamily="34" charset="0"/>
                <a:ea typeface="ＭＳ Ｐゴシック" charset="-128"/>
                <a:cs typeface="Arial" panose="020B0604020202020204" pitchFamily="34" charset="0"/>
              </a:rPr>
              <a:t>The Delaware Sustainable Chemistry Alliance (DESCA) </a:t>
            </a:r>
            <a:r>
              <a:rPr lang="en-US" sz="1800" dirty="0">
                <a:solidFill>
                  <a:schemeClr val="tx2"/>
                </a:solidFill>
                <a:latin typeface="Arial" panose="020B0604020202020204" pitchFamily="34" charset="0"/>
                <a:ea typeface="ＭＳ Ｐゴシック" charset="-128"/>
                <a:cs typeface="Arial" panose="020B0604020202020204" pitchFamily="34" charset="0"/>
              </a:rPr>
              <a:t>was founded in 2010 to support the growth of new and existing startup companies in the area of sustainable chemistry. As the global chemical landscape evolves, and given our region’s core competencies in chemistry, advanced materials, biochemistry, </a:t>
            </a:r>
            <a:r>
              <a:rPr lang="en-US" sz="1800" dirty="0" err="1">
                <a:solidFill>
                  <a:schemeClr val="tx2"/>
                </a:solidFill>
                <a:latin typeface="Arial" panose="020B0604020202020204" pitchFamily="34" charset="0"/>
                <a:ea typeface="ＭＳ Ｐゴシック" charset="-128"/>
                <a:cs typeface="Arial" panose="020B0604020202020204" pitchFamily="34" charset="0"/>
              </a:rPr>
              <a:t>agriscience</a:t>
            </a:r>
            <a:r>
              <a:rPr lang="en-US" sz="1800" dirty="0">
                <a:solidFill>
                  <a:schemeClr val="tx2"/>
                </a:solidFill>
                <a:latin typeface="Arial" panose="020B0604020202020204" pitchFamily="34" charset="0"/>
                <a:ea typeface="ＭＳ Ｐゴシック" charset="-128"/>
                <a:cs typeface="Arial" panose="020B0604020202020204" pitchFamily="34" charset="0"/>
              </a:rPr>
              <a:t> and industrial biology, DESCA’s mission has evolved.  </a:t>
            </a:r>
          </a:p>
          <a:p>
            <a:pPr marL="0" indent="0">
              <a:buNone/>
            </a:pPr>
            <a:r>
              <a:rPr lang="en-US" sz="1800" dirty="0">
                <a:solidFill>
                  <a:schemeClr val="tx2"/>
                </a:solidFill>
                <a:latin typeface="Arial" panose="020B0604020202020204" pitchFamily="34" charset="0"/>
                <a:ea typeface="ＭＳ Ｐゴシック" charset="-128"/>
                <a:cs typeface="Arial" panose="020B0604020202020204" pitchFamily="34" charset="0"/>
              </a:rPr>
              <a:t>Today, DESCA focuses on:</a:t>
            </a:r>
          </a:p>
          <a:p>
            <a:r>
              <a:rPr lang="en-US" sz="1800" dirty="0">
                <a:solidFill>
                  <a:schemeClr val="tx2"/>
                </a:solidFill>
                <a:latin typeface="Arial" panose="020B0604020202020204" pitchFamily="34" charset="0"/>
                <a:ea typeface="ＭＳ Ｐゴシック" charset="-128"/>
                <a:cs typeface="Arial" panose="020B0604020202020204" pitchFamily="34" charset="0"/>
              </a:rPr>
              <a:t>Continuing to foster innovation and collaborative partnerships between major </a:t>
            </a:r>
            <a:r>
              <a:rPr lang="en-US" sz="1800" dirty="0" err="1">
                <a:solidFill>
                  <a:schemeClr val="tx2"/>
                </a:solidFill>
                <a:latin typeface="Arial" panose="020B0604020202020204" pitchFamily="34" charset="0"/>
                <a:ea typeface="ＭＳ Ｐゴシック" charset="-128"/>
                <a:cs typeface="Arial" panose="020B0604020202020204" pitchFamily="34" charset="0"/>
              </a:rPr>
              <a:t>strategics</a:t>
            </a:r>
            <a:r>
              <a:rPr lang="en-US" sz="1800" dirty="0">
                <a:solidFill>
                  <a:schemeClr val="tx2"/>
                </a:solidFill>
                <a:latin typeface="Arial" panose="020B0604020202020204" pitchFamily="34" charset="0"/>
                <a:ea typeface="ＭＳ Ｐゴシック" charset="-128"/>
                <a:cs typeface="Arial" panose="020B0604020202020204" pitchFamily="34" charset="0"/>
              </a:rPr>
              <a:t>, startups and universities as well as building a M&amp;A pipeline;</a:t>
            </a:r>
          </a:p>
          <a:p>
            <a:r>
              <a:rPr lang="en-US" sz="1800" dirty="0">
                <a:solidFill>
                  <a:schemeClr val="tx2"/>
                </a:solidFill>
                <a:latin typeface="Arial" panose="020B0604020202020204" pitchFamily="34" charset="0"/>
                <a:ea typeface="ＭＳ Ｐゴシック" charset="-128"/>
                <a:cs typeface="Arial" panose="020B0604020202020204" pitchFamily="34" charset="0"/>
              </a:rPr>
              <a:t>Driving the conversation around the adoption of digital technologies which will be a key driver in sustainability for the future;</a:t>
            </a:r>
          </a:p>
          <a:p>
            <a:r>
              <a:rPr lang="en-US" sz="1800" dirty="0">
                <a:solidFill>
                  <a:schemeClr val="tx2"/>
                </a:solidFill>
                <a:latin typeface="Arial" panose="020B0604020202020204" pitchFamily="34" charset="0"/>
                <a:ea typeface="ＭＳ Ｐゴシック" charset="-128"/>
                <a:cs typeface="Arial" panose="020B0604020202020204" pitchFamily="34" charset="0"/>
              </a:rPr>
              <a:t>Harmonizing the development of talent with the validated needs of the industry.</a:t>
            </a:r>
          </a:p>
        </p:txBody>
      </p:sp>
      <p:pic>
        <p:nvPicPr>
          <p:cNvPr id="44" name="Picture 43" descr="A picture containing table&#10;&#10;Description automatically generated">
            <a:extLst>
              <a:ext uri="{FF2B5EF4-FFF2-40B4-BE49-F238E27FC236}">
                <a16:creationId xmlns:a16="http://schemas.microsoft.com/office/drawing/2014/main" id="{BDD03CFA-6C9B-43B5-84CB-04AF18112FF4}"/>
              </a:ext>
            </a:extLst>
          </p:cNvPr>
          <p:cNvPicPr>
            <a:picLocks noChangeAspect="1"/>
          </p:cNvPicPr>
          <p:nvPr/>
        </p:nvPicPr>
        <p:blipFill>
          <a:blip r:embed="rId4"/>
          <a:stretch>
            <a:fillRect/>
          </a:stretch>
        </p:blipFill>
        <p:spPr>
          <a:xfrm>
            <a:off x="811041" y="2713262"/>
            <a:ext cx="2641758" cy="993301"/>
          </a:xfrm>
          <a:prstGeom prst="rect">
            <a:avLst/>
          </a:prstGeom>
        </p:spPr>
      </p:pic>
      <p:pic>
        <p:nvPicPr>
          <p:cNvPr id="51" name="Picture 50" descr="A picture containing honeycomb&#10;&#10;Description automatically generated">
            <a:extLst>
              <a:ext uri="{FF2B5EF4-FFF2-40B4-BE49-F238E27FC236}">
                <a16:creationId xmlns:a16="http://schemas.microsoft.com/office/drawing/2014/main" id="{DBE22977-A6A6-4802-9D80-D39E66B06CEC}"/>
              </a:ext>
            </a:extLst>
          </p:cNvPr>
          <p:cNvPicPr>
            <a:picLocks noChangeAspect="1"/>
          </p:cNvPicPr>
          <p:nvPr/>
        </p:nvPicPr>
        <p:blipFill rotWithShape="1">
          <a:blip r:embed="rId5">
            <a:alphaModFix amt="20000"/>
          </a:blip>
          <a:srcRect r="21903" b="18401"/>
          <a:stretch/>
        </p:blipFill>
        <p:spPr>
          <a:xfrm>
            <a:off x="9326019" y="4224126"/>
            <a:ext cx="2865981" cy="2633874"/>
          </a:xfrm>
          <a:prstGeom prst="rect">
            <a:avLst/>
          </a:prstGeom>
        </p:spPr>
      </p:pic>
      <p:sp>
        <p:nvSpPr>
          <p:cNvPr id="5" name="Title 4">
            <a:extLst>
              <a:ext uri="{FF2B5EF4-FFF2-40B4-BE49-F238E27FC236}">
                <a16:creationId xmlns:a16="http://schemas.microsoft.com/office/drawing/2014/main" id="{2B07573D-A7DE-41F3-9B19-F0F15290F914}"/>
              </a:ext>
            </a:extLst>
          </p:cNvPr>
          <p:cNvSpPr>
            <a:spLocks noGrp="1"/>
          </p:cNvSpPr>
          <p:nvPr>
            <p:ph type="title"/>
          </p:nvPr>
        </p:nvSpPr>
        <p:spPr/>
        <p:txBody>
          <a:bodyPr/>
          <a:lstStyle/>
          <a:p>
            <a:r>
              <a:rPr lang="en-US" dirty="0"/>
              <a:t>Your host</a:t>
            </a:r>
          </a:p>
        </p:txBody>
      </p:sp>
    </p:spTree>
    <p:extLst>
      <p:ext uri="{BB962C8B-B14F-4D97-AF65-F5344CB8AC3E}">
        <p14:creationId xmlns:p14="http://schemas.microsoft.com/office/powerpoint/2010/main" val="2577425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bg1">
                <a:tint val="90000"/>
                <a:lumMod val="110000"/>
              </a:schemeClr>
            </a:gs>
            <a:gs pos="100000">
              <a:schemeClr val="bg1">
                <a:shade val="98000"/>
                <a:satMod val="110000"/>
                <a:lumMod val="86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B07573D-A7DE-41F3-9B19-F0F15290F914}"/>
              </a:ext>
            </a:extLst>
          </p:cNvPr>
          <p:cNvSpPr>
            <a:spLocks noGrp="1"/>
          </p:cNvSpPr>
          <p:nvPr>
            <p:ph type="title"/>
          </p:nvPr>
        </p:nvSpPr>
        <p:spPr/>
        <p:txBody>
          <a:bodyPr/>
          <a:lstStyle/>
          <a:p>
            <a:r>
              <a:rPr lang="en-US" dirty="0"/>
              <a:t>Your presenter</a:t>
            </a:r>
          </a:p>
        </p:txBody>
      </p:sp>
      <p:sp>
        <p:nvSpPr>
          <p:cNvPr id="38" name="Text Placeholder 37">
            <a:extLst>
              <a:ext uri="{FF2B5EF4-FFF2-40B4-BE49-F238E27FC236}">
                <a16:creationId xmlns:a16="http://schemas.microsoft.com/office/drawing/2014/main" id="{DB2CE750-14B6-4165-A46A-1A9C5A8F7292}"/>
              </a:ext>
            </a:extLst>
          </p:cNvPr>
          <p:cNvSpPr>
            <a:spLocks noGrp="1"/>
          </p:cNvSpPr>
          <p:nvPr>
            <p:ph type="body" sz="half" idx="2"/>
          </p:nvPr>
        </p:nvSpPr>
        <p:spPr>
          <a:xfrm>
            <a:off x="767856" y="3763956"/>
            <a:ext cx="3217403" cy="2074089"/>
          </a:xfrm>
        </p:spPr>
        <p:txBody>
          <a:bodyPr>
            <a:normAutofit/>
          </a:bodyPr>
          <a:lstStyle/>
          <a:p>
            <a:r>
              <a:rPr lang="en-US" dirty="0"/>
              <a:t>Iiro Esko</a:t>
            </a:r>
          </a:p>
          <a:p>
            <a:r>
              <a:rPr lang="en-US" dirty="0">
                <a:hlinkClick r:id="rId2"/>
              </a:rPr>
              <a:t>Iiro.esko@siemens.com</a:t>
            </a:r>
            <a:endParaRPr lang="en-US" dirty="0"/>
          </a:p>
          <a:p>
            <a:endParaRPr lang="en-US" sz="1400" dirty="0"/>
          </a:p>
          <a:p>
            <a:endParaRPr lang="en-US" dirty="0"/>
          </a:p>
        </p:txBody>
      </p:sp>
      <p:sp>
        <p:nvSpPr>
          <p:cNvPr id="3" name="Content Placeholder 2">
            <a:extLst>
              <a:ext uri="{FF2B5EF4-FFF2-40B4-BE49-F238E27FC236}">
                <a16:creationId xmlns:a16="http://schemas.microsoft.com/office/drawing/2014/main" id="{95C37285-972D-4C78-90E5-E42539CF6198}"/>
              </a:ext>
            </a:extLst>
          </p:cNvPr>
          <p:cNvSpPr>
            <a:spLocks noGrp="1"/>
          </p:cNvSpPr>
          <p:nvPr>
            <p:ph idx="1"/>
          </p:nvPr>
        </p:nvSpPr>
        <p:spPr/>
        <p:txBody>
          <a:bodyPr>
            <a:normAutofit fontScale="92500" lnSpcReduction="10000"/>
          </a:bodyPr>
          <a:lstStyle/>
          <a:p>
            <a:pPr marL="0" indent="0">
              <a:buNone/>
            </a:pPr>
            <a:r>
              <a:rPr lang="en-US" sz="2000" b="1" dirty="0">
                <a:latin typeface="Arial" panose="020B0604020202020204" pitchFamily="34" charset="0"/>
                <a:ea typeface="ＭＳ Ｐゴシック" charset="-128"/>
                <a:cs typeface="Arial" panose="020B0604020202020204" pitchFamily="34" charset="0"/>
              </a:rPr>
              <a:t>Iiro Esko </a:t>
            </a:r>
            <a:r>
              <a:rPr lang="en-US" sz="2000" dirty="0">
                <a:latin typeface="Arial" panose="020B0604020202020204" pitchFamily="34" charset="0"/>
                <a:ea typeface="ＭＳ Ｐゴシック" charset="-128"/>
                <a:cs typeface="Arial" panose="020B0604020202020204" pitchFamily="34" charset="0"/>
              </a:rPr>
              <a:t>is a Chemical Industry Manager for Siemens Digital Industries.</a:t>
            </a:r>
          </a:p>
          <a:p>
            <a:pPr marL="0" indent="0">
              <a:buNone/>
            </a:pPr>
            <a:r>
              <a:rPr lang="en-US" sz="2000" dirty="0">
                <a:latin typeface="Arial" panose="020B0604020202020204" pitchFamily="34" charset="0"/>
                <a:ea typeface="ＭＳ Ｐゴシック" charset="-128"/>
                <a:cs typeface="Arial" panose="020B0604020202020204" pitchFamily="34" charset="0"/>
              </a:rPr>
              <a:t>He has a background in chemical engineering with 10 years of experience in Digital Twinning and the application of these digital twins in the process industries.</a:t>
            </a:r>
          </a:p>
          <a:p>
            <a:pPr marL="0" indent="0">
              <a:buNone/>
            </a:pPr>
            <a:r>
              <a:rPr lang="en-US" sz="2000" dirty="0">
                <a:latin typeface="Arial" panose="020B0604020202020204" pitchFamily="34" charset="0"/>
                <a:ea typeface="ＭＳ Ｐゴシック" charset="-128"/>
                <a:cs typeface="Arial" panose="020B0604020202020204" pitchFamily="34" charset="0"/>
              </a:rPr>
              <a:t>Iiro has worked for Siemens in several different areas and countries, focusing on the application, business development and commercial aspects of digitalization and Industry 4.0 technologies.</a:t>
            </a:r>
          </a:p>
          <a:p>
            <a:pPr marL="0" indent="0">
              <a:buNone/>
            </a:pPr>
            <a:r>
              <a:rPr lang="en-US" sz="2000" dirty="0">
                <a:latin typeface="Arial" panose="020B0604020202020204" pitchFamily="34" charset="0"/>
                <a:ea typeface="ＭＳ Ｐゴシック" charset="-128"/>
                <a:cs typeface="Arial" panose="020B0604020202020204" pitchFamily="34" charset="0"/>
              </a:rPr>
              <a:t>His current role is based in Houston, TX, aiming to promote the use of new technologies in the chemical industry.</a:t>
            </a:r>
          </a:p>
          <a:p>
            <a:pPr marL="0" indent="0">
              <a:buNone/>
            </a:pPr>
            <a:r>
              <a:rPr lang="en-US" sz="2000" dirty="0">
                <a:latin typeface="Arial" panose="020B0604020202020204" pitchFamily="34" charset="0"/>
                <a:ea typeface="ＭＳ Ｐゴシック" charset="-128"/>
                <a:cs typeface="Arial" panose="020B0604020202020204" pitchFamily="34" charset="0"/>
              </a:rPr>
              <a:t>Iiro earned a Bachelor of Science in Chemical Engineering in Tampere, Finland.</a:t>
            </a:r>
          </a:p>
          <a:p>
            <a:endParaRPr lang="en-US" dirty="0"/>
          </a:p>
        </p:txBody>
      </p:sp>
      <p:grpSp>
        <p:nvGrpSpPr>
          <p:cNvPr id="8" name="Group 7">
            <a:extLst>
              <a:ext uri="{FF2B5EF4-FFF2-40B4-BE49-F238E27FC236}">
                <a16:creationId xmlns:a16="http://schemas.microsoft.com/office/drawing/2014/main" id="{FAF59695-6EAA-404B-A85A-BA1C88908403}"/>
              </a:ext>
            </a:extLst>
          </p:cNvPr>
          <p:cNvGrpSpPr>
            <a:grpSpLocks noChangeAspect="1"/>
          </p:cNvGrpSpPr>
          <p:nvPr/>
        </p:nvGrpSpPr>
        <p:grpSpPr bwMode="auto">
          <a:xfrm>
            <a:off x="874536" y="2709209"/>
            <a:ext cx="2157876" cy="914400"/>
            <a:chOff x="6019" y="204"/>
            <a:chExt cx="1360" cy="576"/>
          </a:xfrm>
        </p:grpSpPr>
        <p:sp>
          <p:nvSpPr>
            <p:cNvPr id="9" name="AutoShape 32">
              <a:extLst>
                <a:ext uri="{FF2B5EF4-FFF2-40B4-BE49-F238E27FC236}">
                  <a16:creationId xmlns:a16="http://schemas.microsoft.com/office/drawing/2014/main" id="{769ACC5C-A44A-449A-8ED5-2D5576CF7741}"/>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0" name="Rectangle 34">
              <a:extLst>
                <a:ext uri="{FF2B5EF4-FFF2-40B4-BE49-F238E27FC236}">
                  <a16:creationId xmlns:a16="http://schemas.microsoft.com/office/drawing/2014/main" id="{A6CE00E0-26E2-478F-B9E6-2BFA50D61280}"/>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1" name="Freeform 35">
              <a:extLst>
                <a:ext uri="{FF2B5EF4-FFF2-40B4-BE49-F238E27FC236}">
                  <a16:creationId xmlns:a16="http://schemas.microsoft.com/office/drawing/2014/main" id="{DA5C5E87-35AA-4FC1-B967-E9A35769BA3D}"/>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2" name="Freeform 36">
              <a:extLst>
                <a:ext uri="{FF2B5EF4-FFF2-40B4-BE49-F238E27FC236}">
                  <a16:creationId xmlns:a16="http://schemas.microsoft.com/office/drawing/2014/main" id="{8DAC7BB5-0192-431C-9C64-CDAC04250B9D}"/>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3" name="Freeform 37">
              <a:extLst>
                <a:ext uri="{FF2B5EF4-FFF2-40B4-BE49-F238E27FC236}">
                  <a16:creationId xmlns:a16="http://schemas.microsoft.com/office/drawing/2014/main" id="{BD11C663-E62D-4F37-9AB4-B164BEAF8968}"/>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4" name="Freeform 38">
              <a:extLst>
                <a:ext uri="{FF2B5EF4-FFF2-40B4-BE49-F238E27FC236}">
                  <a16:creationId xmlns:a16="http://schemas.microsoft.com/office/drawing/2014/main" id="{A4D26695-7AE0-49B3-98E0-3ACF2A0D1A1F}"/>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5" name="Freeform 39">
              <a:extLst>
                <a:ext uri="{FF2B5EF4-FFF2-40B4-BE49-F238E27FC236}">
                  <a16:creationId xmlns:a16="http://schemas.microsoft.com/office/drawing/2014/main" id="{CD903E43-CA60-4D8E-BC50-E228D9197357}"/>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6" name="Freeform 40">
              <a:extLst>
                <a:ext uri="{FF2B5EF4-FFF2-40B4-BE49-F238E27FC236}">
                  <a16:creationId xmlns:a16="http://schemas.microsoft.com/office/drawing/2014/main" id="{5371C44B-DF68-4DA7-8E9E-3C19AC0D89D8}"/>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7" name="Freeform 41">
              <a:extLst>
                <a:ext uri="{FF2B5EF4-FFF2-40B4-BE49-F238E27FC236}">
                  <a16:creationId xmlns:a16="http://schemas.microsoft.com/office/drawing/2014/main" id="{CA5F0551-72D4-41FF-8AFC-A8C4D42E2084}"/>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8" name="Freeform 42">
              <a:extLst>
                <a:ext uri="{FF2B5EF4-FFF2-40B4-BE49-F238E27FC236}">
                  <a16:creationId xmlns:a16="http://schemas.microsoft.com/office/drawing/2014/main" id="{68B29B13-5542-4938-B430-9A4D984CA47B}"/>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19" name="Freeform 43">
              <a:extLst>
                <a:ext uri="{FF2B5EF4-FFF2-40B4-BE49-F238E27FC236}">
                  <a16:creationId xmlns:a16="http://schemas.microsoft.com/office/drawing/2014/main" id="{E3EAA6A6-D97B-457E-BF7E-C37C5D5D859D}"/>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0" name="Freeform 44">
              <a:extLst>
                <a:ext uri="{FF2B5EF4-FFF2-40B4-BE49-F238E27FC236}">
                  <a16:creationId xmlns:a16="http://schemas.microsoft.com/office/drawing/2014/main" id="{2A679A74-7DC7-4943-95D7-4BEAE46813A0}"/>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1" name="Freeform 45">
              <a:extLst>
                <a:ext uri="{FF2B5EF4-FFF2-40B4-BE49-F238E27FC236}">
                  <a16:creationId xmlns:a16="http://schemas.microsoft.com/office/drawing/2014/main" id="{1BFA7CDC-E729-4B30-9C4C-945AFC8C0BE0}"/>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2" name="Freeform 46">
              <a:extLst>
                <a:ext uri="{FF2B5EF4-FFF2-40B4-BE49-F238E27FC236}">
                  <a16:creationId xmlns:a16="http://schemas.microsoft.com/office/drawing/2014/main" id="{806F10E7-8815-46EB-B1F2-A3DC456193DF}"/>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3" name="Freeform 47">
              <a:extLst>
                <a:ext uri="{FF2B5EF4-FFF2-40B4-BE49-F238E27FC236}">
                  <a16:creationId xmlns:a16="http://schemas.microsoft.com/office/drawing/2014/main" id="{3DBFB1CA-4D40-40B8-94EB-2C72E309E071}"/>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4" name="Freeform 48">
              <a:extLst>
                <a:ext uri="{FF2B5EF4-FFF2-40B4-BE49-F238E27FC236}">
                  <a16:creationId xmlns:a16="http://schemas.microsoft.com/office/drawing/2014/main" id="{91179BDB-6067-4711-A0AD-70CFAD2A405A}"/>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5" name="Freeform 49">
              <a:extLst>
                <a:ext uri="{FF2B5EF4-FFF2-40B4-BE49-F238E27FC236}">
                  <a16:creationId xmlns:a16="http://schemas.microsoft.com/office/drawing/2014/main" id="{4A024222-6A80-4490-9AF3-A99185191258}"/>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6" name="Freeform 50">
              <a:extLst>
                <a:ext uri="{FF2B5EF4-FFF2-40B4-BE49-F238E27FC236}">
                  <a16:creationId xmlns:a16="http://schemas.microsoft.com/office/drawing/2014/main" id="{2970D213-EC8A-4C22-AC26-86DD1633711C}"/>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7" name="Freeform 51">
              <a:extLst>
                <a:ext uri="{FF2B5EF4-FFF2-40B4-BE49-F238E27FC236}">
                  <a16:creationId xmlns:a16="http://schemas.microsoft.com/office/drawing/2014/main" id="{32CCE2AB-94F5-425E-B3A6-01E82E6A9AA8}"/>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8" name="Freeform 52">
              <a:extLst>
                <a:ext uri="{FF2B5EF4-FFF2-40B4-BE49-F238E27FC236}">
                  <a16:creationId xmlns:a16="http://schemas.microsoft.com/office/drawing/2014/main" id="{79DC87D7-F683-43B4-B1BE-B41FBD232898}"/>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29" name="Freeform 53">
              <a:extLst>
                <a:ext uri="{FF2B5EF4-FFF2-40B4-BE49-F238E27FC236}">
                  <a16:creationId xmlns:a16="http://schemas.microsoft.com/office/drawing/2014/main" id="{5978099F-94C4-459F-A048-CA5F27B47B93}"/>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0" name="Freeform 54">
              <a:extLst>
                <a:ext uri="{FF2B5EF4-FFF2-40B4-BE49-F238E27FC236}">
                  <a16:creationId xmlns:a16="http://schemas.microsoft.com/office/drawing/2014/main" id="{2483D31A-A73A-4F88-B03B-F2C3717A6171}"/>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1" name="Freeform 55">
              <a:extLst>
                <a:ext uri="{FF2B5EF4-FFF2-40B4-BE49-F238E27FC236}">
                  <a16:creationId xmlns:a16="http://schemas.microsoft.com/office/drawing/2014/main" id="{9A6F84CC-BB62-4FA8-895C-F8A9BD7D3B24}"/>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2" name="Freeform 56">
              <a:extLst>
                <a:ext uri="{FF2B5EF4-FFF2-40B4-BE49-F238E27FC236}">
                  <a16:creationId xmlns:a16="http://schemas.microsoft.com/office/drawing/2014/main" id="{9CB2AE81-53F7-4398-9019-2432BF599D28}"/>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3" name="Freeform 57">
              <a:extLst>
                <a:ext uri="{FF2B5EF4-FFF2-40B4-BE49-F238E27FC236}">
                  <a16:creationId xmlns:a16="http://schemas.microsoft.com/office/drawing/2014/main" id="{F976521A-F72F-42C5-A28E-99FD08C7A20D}"/>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4" name="Freeform 58">
              <a:extLst>
                <a:ext uri="{FF2B5EF4-FFF2-40B4-BE49-F238E27FC236}">
                  <a16:creationId xmlns:a16="http://schemas.microsoft.com/office/drawing/2014/main" id="{C2C4001B-DFDB-4221-9A88-A1F273522404}"/>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5" name="Freeform 59">
              <a:extLst>
                <a:ext uri="{FF2B5EF4-FFF2-40B4-BE49-F238E27FC236}">
                  <a16:creationId xmlns:a16="http://schemas.microsoft.com/office/drawing/2014/main" id="{C25CF28C-ED99-423B-8BB4-BFF3C8EBE129}"/>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pic>
        <p:nvPicPr>
          <p:cNvPr id="36" name="Picture Placeholder 5">
            <a:extLst>
              <a:ext uri="{FF2B5EF4-FFF2-40B4-BE49-F238E27FC236}">
                <a16:creationId xmlns:a16="http://schemas.microsoft.com/office/drawing/2014/main" id="{D2658C89-3C97-4A62-8767-852541057BEC}"/>
              </a:ext>
            </a:extLst>
          </p:cNvPr>
          <p:cNvPicPr>
            <a:picLocks noChangeAspect="1"/>
          </p:cNvPicPr>
          <p:nvPr/>
        </p:nvPicPr>
        <p:blipFill>
          <a:blip r:embed="rId3"/>
          <a:srcRect/>
          <a:stretch/>
        </p:blipFill>
        <p:spPr>
          <a:xfrm>
            <a:off x="855327" y="4572946"/>
            <a:ext cx="2085228" cy="1708282"/>
          </a:xfrm>
          <a:prstGeom prst="rect">
            <a:avLst/>
          </a:prstGeom>
        </p:spPr>
      </p:pic>
      <p:pic>
        <p:nvPicPr>
          <p:cNvPr id="39" name="Picture 38" descr="A picture containing honeycomb&#10;&#10;Description automatically generated">
            <a:extLst>
              <a:ext uri="{FF2B5EF4-FFF2-40B4-BE49-F238E27FC236}">
                <a16:creationId xmlns:a16="http://schemas.microsoft.com/office/drawing/2014/main" id="{048B07CC-228C-4618-BA63-AA9840A00ABA}"/>
              </a:ext>
            </a:extLst>
          </p:cNvPr>
          <p:cNvPicPr>
            <a:picLocks noChangeAspect="1"/>
          </p:cNvPicPr>
          <p:nvPr/>
        </p:nvPicPr>
        <p:blipFill rotWithShape="1">
          <a:blip r:embed="rId4">
            <a:alphaModFix amt="20000"/>
          </a:blip>
          <a:srcRect r="21903" b="18401"/>
          <a:stretch/>
        </p:blipFill>
        <p:spPr>
          <a:xfrm>
            <a:off x="9326019" y="4224126"/>
            <a:ext cx="2865981" cy="2633874"/>
          </a:xfrm>
          <a:prstGeom prst="rect">
            <a:avLst/>
          </a:prstGeom>
        </p:spPr>
      </p:pic>
    </p:spTree>
    <p:extLst>
      <p:ext uri="{BB962C8B-B14F-4D97-AF65-F5344CB8AC3E}">
        <p14:creationId xmlns:p14="http://schemas.microsoft.com/office/powerpoint/2010/main" val="39500341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descr="Scientist looking looking at a futuristic display with data">
            <a:extLst>
              <a:ext uri="{FF2B5EF4-FFF2-40B4-BE49-F238E27FC236}">
                <a16:creationId xmlns:a16="http://schemas.microsoft.com/office/drawing/2014/main" id="{AD5EFA86-59D3-41A9-819E-C704FF32C5AD}"/>
              </a:ext>
            </a:extLst>
          </p:cNvPr>
          <p:cNvPicPr>
            <a:picLocks noChangeAspect="1"/>
          </p:cNvPicPr>
          <p:nvPr/>
        </p:nvPicPr>
        <p:blipFill rotWithShape="1">
          <a:blip r:embed="rId2"/>
          <a:srcRect b="15349"/>
          <a:stretch/>
        </p:blipFill>
        <p:spPr>
          <a:xfrm>
            <a:off x="15236" y="0"/>
            <a:ext cx="12146284" cy="6858001"/>
          </a:xfrm>
          <a:prstGeom prst="rect">
            <a:avLst/>
          </a:prstGeom>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26772" y="0"/>
            <a:ext cx="4070033" cy="6858000"/>
          </a:xfrm>
          <a:prstGeom prst="rect">
            <a:avLst/>
          </a:prstGeom>
          <a:solidFill>
            <a:srgbClr val="465359">
              <a:alpha val="6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84087036-9939-4190-9E61-377B8646E35E}"/>
              </a:ext>
            </a:extLst>
          </p:cNvPr>
          <p:cNvSpPr>
            <a:spLocks noGrp="1"/>
          </p:cNvSpPr>
          <p:nvPr>
            <p:ph type="title"/>
          </p:nvPr>
        </p:nvSpPr>
        <p:spPr>
          <a:xfrm>
            <a:off x="259720" y="106757"/>
            <a:ext cx="3947947" cy="1188720"/>
          </a:xfrm>
        </p:spPr>
        <p:txBody>
          <a:bodyPr>
            <a:normAutofit/>
          </a:bodyPr>
          <a:lstStyle/>
          <a:p>
            <a:r>
              <a:rPr lang="en-US" sz="3200" dirty="0">
                <a:solidFill>
                  <a:schemeClr val="bg1"/>
                </a:solidFill>
              </a:rPr>
              <a:t>Unprecedented </a:t>
            </a:r>
            <a:br>
              <a:rPr lang="en-US" sz="3200" dirty="0">
                <a:solidFill>
                  <a:schemeClr val="bg1"/>
                </a:solidFill>
              </a:rPr>
            </a:br>
            <a:r>
              <a:rPr lang="en-US" sz="3200" dirty="0">
                <a:solidFill>
                  <a:schemeClr val="bg1"/>
                </a:solidFill>
              </a:rPr>
              <a:t>change</a:t>
            </a:r>
          </a:p>
        </p:txBody>
      </p:sp>
      <p:sp>
        <p:nvSpPr>
          <p:cNvPr id="5" name="Content Placeholder 4">
            <a:extLst>
              <a:ext uri="{FF2B5EF4-FFF2-40B4-BE49-F238E27FC236}">
                <a16:creationId xmlns:a16="http://schemas.microsoft.com/office/drawing/2014/main" id="{88B2C4FA-9D67-4A7F-B109-6A0BCD916310}"/>
              </a:ext>
            </a:extLst>
          </p:cNvPr>
          <p:cNvSpPr>
            <a:spLocks noGrp="1"/>
          </p:cNvSpPr>
          <p:nvPr>
            <p:ph idx="1"/>
          </p:nvPr>
        </p:nvSpPr>
        <p:spPr>
          <a:xfrm>
            <a:off x="326419" y="1546255"/>
            <a:ext cx="3947947" cy="3634486"/>
          </a:xfrm>
        </p:spPr>
        <p:txBody>
          <a:bodyPr>
            <a:normAutofit/>
          </a:bodyPr>
          <a:lstStyle/>
          <a:p>
            <a:pPr marL="0" indent="0">
              <a:buNone/>
            </a:pPr>
            <a:r>
              <a:rPr lang="en-US" sz="1800" dirty="0">
                <a:solidFill>
                  <a:schemeClr val="bg1"/>
                </a:solidFill>
              </a:rPr>
              <a:t>Pre-COVID, businesses across the country were working slowly towards digital transformation. The COVID-19 crisis has changed the trajectory of that progress with an unprecedented adoption of digital technologies at multiple levels.</a:t>
            </a:r>
          </a:p>
          <a:p>
            <a:pPr marL="0" indent="0">
              <a:buNone/>
            </a:pPr>
            <a:r>
              <a:rPr lang="en-US" sz="1800" dirty="0">
                <a:solidFill>
                  <a:schemeClr val="bg1"/>
                </a:solidFill>
              </a:rPr>
              <a:t>The next big wave of disruption is headed our way as companies seek new models and methods to face ongoing economic uncertainty.</a:t>
            </a:r>
          </a:p>
          <a:p>
            <a:pPr marL="0" indent="0">
              <a:buNone/>
            </a:pPr>
            <a:endParaRPr lang="en-US" dirty="0"/>
          </a:p>
        </p:txBody>
      </p:sp>
      <p:pic>
        <p:nvPicPr>
          <p:cNvPr id="8" name="Picture 7" descr="A picture containing table&#10;&#10;Description automatically generated">
            <a:extLst>
              <a:ext uri="{FF2B5EF4-FFF2-40B4-BE49-F238E27FC236}">
                <a16:creationId xmlns:a16="http://schemas.microsoft.com/office/drawing/2014/main" id="{2E3FB34A-2031-4EFC-B6D7-B73032DB2767}"/>
              </a:ext>
            </a:extLst>
          </p:cNvPr>
          <p:cNvPicPr>
            <a:picLocks noChangeAspect="1"/>
          </p:cNvPicPr>
          <p:nvPr/>
        </p:nvPicPr>
        <p:blipFill>
          <a:blip r:embed="rId3"/>
          <a:stretch>
            <a:fillRect/>
          </a:stretch>
        </p:blipFill>
        <p:spPr>
          <a:xfrm>
            <a:off x="499175" y="5584732"/>
            <a:ext cx="2641758" cy="993301"/>
          </a:xfrm>
          <a:prstGeom prst="rect">
            <a:avLst/>
          </a:prstGeom>
        </p:spPr>
      </p:pic>
    </p:spTree>
    <p:extLst>
      <p:ext uri="{BB962C8B-B14F-4D97-AF65-F5344CB8AC3E}">
        <p14:creationId xmlns:p14="http://schemas.microsoft.com/office/powerpoint/2010/main" val="23914515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 name="Picture 2">
            <a:extLst>
              <a:ext uri="{FF2B5EF4-FFF2-40B4-BE49-F238E27FC236}">
                <a16:creationId xmlns:a16="http://schemas.microsoft.com/office/drawing/2014/main" id="{E45A4E09-CE72-4A96-B641-E3FFD110BE3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0" y="21807"/>
            <a:ext cx="12196763" cy="6857250"/>
          </a:xfrm>
          <a:prstGeom prst="rect">
            <a:avLst/>
          </a:prstGeom>
          <a:noFill/>
          <a:ln w="9525">
            <a:noFill/>
            <a:miter lim="800000"/>
            <a:headEnd/>
            <a:tailEnd/>
          </a:ln>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13666" y="21029"/>
            <a:ext cx="4070033" cy="6858000"/>
          </a:xfrm>
          <a:prstGeom prst="rect">
            <a:avLst/>
          </a:prstGeom>
          <a:solidFill>
            <a:srgbClr val="465359">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8B2C4FA-9D67-4A7F-B109-6A0BCD916310}"/>
              </a:ext>
            </a:extLst>
          </p:cNvPr>
          <p:cNvSpPr>
            <a:spLocks noGrp="1"/>
          </p:cNvSpPr>
          <p:nvPr>
            <p:ph idx="1"/>
          </p:nvPr>
        </p:nvSpPr>
        <p:spPr>
          <a:xfrm>
            <a:off x="288295" y="689810"/>
            <a:ext cx="3647909" cy="4403683"/>
          </a:xfrm>
        </p:spPr>
        <p:txBody>
          <a:bodyPr>
            <a:normAutofit fontScale="92500" lnSpcReduction="20000"/>
          </a:bodyPr>
          <a:lstStyle/>
          <a:p>
            <a:pPr marL="0" indent="0">
              <a:buNone/>
            </a:pPr>
            <a:r>
              <a:rPr lang="en-US" sz="2400" dirty="0">
                <a:solidFill>
                  <a:schemeClr val="bg1"/>
                </a:solidFill>
                <a:ea typeface="ＭＳ Ｐゴシック" charset="-128"/>
              </a:rPr>
              <a:t>“</a:t>
            </a:r>
            <a:r>
              <a:rPr lang="en-US" sz="2400" dirty="0">
                <a:solidFill>
                  <a:schemeClr val="bg1"/>
                </a:solidFill>
              </a:rPr>
              <a:t>We have incredible manufacturing flexibility where we can produce specialty paint batches in 1/50th of the size.“</a:t>
            </a:r>
          </a:p>
          <a:p>
            <a:pPr marL="0" indent="0" algn="r">
              <a:buNone/>
            </a:pPr>
            <a:r>
              <a:rPr lang="en-US" sz="1400" dirty="0">
                <a:solidFill>
                  <a:schemeClr val="bg1"/>
                </a:solidFill>
                <a:ea typeface="ＭＳ Ｐゴシック" charset="-128"/>
              </a:rPr>
              <a:t>		</a:t>
            </a:r>
            <a:r>
              <a:rPr lang="en-US" sz="1600" dirty="0">
                <a:solidFill>
                  <a:schemeClr val="bg1"/>
                </a:solidFill>
                <a:ea typeface="ＭＳ Ｐゴシック" charset="-128"/>
              </a:rPr>
              <a:t>Kevin Worrell, </a:t>
            </a:r>
            <a:br>
              <a:rPr lang="en-US" sz="1600" dirty="0">
                <a:solidFill>
                  <a:schemeClr val="bg1"/>
                </a:solidFill>
                <a:ea typeface="ＭＳ Ｐゴシック" charset="-128"/>
              </a:rPr>
            </a:br>
            <a:r>
              <a:rPr lang="en-US" sz="1600" dirty="0">
                <a:solidFill>
                  <a:schemeClr val="bg1"/>
                </a:solidFill>
                <a:ea typeface="ＭＳ Ｐゴシック" charset="-128"/>
              </a:rPr>
              <a:t>		Project Director at Dulux Australia</a:t>
            </a:r>
            <a:endParaRPr lang="en-US" sz="1400" dirty="0">
              <a:solidFill>
                <a:schemeClr val="bg1"/>
              </a:solidFill>
              <a:ea typeface="ＭＳ Ｐゴシック" charset="-128"/>
            </a:endParaRPr>
          </a:p>
          <a:p>
            <a:pPr marL="0" indent="0" algn="r">
              <a:buNone/>
            </a:pPr>
            <a:endParaRPr lang="en-US" sz="1000" dirty="0">
              <a:solidFill>
                <a:schemeClr val="bg1"/>
              </a:solidFill>
              <a:ea typeface="ＭＳ Ｐゴシック" charset="-128"/>
            </a:endParaRPr>
          </a:p>
          <a:p>
            <a:pPr marL="177800" indent="-177800"/>
            <a:r>
              <a:rPr lang="en-US" sz="2400" dirty="0">
                <a:solidFill>
                  <a:schemeClr val="bg1"/>
                </a:solidFill>
                <a:ea typeface="ＭＳ Ｐゴシック" charset="-128"/>
              </a:rPr>
              <a:t>&gt;50% less time from testing to paint production</a:t>
            </a:r>
          </a:p>
          <a:p>
            <a:pPr marL="177800" indent="-177800"/>
            <a:r>
              <a:rPr lang="en-US" sz="2400" dirty="0">
                <a:solidFill>
                  <a:schemeClr val="bg1"/>
                </a:solidFill>
                <a:ea typeface="ＭＳ Ｐゴシック" charset="-128"/>
              </a:rPr>
              <a:t>8x faster production process</a:t>
            </a:r>
            <a:endParaRPr lang="en-US" sz="1600" dirty="0"/>
          </a:p>
        </p:txBody>
      </p:sp>
      <p:sp>
        <p:nvSpPr>
          <p:cNvPr id="42" name="Freihandform: Form 40">
            <a:extLst>
              <a:ext uri="{FF2B5EF4-FFF2-40B4-BE49-F238E27FC236}">
                <a16:creationId xmlns:a16="http://schemas.microsoft.com/office/drawing/2014/main" id="{89C902D0-4853-4E21-A5FB-1D8DCA8D849C}"/>
              </a:ext>
            </a:extLst>
          </p:cNvPr>
          <p:cNvSpPr/>
          <p:nvPr/>
        </p:nvSpPr>
        <p:spPr>
          <a:xfrm>
            <a:off x="429855" y="5715000"/>
            <a:ext cx="2141895" cy="625863"/>
          </a:xfrm>
          <a:custGeom>
            <a:avLst/>
            <a:gdLst>
              <a:gd name="connsiteX0" fmla="*/ 2807399 w 3200400"/>
              <a:gd name="connsiteY0" fmla="*/ 360807 h 885825"/>
              <a:gd name="connsiteX1" fmla="*/ 2801017 w 3200400"/>
              <a:gd name="connsiteY1" fmla="*/ 359950 h 885825"/>
              <a:gd name="connsiteX2" fmla="*/ 2798445 w 3200400"/>
              <a:gd name="connsiteY2" fmla="*/ 359950 h 885825"/>
              <a:gd name="connsiteX3" fmla="*/ 2798445 w 3200400"/>
              <a:gd name="connsiteY3" fmla="*/ 371951 h 885825"/>
              <a:gd name="connsiteX4" fmla="*/ 2802636 w 3200400"/>
              <a:gd name="connsiteY4" fmla="*/ 371951 h 885825"/>
              <a:gd name="connsiteX5" fmla="*/ 2808637 w 3200400"/>
              <a:gd name="connsiteY5" fmla="*/ 370427 h 885825"/>
              <a:gd name="connsiteX6" fmla="*/ 2810732 w 3200400"/>
              <a:gd name="connsiteY6" fmla="*/ 365474 h 885825"/>
              <a:gd name="connsiteX7" fmla="*/ 2807399 w 3200400"/>
              <a:gd name="connsiteY7" fmla="*/ 360807 h 885825"/>
              <a:gd name="connsiteX8" fmla="*/ 2807399 w 3200400"/>
              <a:gd name="connsiteY8" fmla="*/ 360807 h 885825"/>
              <a:gd name="connsiteX9" fmla="*/ 2801017 w 3200400"/>
              <a:gd name="connsiteY9" fmla="*/ 359950 h 885825"/>
              <a:gd name="connsiteX10" fmla="*/ 2798445 w 3200400"/>
              <a:gd name="connsiteY10" fmla="*/ 359950 h 885825"/>
              <a:gd name="connsiteX11" fmla="*/ 2798445 w 3200400"/>
              <a:gd name="connsiteY11" fmla="*/ 371951 h 885825"/>
              <a:gd name="connsiteX12" fmla="*/ 2802636 w 3200400"/>
              <a:gd name="connsiteY12" fmla="*/ 371951 h 885825"/>
              <a:gd name="connsiteX13" fmla="*/ 2808637 w 3200400"/>
              <a:gd name="connsiteY13" fmla="*/ 370427 h 885825"/>
              <a:gd name="connsiteX14" fmla="*/ 2810732 w 3200400"/>
              <a:gd name="connsiteY14" fmla="*/ 365474 h 885825"/>
              <a:gd name="connsiteX15" fmla="*/ 2807399 w 3200400"/>
              <a:gd name="connsiteY15" fmla="*/ 360807 h 885825"/>
              <a:gd name="connsiteX16" fmla="*/ 2807399 w 3200400"/>
              <a:gd name="connsiteY16" fmla="*/ 360807 h 885825"/>
              <a:gd name="connsiteX17" fmla="*/ 2801017 w 3200400"/>
              <a:gd name="connsiteY17" fmla="*/ 359950 h 885825"/>
              <a:gd name="connsiteX18" fmla="*/ 2798445 w 3200400"/>
              <a:gd name="connsiteY18" fmla="*/ 359950 h 885825"/>
              <a:gd name="connsiteX19" fmla="*/ 2798445 w 3200400"/>
              <a:gd name="connsiteY19" fmla="*/ 371951 h 885825"/>
              <a:gd name="connsiteX20" fmla="*/ 2802636 w 3200400"/>
              <a:gd name="connsiteY20" fmla="*/ 371951 h 885825"/>
              <a:gd name="connsiteX21" fmla="*/ 2808637 w 3200400"/>
              <a:gd name="connsiteY21" fmla="*/ 370427 h 885825"/>
              <a:gd name="connsiteX22" fmla="*/ 2810732 w 3200400"/>
              <a:gd name="connsiteY22" fmla="*/ 365474 h 885825"/>
              <a:gd name="connsiteX23" fmla="*/ 2807399 w 3200400"/>
              <a:gd name="connsiteY23" fmla="*/ 360807 h 885825"/>
              <a:gd name="connsiteX24" fmla="*/ 2807399 w 3200400"/>
              <a:gd name="connsiteY24" fmla="*/ 360807 h 885825"/>
              <a:gd name="connsiteX25" fmla="*/ 2801017 w 3200400"/>
              <a:gd name="connsiteY25" fmla="*/ 359950 h 885825"/>
              <a:gd name="connsiteX26" fmla="*/ 2798445 w 3200400"/>
              <a:gd name="connsiteY26" fmla="*/ 359950 h 885825"/>
              <a:gd name="connsiteX27" fmla="*/ 2798445 w 3200400"/>
              <a:gd name="connsiteY27" fmla="*/ 371951 h 885825"/>
              <a:gd name="connsiteX28" fmla="*/ 2802636 w 3200400"/>
              <a:gd name="connsiteY28" fmla="*/ 371951 h 885825"/>
              <a:gd name="connsiteX29" fmla="*/ 2808637 w 3200400"/>
              <a:gd name="connsiteY29" fmla="*/ 370427 h 885825"/>
              <a:gd name="connsiteX30" fmla="*/ 2810732 w 3200400"/>
              <a:gd name="connsiteY30" fmla="*/ 365474 h 885825"/>
              <a:gd name="connsiteX31" fmla="*/ 2807399 w 3200400"/>
              <a:gd name="connsiteY31" fmla="*/ 360807 h 885825"/>
              <a:gd name="connsiteX32" fmla="*/ 2807399 w 3200400"/>
              <a:gd name="connsiteY32" fmla="*/ 360807 h 885825"/>
              <a:gd name="connsiteX33" fmla="*/ 2801017 w 3200400"/>
              <a:gd name="connsiteY33" fmla="*/ 359950 h 885825"/>
              <a:gd name="connsiteX34" fmla="*/ 2798445 w 3200400"/>
              <a:gd name="connsiteY34" fmla="*/ 359950 h 885825"/>
              <a:gd name="connsiteX35" fmla="*/ 2798445 w 3200400"/>
              <a:gd name="connsiteY35" fmla="*/ 371951 h 885825"/>
              <a:gd name="connsiteX36" fmla="*/ 2802636 w 3200400"/>
              <a:gd name="connsiteY36" fmla="*/ 371951 h 885825"/>
              <a:gd name="connsiteX37" fmla="*/ 2808637 w 3200400"/>
              <a:gd name="connsiteY37" fmla="*/ 370427 h 885825"/>
              <a:gd name="connsiteX38" fmla="*/ 2810732 w 3200400"/>
              <a:gd name="connsiteY38" fmla="*/ 365474 h 885825"/>
              <a:gd name="connsiteX39" fmla="*/ 2807399 w 3200400"/>
              <a:gd name="connsiteY39" fmla="*/ 360807 h 885825"/>
              <a:gd name="connsiteX40" fmla="*/ 2807399 w 3200400"/>
              <a:gd name="connsiteY40" fmla="*/ 360807 h 885825"/>
              <a:gd name="connsiteX41" fmla="*/ 2801017 w 3200400"/>
              <a:gd name="connsiteY41" fmla="*/ 359950 h 885825"/>
              <a:gd name="connsiteX42" fmla="*/ 2798445 w 3200400"/>
              <a:gd name="connsiteY42" fmla="*/ 359950 h 885825"/>
              <a:gd name="connsiteX43" fmla="*/ 2798445 w 3200400"/>
              <a:gd name="connsiteY43" fmla="*/ 371951 h 885825"/>
              <a:gd name="connsiteX44" fmla="*/ 2802636 w 3200400"/>
              <a:gd name="connsiteY44" fmla="*/ 371951 h 885825"/>
              <a:gd name="connsiteX45" fmla="*/ 2808637 w 3200400"/>
              <a:gd name="connsiteY45" fmla="*/ 370427 h 885825"/>
              <a:gd name="connsiteX46" fmla="*/ 2810732 w 3200400"/>
              <a:gd name="connsiteY46" fmla="*/ 365474 h 885825"/>
              <a:gd name="connsiteX47" fmla="*/ 2807399 w 3200400"/>
              <a:gd name="connsiteY47" fmla="*/ 360807 h 885825"/>
              <a:gd name="connsiteX48" fmla="*/ 2825877 w 3200400"/>
              <a:gd name="connsiteY48" fmla="*/ 351568 h 885825"/>
              <a:gd name="connsiteX49" fmla="*/ 2803970 w 3200400"/>
              <a:gd name="connsiteY49" fmla="*/ 342233 h 885825"/>
              <a:gd name="connsiteX50" fmla="*/ 2781967 w 3200400"/>
              <a:gd name="connsiteY50" fmla="*/ 351568 h 885825"/>
              <a:gd name="connsiteX51" fmla="*/ 2773013 w 3200400"/>
              <a:gd name="connsiteY51" fmla="*/ 373285 h 885825"/>
              <a:gd name="connsiteX52" fmla="*/ 2782062 w 3200400"/>
              <a:gd name="connsiteY52" fmla="*/ 395383 h 885825"/>
              <a:gd name="connsiteX53" fmla="*/ 2803970 w 3200400"/>
              <a:gd name="connsiteY53" fmla="*/ 404527 h 885825"/>
              <a:gd name="connsiteX54" fmla="*/ 2825782 w 3200400"/>
              <a:gd name="connsiteY54" fmla="*/ 395383 h 885825"/>
              <a:gd name="connsiteX55" fmla="*/ 2834831 w 3200400"/>
              <a:gd name="connsiteY55" fmla="*/ 373285 h 885825"/>
              <a:gd name="connsiteX56" fmla="*/ 2825877 w 3200400"/>
              <a:gd name="connsiteY56" fmla="*/ 351568 h 885825"/>
              <a:gd name="connsiteX57" fmla="*/ 2811209 w 3200400"/>
              <a:gd name="connsiteY57" fmla="*/ 394145 h 885825"/>
              <a:gd name="connsiteX58" fmla="*/ 2810542 w 3200400"/>
              <a:gd name="connsiteY58" fmla="*/ 388430 h 885825"/>
              <a:gd name="connsiteX59" fmla="*/ 2809875 w 3200400"/>
              <a:gd name="connsiteY59" fmla="*/ 383286 h 885825"/>
              <a:gd name="connsiteX60" fmla="*/ 2806827 w 3200400"/>
              <a:gd name="connsiteY60" fmla="*/ 380238 h 885825"/>
              <a:gd name="connsiteX61" fmla="*/ 2803112 w 3200400"/>
              <a:gd name="connsiteY61" fmla="*/ 379571 h 885825"/>
              <a:gd name="connsiteX62" fmla="*/ 2800731 w 3200400"/>
              <a:gd name="connsiteY62" fmla="*/ 379476 h 885825"/>
              <a:gd name="connsiteX63" fmla="*/ 2798445 w 3200400"/>
              <a:gd name="connsiteY63" fmla="*/ 379476 h 885825"/>
              <a:gd name="connsiteX64" fmla="*/ 2798445 w 3200400"/>
              <a:gd name="connsiteY64" fmla="*/ 394145 h 885825"/>
              <a:gd name="connsiteX65" fmla="*/ 2787587 w 3200400"/>
              <a:gd name="connsiteY65" fmla="*/ 394145 h 885825"/>
              <a:gd name="connsiteX66" fmla="*/ 2787587 w 3200400"/>
              <a:gd name="connsiteY66" fmla="*/ 352616 h 885825"/>
              <a:gd name="connsiteX67" fmla="*/ 2799112 w 3200400"/>
              <a:gd name="connsiteY67" fmla="*/ 352616 h 885825"/>
              <a:gd name="connsiteX68" fmla="*/ 2807684 w 3200400"/>
              <a:gd name="connsiteY68" fmla="*/ 352711 h 885825"/>
              <a:gd name="connsiteX69" fmla="*/ 2815876 w 3200400"/>
              <a:gd name="connsiteY69" fmla="*/ 354806 h 885825"/>
              <a:gd name="connsiteX70" fmla="*/ 2821400 w 3200400"/>
              <a:gd name="connsiteY70" fmla="*/ 364712 h 885825"/>
              <a:gd name="connsiteX71" fmla="*/ 2818448 w 3200400"/>
              <a:gd name="connsiteY71" fmla="*/ 372332 h 885825"/>
              <a:gd name="connsiteX72" fmla="*/ 2811304 w 3200400"/>
              <a:gd name="connsiteY72" fmla="*/ 375095 h 885825"/>
              <a:gd name="connsiteX73" fmla="*/ 2817209 w 3200400"/>
              <a:gd name="connsiteY73" fmla="*/ 377476 h 885825"/>
              <a:gd name="connsiteX74" fmla="*/ 2820829 w 3200400"/>
              <a:gd name="connsiteY74" fmla="*/ 386810 h 885825"/>
              <a:gd name="connsiteX75" fmla="*/ 2820829 w 3200400"/>
              <a:gd name="connsiteY75" fmla="*/ 390525 h 885825"/>
              <a:gd name="connsiteX76" fmla="*/ 2820924 w 3200400"/>
              <a:gd name="connsiteY76" fmla="*/ 391763 h 885825"/>
              <a:gd name="connsiteX77" fmla="*/ 2821210 w 3200400"/>
              <a:gd name="connsiteY77" fmla="*/ 393001 h 885825"/>
              <a:gd name="connsiteX78" fmla="*/ 2821591 w 3200400"/>
              <a:gd name="connsiteY78" fmla="*/ 394145 h 885825"/>
              <a:gd name="connsiteX79" fmla="*/ 2811209 w 3200400"/>
              <a:gd name="connsiteY79" fmla="*/ 394145 h 885825"/>
              <a:gd name="connsiteX80" fmla="*/ 2807399 w 3200400"/>
              <a:gd name="connsiteY80" fmla="*/ 360807 h 885825"/>
              <a:gd name="connsiteX81" fmla="*/ 2801017 w 3200400"/>
              <a:gd name="connsiteY81" fmla="*/ 359950 h 885825"/>
              <a:gd name="connsiteX82" fmla="*/ 2798445 w 3200400"/>
              <a:gd name="connsiteY82" fmla="*/ 359950 h 885825"/>
              <a:gd name="connsiteX83" fmla="*/ 2798445 w 3200400"/>
              <a:gd name="connsiteY83" fmla="*/ 371951 h 885825"/>
              <a:gd name="connsiteX84" fmla="*/ 2802636 w 3200400"/>
              <a:gd name="connsiteY84" fmla="*/ 371951 h 885825"/>
              <a:gd name="connsiteX85" fmla="*/ 2808637 w 3200400"/>
              <a:gd name="connsiteY85" fmla="*/ 370427 h 885825"/>
              <a:gd name="connsiteX86" fmla="*/ 2810732 w 3200400"/>
              <a:gd name="connsiteY86" fmla="*/ 365474 h 885825"/>
              <a:gd name="connsiteX87" fmla="*/ 2807399 w 3200400"/>
              <a:gd name="connsiteY87" fmla="*/ 360807 h 885825"/>
              <a:gd name="connsiteX88" fmla="*/ 2807399 w 3200400"/>
              <a:gd name="connsiteY88" fmla="*/ 360807 h 885825"/>
              <a:gd name="connsiteX89" fmla="*/ 2801017 w 3200400"/>
              <a:gd name="connsiteY89" fmla="*/ 359950 h 885825"/>
              <a:gd name="connsiteX90" fmla="*/ 2798445 w 3200400"/>
              <a:gd name="connsiteY90" fmla="*/ 359950 h 885825"/>
              <a:gd name="connsiteX91" fmla="*/ 2798445 w 3200400"/>
              <a:gd name="connsiteY91" fmla="*/ 371951 h 885825"/>
              <a:gd name="connsiteX92" fmla="*/ 2802636 w 3200400"/>
              <a:gd name="connsiteY92" fmla="*/ 371951 h 885825"/>
              <a:gd name="connsiteX93" fmla="*/ 2808637 w 3200400"/>
              <a:gd name="connsiteY93" fmla="*/ 370427 h 885825"/>
              <a:gd name="connsiteX94" fmla="*/ 2810732 w 3200400"/>
              <a:gd name="connsiteY94" fmla="*/ 365474 h 885825"/>
              <a:gd name="connsiteX95" fmla="*/ 2807399 w 3200400"/>
              <a:gd name="connsiteY95" fmla="*/ 360807 h 885825"/>
              <a:gd name="connsiteX96" fmla="*/ 2807399 w 3200400"/>
              <a:gd name="connsiteY96" fmla="*/ 360807 h 885825"/>
              <a:gd name="connsiteX97" fmla="*/ 2801017 w 3200400"/>
              <a:gd name="connsiteY97" fmla="*/ 359950 h 885825"/>
              <a:gd name="connsiteX98" fmla="*/ 2798445 w 3200400"/>
              <a:gd name="connsiteY98" fmla="*/ 359950 h 885825"/>
              <a:gd name="connsiteX99" fmla="*/ 2798445 w 3200400"/>
              <a:gd name="connsiteY99" fmla="*/ 371951 h 885825"/>
              <a:gd name="connsiteX100" fmla="*/ 2802636 w 3200400"/>
              <a:gd name="connsiteY100" fmla="*/ 371951 h 885825"/>
              <a:gd name="connsiteX101" fmla="*/ 2808637 w 3200400"/>
              <a:gd name="connsiteY101" fmla="*/ 370427 h 885825"/>
              <a:gd name="connsiteX102" fmla="*/ 2810732 w 3200400"/>
              <a:gd name="connsiteY102" fmla="*/ 365474 h 885825"/>
              <a:gd name="connsiteX103" fmla="*/ 2807399 w 3200400"/>
              <a:gd name="connsiteY103" fmla="*/ 360807 h 885825"/>
              <a:gd name="connsiteX104" fmla="*/ 2807399 w 3200400"/>
              <a:gd name="connsiteY104" fmla="*/ 360807 h 885825"/>
              <a:gd name="connsiteX105" fmla="*/ 2801017 w 3200400"/>
              <a:gd name="connsiteY105" fmla="*/ 359950 h 885825"/>
              <a:gd name="connsiteX106" fmla="*/ 2798445 w 3200400"/>
              <a:gd name="connsiteY106" fmla="*/ 359950 h 885825"/>
              <a:gd name="connsiteX107" fmla="*/ 2798445 w 3200400"/>
              <a:gd name="connsiteY107" fmla="*/ 371951 h 885825"/>
              <a:gd name="connsiteX108" fmla="*/ 2802636 w 3200400"/>
              <a:gd name="connsiteY108" fmla="*/ 371951 h 885825"/>
              <a:gd name="connsiteX109" fmla="*/ 2808637 w 3200400"/>
              <a:gd name="connsiteY109" fmla="*/ 370427 h 885825"/>
              <a:gd name="connsiteX110" fmla="*/ 2810732 w 3200400"/>
              <a:gd name="connsiteY110" fmla="*/ 365474 h 885825"/>
              <a:gd name="connsiteX111" fmla="*/ 2807399 w 3200400"/>
              <a:gd name="connsiteY111" fmla="*/ 360807 h 885825"/>
              <a:gd name="connsiteX112" fmla="*/ 2807399 w 3200400"/>
              <a:gd name="connsiteY112" fmla="*/ 360807 h 885825"/>
              <a:gd name="connsiteX113" fmla="*/ 2801017 w 3200400"/>
              <a:gd name="connsiteY113" fmla="*/ 359950 h 885825"/>
              <a:gd name="connsiteX114" fmla="*/ 2798445 w 3200400"/>
              <a:gd name="connsiteY114" fmla="*/ 359950 h 885825"/>
              <a:gd name="connsiteX115" fmla="*/ 2798445 w 3200400"/>
              <a:gd name="connsiteY115" fmla="*/ 371951 h 885825"/>
              <a:gd name="connsiteX116" fmla="*/ 2802636 w 3200400"/>
              <a:gd name="connsiteY116" fmla="*/ 371951 h 885825"/>
              <a:gd name="connsiteX117" fmla="*/ 2808637 w 3200400"/>
              <a:gd name="connsiteY117" fmla="*/ 370427 h 885825"/>
              <a:gd name="connsiteX118" fmla="*/ 2810732 w 3200400"/>
              <a:gd name="connsiteY118" fmla="*/ 365474 h 885825"/>
              <a:gd name="connsiteX119" fmla="*/ 2807399 w 3200400"/>
              <a:gd name="connsiteY119" fmla="*/ 360807 h 885825"/>
              <a:gd name="connsiteX120" fmla="*/ 2825877 w 3200400"/>
              <a:gd name="connsiteY120" fmla="*/ 351568 h 885825"/>
              <a:gd name="connsiteX121" fmla="*/ 2803970 w 3200400"/>
              <a:gd name="connsiteY121" fmla="*/ 342233 h 885825"/>
              <a:gd name="connsiteX122" fmla="*/ 2781967 w 3200400"/>
              <a:gd name="connsiteY122" fmla="*/ 351568 h 885825"/>
              <a:gd name="connsiteX123" fmla="*/ 2773013 w 3200400"/>
              <a:gd name="connsiteY123" fmla="*/ 373285 h 885825"/>
              <a:gd name="connsiteX124" fmla="*/ 2782062 w 3200400"/>
              <a:gd name="connsiteY124" fmla="*/ 395383 h 885825"/>
              <a:gd name="connsiteX125" fmla="*/ 2803970 w 3200400"/>
              <a:gd name="connsiteY125" fmla="*/ 404527 h 885825"/>
              <a:gd name="connsiteX126" fmla="*/ 2825782 w 3200400"/>
              <a:gd name="connsiteY126" fmla="*/ 395383 h 885825"/>
              <a:gd name="connsiteX127" fmla="*/ 2834831 w 3200400"/>
              <a:gd name="connsiteY127" fmla="*/ 373285 h 885825"/>
              <a:gd name="connsiteX128" fmla="*/ 2825877 w 3200400"/>
              <a:gd name="connsiteY128" fmla="*/ 351568 h 885825"/>
              <a:gd name="connsiteX129" fmla="*/ 2811209 w 3200400"/>
              <a:gd name="connsiteY129" fmla="*/ 394145 h 885825"/>
              <a:gd name="connsiteX130" fmla="*/ 2810542 w 3200400"/>
              <a:gd name="connsiteY130" fmla="*/ 388430 h 885825"/>
              <a:gd name="connsiteX131" fmla="*/ 2809875 w 3200400"/>
              <a:gd name="connsiteY131" fmla="*/ 383286 h 885825"/>
              <a:gd name="connsiteX132" fmla="*/ 2806827 w 3200400"/>
              <a:gd name="connsiteY132" fmla="*/ 380238 h 885825"/>
              <a:gd name="connsiteX133" fmla="*/ 2803112 w 3200400"/>
              <a:gd name="connsiteY133" fmla="*/ 379571 h 885825"/>
              <a:gd name="connsiteX134" fmla="*/ 2800731 w 3200400"/>
              <a:gd name="connsiteY134" fmla="*/ 379476 h 885825"/>
              <a:gd name="connsiteX135" fmla="*/ 2798445 w 3200400"/>
              <a:gd name="connsiteY135" fmla="*/ 379476 h 885825"/>
              <a:gd name="connsiteX136" fmla="*/ 2798445 w 3200400"/>
              <a:gd name="connsiteY136" fmla="*/ 394145 h 885825"/>
              <a:gd name="connsiteX137" fmla="*/ 2787587 w 3200400"/>
              <a:gd name="connsiteY137" fmla="*/ 394145 h 885825"/>
              <a:gd name="connsiteX138" fmla="*/ 2787587 w 3200400"/>
              <a:gd name="connsiteY138" fmla="*/ 352616 h 885825"/>
              <a:gd name="connsiteX139" fmla="*/ 2799112 w 3200400"/>
              <a:gd name="connsiteY139" fmla="*/ 352616 h 885825"/>
              <a:gd name="connsiteX140" fmla="*/ 2807684 w 3200400"/>
              <a:gd name="connsiteY140" fmla="*/ 352711 h 885825"/>
              <a:gd name="connsiteX141" fmla="*/ 2815876 w 3200400"/>
              <a:gd name="connsiteY141" fmla="*/ 354806 h 885825"/>
              <a:gd name="connsiteX142" fmla="*/ 2821400 w 3200400"/>
              <a:gd name="connsiteY142" fmla="*/ 364712 h 885825"/>
              <a:gd name="connsiteX143" fmla="*/ 2818448 w 3200400"/>
              <a:gd name="connsiteY143" fmla="*/ 372332 h 885825"/>
              <a:gd name="connsiteX144" fmla="*/ 2811304 w 3200400"/>
              <a:gd name="connsiteY144" fmla="*/ 375095 h 885825"/>
              <a:gd name="connsiteX145" fmla="*/ 2817209 w 3200400"/>
              <a:gd name="connsiteY145" fmla="*/ 377476 h 885825"/>
              <a:gd name="connsiteX146" fmla="*/ 2820829 w 3200400"/>
              <a:gd name="connsiteY146" fmla="*/ 386810 h 885825"/>
              <a:gd name="connsiteX147" fmla="*/ 2820829 w 3200400"/>
              <a:gd name="connsiteY147" fmla="*/ 390525 h 885825"/>
              <a:gd name="connsiteX148" fmla="*/ 2820924 w 3200400"/>
              <a:gd name="connsiteY148" fmla="*/ 391763 h 885825"/>
              <a:gd name="connsiteX149" fmla="*/ 2821210 w 3200400"/>
              <a:gd name="connsiteY149" fmla="*/ 393001 h 885825"/>
              <a:gd name="connsiteX150" fmla="*/ 2821591 w 3200400"/>
              <a:gd name="connsiteY150" fmla="*/ 394145 h 885825"/>
              <a:gd name="connsiteX151" fmla="*/ 2811209 w 3200400"/>
              <a:gd name="connsiteY151" fmla="*/ 394145 h 885825"/>
              <a:gd name="connsiteX152" fmla="*/ 2807399 w 3200400"/>
              <a:gd name="connsiteY152" fmla="*/ 360807 h 885825"/>
              <a:gd name="connsiteX153" fmla="*/ 2801017 w 3200400"/>
              <a:gd name="connsiteY153" fmla="*/ 359950 h 885825"/>
              <a:gd name="connsiteX154" fmla="*/ 2798445 w 3200400"/>
              <a:gd name="connsiteY154" fmla="*/ 359950 h 885825"/>
              <a:gd name="connsiteX155" fmla="*/ 2798445 w 3200400"/>
              <a:gd name="connsiteY155" fmla="*/ 371951 h 885825"/>
              <a:gd name="connsiteX156" fmla="*/ 2802636 w 3200400"/>
              <a:gd name="connsiteY156" fmla="*/ 371951 h 885825"/>
              <a:gd name="connsiteX157" fmla="*/ 2808637 w 3200400"/>
              <a:gd name="connsiteY157" fmla="*/ 370427 h 885825"/>
              <a:gd name="connsiteX158" fmla="*/ 2810732 w 3200400"/>
              <a:gd name="connsiteY158" fmla="*/ 365474 h 885825"/>
              <a:gd name="connsiteX159" fmla="*/ 2807399 w 3200400"/>
              <a:gd name="connsiteY159" fmla="*/ 360807 h 885825"/>
              <a:gd name="connsiteX160" fmla="*/ 2807399 w 3200400"/>
              <a:gd name="connsiteY160" fmla="*/ 360807 h 885825"/>
              <a:gd name="connsiteX161" fmla="*/ 2801017 w 3200400"/>
              <a:gd name="connsiteY161" fmla="*/ 359950 h 885825"/>
              <a:gd name="connsiteX162" fmla="*/ 2798445 w 3200400"/>
              <a:gd name="connsiteY162" fmla="*/ 359950 h 885825"/>
              <a:gd name="connsiteX163" fmla="*/ 2798445 w 3200400"/>
              <a:gd name="connsiteY163" fmla="*/ 371951 h 885825"/>
              <a:gd name="connsiteX164" fmla="*/ 2802636 w 3200400"/>
              <a:gd name="connsiteY164" fmla="*/ 371951 h 885825"/>
              <a:gd name="connsiteX165" fmla="*/ 2808637 w 3200400"/>
              <a:gd name="connsiteY165" fmla="*/ 370427 h 885825"/>
              <a:gd name="connsiteX166" fmla="*/ 2810732 w 3200400"/>
              <a:gd name="connsiteY166" fmla="*/ 365474 h 885825"/>
              <a:gd name="connsiteX167" fmla="*/ 2807399 w 3200400"/>
              <a:gd name="connsiteY167" fmla="*/ 360807 h 885825"/>
              <a:gd name="connsiteX168" fmla="*/ 2807399 w 3200400"/>
              <a:gd name="connsiteY168" fmla="*/ 360807 h 885825"/>
              <a:gd name="connsiteX169" fmla="*/ 2801017 w 3200400"/>
              <a:gd name="connsiteY169" fmla="*/ 359950 h 885825"/>
              <a:gd name="connsiteX170" fmla="*/ 2798445 w 3200400"/>
              <a:gd name="connsiteY170" fmla="*/ 359950 h 885825"/>
              <a:gd name="connsiteX171" fmla="*/ 2798445 w 3200400"/>
              <a:gd name="connsiteY171" fmla="*/ 371951 h 885825"/>
              <a:gd name="connsiteX172" fmla="*/ 2802636 w 3200400"/>
              <a:gd name="connsiteY172" fmla="*/ 371951 h 885825"/>
              <a:gd name="connsiteX173" fmla="*/ 2808637 w 3200400"/>
              <a:gd name="connsiteY173" fmla="*/ 370427 h 885825"/>
              <a:gd name="connsiteX174" fmla="*/ 2810732 w 3200400"/>
              <a:gd name="connsiteY174" fmla="*/ 365474 h 885825"/>
              <a:gd name="connsiteX175" fmla="*/ 2807399 w 3200400"/>
              <a:gd name="connsiteY175" fmla="*/ 360807 h 885825"/>
              <a:gd name="connsiteX176" fmla="*/ 2807399 w 3200400"/>
              <a:gd name="connsiteY176" fmla="*/ 360807 h 885825"/>
              <a:gd name="connsiteX177" fmla="*/ 2801017 w 3200400"/>
              <a:gd name="connsiteY177" fmla="*/ 359950 h 885825"/>
              <a:gd name="connsiteX178" fmla="*/ 2798445 w 3200400"/>
              <a:gd name="connsiteY178" fmla="*/ 359950 h 885825"/>
              <a:gd name="connsiteX179" fmla="*/ 2798445 w 3200400"/>
              <a:gd name="connsiteY179" fmla="*/ 371951 h 885825"/>
              <a:gd name="connsiteX180" fmla="*/ 2802636 w 3200400"/>
              <a:gd name="connsiteY180" fmla="*/ 371951 h 885825"/>
              <a:gd name="connsiteX181" fmla="*/ 2808637 w 3200400"/>
              <a:gd name="connsiteY181" fmla="*/ 370427 h 885825"/>
              <a:gd name="connsiteX182" fmla="*/ 2810732 w 3200400"/>
              <a:gd name="connsiteY182" fmla="*/ 365474 h 885825"/>
              <a:gd name="connsiteX183" fmla="*/ 2807399 w 3200400"/>
              <a:gd name="connsiteY183" fmla="*/ 360807 h 885825"/>
              <a:gd name="connsiteX184" fmla="*/ 2807399 w 3200400"/>
              <a:gd name="connsiteY184" fmla="*/ 360807 h 885825"/>
              <a:gd name="connsiteX185" fmla="*/ 2801017 w 3200400"/>
              <a:gd name="connsiteY185" fmla="*/ 359950 h 885825"/>
              <a:gd name="connsiteX186" fmla="*/ 2798445 w 3200400"/>
              <a:gd name="connsiteY186" fmla="*/ 359950 h 885825"/>
              <a:gd name="connsiteX187" fmla="*/ 2798445 w 3200400"/>
              <a:gd name="connsiteY187" fmla="*/ 371951 h 885825"/>
              <a:gd name="connsiteX188" fmla="*/ 2802636 w 3200400"/>
              <a:gd name="connsiteY188" fmla="*/ 371951 h 885825"/>
              <a:gd name="connsiteX189" fmla="*/ 2808637 w 3200400"/>
              <a:gd name="connsiteY189" fmla="*/ 370427 h 885825"/>
              <a:gd name="connsiteX190" fmla="*/ 2810732 w 3200400"/>
              <a:gd name="connsiteY190" fmla="*/ 365474 h 885825"/>
              <a:gd name="connsiteX191" fmla="*/ 2807399 w 3200400"/>
              <a:gd name="connsiteY191" fmla="*/ 360807 h 885825"/>
              <a:gd name="connsiteX192" fmla="*/ 2825877 w 3200400"/>
              <a:gd name="connsiteY192" fmla="*/ 351568 h 885825"/>
              <a:gd name="connsiteX193" fmla="*/ 2803970 w 3200400"/>
              <a:gd name="connsiteY193" fmla="*/ 342233 h 885825"/>
              <a:gd name="connsiteX194" fmla="*/ 2781967 w 3200400"/>
              <a:gd name="connsiteY194" fmla="*/ 351568 h 885825"/>
              <a:gd name="connsiteX195" fmla="*/ 2773013 w 3200400"/>
              <a:gd name="connsiteY195" fmla="*/ 373285 h 885825"/>
              <a:gd name="connsiteX196" fmla="*/ 2782062 w 3200400"/>
              <a:gd name="connsiteY196" fmla="*/ 395383 h 885825"/>
              <a:gd name="connsiteX197" fmla="*/ 2803970 w 3200400"/>
              <a:gd name="connsiteY197" fmla="*/ 404527 h 885825"/>
              <a:gd name="connsiteX198" fmla="*/ 2825782 w 3200400"/>
              <a:gd name="connsiteY198" fmla="*/ 395383 h 885825"/>
              <a:gd name="connsiteX199" fmla="*/ 2834831 w 3200400"/>
              <a:gd name="connsiteY199" fmla="*/ 373285 h 885825"/>
              <a:gd name="connsiteX200" fmla="*/ 2825877 w 3200400"/>
              <a:gd name="connsiteY200" fmla="*/ 351568 h 885825"/>
              <a:gd name="connsiteX201" fmla="*/ 2811209 w 3200400"/>
              <a:gd name="connsiteY201" fmla="*/ 394145 h 885825"/>
              <a:gd name="connsiteX202" fmla="*/ 2810542 w 3200400"/>
              <a:gd name="connsiteY202" fmla="*/ 388430 h 885825"/>
              <a:gd name="connsiteX203" fmla="*/ 2809875 w 3200400"/>
              <a:gd name="connsiteY203" fmla="*/ 383286 h 885825"/>
              <a:gd name="connsiteX204" fmla="*/ 2806827 w 3200400"/>
              <a:gd name="connsiteY204" fmla="*/ 380238 h 885825"/>
              <a:gd name="connsiteX205" fmla="*/ 2803112 w 3200400"/>
              <a:gd name="connsiteY205" fmla="*/ 379571 h 885825"/>
              <a:gd name="connsiteX206" fmla="*/ 2800731 w 3200400"/>
              <a:gd name="connsiteY206" fmla="*/ 379476 h 885825"/>
              <a:gd name="connsiteX207" fmla="*/ 2798445 w 3200400"/>
              <a:gd name="connsiteY207" fmla="*/ 379476 h 885825"/>
              <a:gd name="connsiteX208" fmla="*/ 2798445 w 3200400"/>
              <a:gd name="connsiteY208" fmla="*/ 394145 h 885825"/>
              <a:gd name="connsiteX209" fmla="*/ 2787587 w 3200400"/>
              <a:gd name="connsiteY209" fmla="*/ 394145 h 885825"/>
              <a:gd name="connsiteX210" fmla="*/ 2787587 w 3200400"/>
              <a:gd name="connsiteY210" fmla="*/ 352616 h 885825"/>
              <a:gd name="connsiteX211" fmla="*/ 2799112 w 3200400"/>
              <a:gd name="connsiteY211" fmla="*/ 352616 h 885825"/>
              <a:gd name="connsiteX212" fmla="*/ 2807684 w 3200400"/>
              <a:gd name="connsiteY212" fmla="*/ 352711 h 885825"/>
              <a:gd name="connsiteX213" fmla="*/ 2815876 w 3200400"/>
              <a:gd name="connsiteY213" fmla="*/ 354806 h 885825"/>
              <a:gd name="connsiteX214" fmla="*/ 2821400 w 3200400"/>
              <a:gd name="connsiteY214" fmla="*/ 364712 h 885825"/>
              <a:gd name="connsiteX215" fmla="*/ 2818448 w 3200400"/>
              <a:gd name="connsiteY215" fmla="*/ 372332 h 885825"/>
              <a:gd name="connsiteX216" fmla="*/ 2811304 w 3200400"/>
              <a:gd name="connsiteY216" fmla="*/ 375095 h 885825"/>
              <a:gd name="connsiteX217" fmla="*/ 2817209 w 3200400"/>
              <a:gd name="connsiteY217" fmla="*/ 377476 h 885825"/>
              <a:gd name="connsiteX218" fmla="*/ 2820829 w 3200400"/>
              <a:gd name="connsiteY218" fmla="*/ 386810 h 885825"/>
              <a:gd name="connsiteX219" fmla="*/ 2820829 w 3200400"/>
              <a:gd name="connsiteY219" fmla="*/ 390525 h 885825"/>
              <a:gd name="connsiteX220" fmla="*/ 2820924 w 3200400"/>
              <a:gd name="connsiteY220" fmla="*/ 391763 h 885825"/>
              <a:gd name="connsiteX221" fmla="*/ 2821210 w 3200400"/>
              <a:gd name="connsiteY221" fmla="*/ 393001 h 885825"/>
              <a:gd name="connsiteX222" fmla="*/ 2821591 w 3200400"/>
              <a:gd name="connsiteY222" fmla="*/ 394145 h 885825"/>
              <a:gd name="connsiteX223" fmla="*/ 2811209 w 3200400"/>
              <a:gd name="connsiteY223" fmla="*/ 394145 h 885825"/>
              <a:gd name="connsiteX224" fmla="*/ 2807399 w 3200400"/>
              <a:gd name="connsiteY224" fmla="*/ 360807 h 885825"/>
              <a:gd name="connsiteX225" fmla="*/ 2801017 w 3200400"/>
              <a:gd name="connsiteY225" fmla="*/ 359950 h 885825"/>
              <a:gd name="connsiteX226" fmla="*/ 2798445 w 3200400"/>
              <a:gd name="connsiteY226" fmla="*/ 359950 h 885825"/>
              <a:gd name="connsiteX227" fmla="*/ 2798445 w 3200400"/>
              <a:gd name="connsiteY227" fmla="*/ 371951 h 885825"/>
              <a:gd name="connsiteX228" fmla="*/ 2802636 w 3200400"/>
              <a:gd name="connsiteY228" fmla="*/ 371951 h 885825"/>
              <a:gd name="connsiteX229" fmla="*/ 2808637 w 3200400"/>
              <a:gd name="connsiteY229" fmla="*/ 370427 h 885825"/>
              <a:gd name="connsiteX230" fmla="*/ 2810732 w 3200400"/>
              <a:gd name="connsiteY230" fmla="*/ 365474 h 885825"/>
              <a:gd name="connsiteX231" fmla="*/ 2807399 w 3200400"/>
              <a:gd name="connsiteY231" fmla="*/ 360807 h 885825"/>
              <a:gd name="connsiteX232" fmla="*/ 2825877 w 3200400"/>
              <a:gd name="connsiteY232" fmla="*/ 351568 h 885825"/>
              <a:gd name="connsiteX233" fmla="*/ 2803970 w 3200400"/>
              <a:gd name="connsiteY233" fmla="*/ 342233 h 885825"/>
              <a:gd name="connsiteX234" fmla="*/ 2781967 w 3200400"/>
              <a:gd name="connsiteY234" fmla="*/ 351568 h 885825"/>
              <a:gd name="connsiteX235" fmla="*/ 2773013 w 3200400"/>
              <a:gd name="connsiteY235" fmla="*/ 373285 h 885825"/>
              <a:gd name="connsiteX236" fmla="*/ 2782062 w 3200400"/>
              <a:gd name="connsiteY236" fmla="*/ 395383 h 885825"/>
              <a:gd name="connsiteX237" fmla="*/ 2803970 w 3200400"/>
              <a:gd name="connsiteY237" fmla="*/ 404527 h 885825"/>
              <a:gd name="connsiteX238" fmla="*/ 2825782 w 3200400"/>
              <a:gd name="connsiteY238" fmla="*/ 395383 h 885825"/>
              <a:gd name="connsiteX239" fmla="*/ 2834831 w 3200400"/>
              <a:gd name="connsiteY239" fmla="*/ 373285 h 885825"/>
              <a:gd name="connsiteX240" fmla="*/ 2825877 w 3200400"/>
              <a:gd name="connsiteY240" fmla="*/ 351568 h 885825"/>
              <a:gd name="connsiteX241" fmla="*/ 2811209 w 3200400"/>
              <a:gd name="connsiteY241" fmla="*/ 394145 h 885825"/>
              <a:gd name="connsiteX242" fmla="*/ 2810542 w 3200400"/>
              <a:gd name="connsiteY242" fmla="*/ 388430 h 885825"/>
              <a:gd name="connsiteX243" fmla="*/ 2809875 w 3200400"/>
              <a:gd name="connsiteY243" fmla="*/ 383286 h 885825"/>
              <a:gd name="connsiteX244" fmla="*/ 2806827 w 3200400"/>
              <a:gd name="connsiteY244" fmla="*/ 380238 h 885825"/>
              <a:gd name="connsiteX245" fmla="*/ 2803112 w 3200400"/>
              <a:gd name="connsiteY245" fmla="*/ 379571 h 885825"/>
              <a:gd name="connsiteX246" fmla="*/ 2800731 w 3200400"/>
              <a:gd name="connsiteY246" fmla="*/ 379476 h 885825"/>
              <a:gd name="connsiteX247" fmla="*/ 2798445 w 3200400"/>
              <a:gd name="connsiteY247" fmla="*/ 379476 h 885825"/>
              <a:gd name="connsiteX248" fmla="*/ 2798445 w 3200400"/>
              <a:gd name="connsiteY248" fmla="*/ 394145 h 885825"/>
              <a:gd name="connsiteX249" fmla="*/ 2787587 w 3200400"/>
              <a:gd name="connsiteY249" fmla="*/ 394145 h 885825"/>
              <a:gd name="connsiteX250" fmla="*/ 2787587 w 3200400"/>
              <a:gd name="connsiteY250" fmla="*/ 352616 h 885825"/>
              <a:gd name="connsiteX251" fmla="*/ 2799112 w 3200400"/>
              <a:gd name="connsiteY251" fmla="*/ 352616 h 885825"/>
              <a:gd name="connsiteX252" fmla="*/ 2807684 w 3200400"/>
              <a:gd name="connsiteY252" fmla="*/ 352711 h 885825"/>
              <a:gd name="connsiteX253" fmla="*/ 2815876 w 3200400"/>
              <a:gd name="connsiteY253" fmla="*/ 354806 h 885825"/>
              <a:gd name="connsiteX254" fmla="*/ 2821400 w 3200400"/>
              <a:gd name="connsiteY254" fmla="*/ 364712 h 885825"/>
              <a:gd name="connsiteX255" fmla="*/ 2818448 w 3200400"/>
              <a:gd name="connsiteY255" fmla="*/ 372332 h 885825"/>
              <a:gd name="connsiteX256" fmla="*/ 2811304 w 3200400"/>
              <a:gd name="connsiteY256" fmla="*/ 375095 h 885825"/>
              <a:gd name="connsiteX257" fmla="*/ 2817209 w 3200400"/>
              <a:gd name="connsiteY257" fmla="*/ 377476 h 885825"/>
              <a:gd name="connsiteX258" fmla="*/ 2820829 w 3200400"/>
              <a:gd name="connsiteY258" fmla="*/ 386810 h 885825"/>
              <a:gd name="connsiteX259" fmla="*/ 2820829 w 3200400"/>
              <a:gd name="connsiteY259" fmla="*/ 390525 h 885825"/>
              <a:gd name="connsiteX260" fmla="*/ 2820924 w 3200400"/>
              <a:gd name="connsiteY260" fmla="*/ 391763 h 885825"/>
              <a:gd name="connsiteX261" fmla="*/ 2821210 w 3200400"/>
              <a:gd name="connsiteY261" fmla="*/ 393001 h 885825"/>
              <a:gd name="connsiteX262" fmla="*/ 2821591 w 3200400"/>
              <a:gd name="connsiteY262" fmla="*/ 394145 h 885825"/>
              <a:gd name="connsiteX263" fmla="*/ 2811209 w 3200400"/>
              <a:gd name="connsiteY263" fmla="*/ 394145 h 885825"/>
              <a:gd name="connsiteX264" fmla="*/ 2807399 w 3200400"/>
              <a:gd name="connsiteY264" fmla="*/ 360807 h 885825"/>
              <a:gd name="connsiteX265" fmla="*/ 2801017 w 3200400"/>
              <a:gd name="connsiteY265" fmla="*/ 359950 h 885825"/>
              <a:gd name="connsiteX266" fmla="*/ 2798445 w 3200400"/>
              <a:gd name="connsiteY266" fmla="*/ 359950 h 885825"/>
              <a:gd name="connsiteX267" fmla="*/ 2798445 w 3200400"/>
              <a:gd name="connsiteY267" fmla="*/ 371951 h 885825"/>
              <a:gd name="connsiteX268" fmla="*/ 2802636 w 3200400"/>
              <a:gd name="connsiteY268" fmla="*/ 371951 h 885825"/>
              <a:gd name="connsiteX269" fmla="*/ 2808637 w 3200400"/>
              <a:gd name="connsiteY269" fmla="*/ 370427 h 885825"/>
              <a:gd name="connsiteX270" fmla="*/ 2810732 w 3200400"/>
              <a:gd name="connsiteY270" fmla="*/ 365474 h 885825"/>
              <a:gd name="connsiteX271" fmla="*/ 2807399 w 3200400"/>
              <a:gd name="connsiteY271" fmla="*/ 360807 h 885825"/>
              <a:gd name="connsiteX272" fmla="*/ 0 w 3200400"/>
              <a:gd name="connsiteY272" fmla="*/ 0 h 885825"/>
              <a:gd name="connsiteX273" fmla="*/ 0 w 3200400"/>
              <a:gd name="connsiteY273" fmla="*/ 890492 h 885825"/>
              <a:gd name="connsiteX274" fmla="*/ 3205448 w 3200400"/>
              <a:gd name="connsiteY274" fmla="*/ 890492 h 885825"/>
              <a:gd name="connsiteX275" fmla="*/ 3205448 w 3200400"/>
              <a:gd name="connsiteY275" fmla="*/ 0 h 885825"/>
              <a:gd name="connsiteX276" fmla="*/ 0 w 3200400"/>
              <a:gd name="connsiteY276" fmla="*/ 0 h 885825"/>
              <a:gd name="connsiteX277" fmla="*/ 905256 w 3200400"/>
              <a:gd name="connsiteY277" fmla="*/ 710375 h 885825"/>
              <a:gd name="connsiteX278" fmla="*/ 473678 w 3200400"/>
              <a:gd name="connsiteY278" fmla="*/ 727901 h 885825"/>
              <a:gd name="connsiteX279" fmla="*/ 583978 w 3200400"/>
              <a:gd name="connsiteY279" fmla="*/ 178499 h 885825"/>
              <a:gd name="connsiteX280" fmla="*/ 956882 w 3200400"/>
              <a:gd name="connsiteY280" fmla="*/ 185833 h 885825"/>
              <a:gd name="connsiteX281" fmla="*/ 1097947 w 3200400"/>
              <a:gd name="connsiteY281" fmla="*/ 286607 h 885825"/>
              <a:gd name="connsiteX282" fmla="*/ 1070229 w 3200400"/>
              <a:gd name="connsiteY282" fmla="*/ 540163 h 885825"/>
              <a:gd name="connsiteX283" fmla="*/ 905256 w 3200400"/>
              <a:gd name="connsiteY283" fmla="*/ 710375 h 885825"/>
              <a:gd name="connsiteX284" fmla="*/ 1141381 w 3200400"/>
              <a:gd name="connsiteY284" fmla="*/ 712089 h 885825"/>
              <a:gd name="connsiteX285" fmla="*/ 1094518 w 3200400"/>
              <a:gd name="connsiteY285" fmla="*/ 645224 h 885825"/>
              <a:gd name="connsiteX286" fmla="*/ 1147477 w 3200400"/>
              <a:gd name="connsiteY286" fmla="*/ 340709 h 885825"/>
              <a:gd name="connsiteX287" fmla="*/ 1305497 w 3200400"/>
              <a:gd name="connsiteY287" fmla="*/ 340709 h 885825"/>
              <a:gd name="connsiteX288" fmla="*/ 1260348 w 3200400"/>
              <a:gd name="connsiteY288" fmla="*/ 600932 h 885825"/>
              <a:gd name="connsiteX289" fmla="*/ 1282065 w 3200400"/>
              <a:gd name="connsiteY289" fmla="*/ 649605 h 885825"/>
              <a:gd name="connsiteX290" fmla="*/ 1344549 w 3200400"/>
              <a:gd name="connsiteY290" fmla="*/ 646081 h 885825"/>
              <a:gd name="connsiteX291" fmla="*/ 1361980 w 3200400"/>
              <a:gd name="connsiteY291" fmla="*/ 627888 h 885825"/>
              <a:gd name="connsiteX292" fmla="*/ 1420178 w 3200400"/>
              <a:gd name="connsiteY292" fmla="*/ 342043 h 885825"/>
              <a:gd name="connsiteX293" fmla="*/ 1580769 w 3200400"/>
              <a:gd name="connsiteY293" fmla="*/ 340424 h 885825"/>
              <a:gd name="connsiteX294" fmla="*/ 1510475 w 3200400"/>
              <a:gd name="connsiteY294" fmla="*/ 705993 h 885825"/>
              <a:gd name="connsiteX295" fmla="*/ 1141381 w 3200400"/>
              <a:gd name="connsiteY295" fmla="*/ 712089 h 885825"/>
              <a:gd name="connsiteX296" fmla="*/ 1549051 w 3200400"/>
              <a:gd name="connsiteY296" fmla="*/ 727329 h 885825"/>
              <a:gd name="connsiteX297" fmla="*/ 1654588 w 3200400"/>
              <a:gd name="connsiteY297" fmla="*/ 188500 h 885825"/>
              <a:gd name="connsiteX298" fmla="*/ 1659731 w 3200400"/>
              <a:gd name="connsiteY298" fmla="*/ 184976 h 885825"/>
              <a:gd name="connsiteX299" fmla="*/ 1812608 w 3200400"/>
              <a:gd name="connsiteY299" fmla="*/ 186785 h 885825"/>
              <a:gd name="connsiteX300" fmla="*/ 1810893 w 3200400"/>
              <a:gd name="connsiteY300" fmla="*/ 208502 h 885825"/>
              <a:gd name="connsiteX301" fmla="*/ 1710595 w 3200400"/>
              <a:gd name="connsiteY301" fmla="*/ 728186 h 885825"/>
              <a:gd name="connsiteX302" fmla="*/ 1549051 w 3200400"/>
              <a:gd name="connsiteY302" fmla="*/ 727329 h 885825"/>
              <a:gd name="connsiteX303" fmla="*/ 1818704 w 3200400"/>
              <a:gd name="connsiteY303" fmla="*/ 712089 h 885825"/>
              <a:gd name="connsiteX304" fmla="*/ 1771841 w 3200400"/>
              <a:gd name="connsiteY304" fmla="*/ 645224 h 885825"/>
              <a:gd name="connsiteX305" fmla="*/ 1824800 w 3200400"/>
              <a:gd name="connsiteY305" fmla="*/ 340709 h 885825"/>
              <a:gd name="connsiteX306" fmla="*/ 1982819 w 3200400"/>
              <a:gd name="connsiteY306" fmla="*/ 340709 h 885825"/>
              <a:gd name="connsiteX307" fmla="*/ 1937671 w 3200400"/>
              <a:gd name="connsiteY307" fmla="*/ 600932 h 885825"/>
              <a:gd name="connsiteX308" fmla="*/ 1959388 w 3200400"/>
              <a:gd name="connsiteY308" fmla="*/ 649605 h 885825"/>
              <a:gd name="connsiteX309" fmla="*/ 2021872 w 3200400"/>
              <a:gd name="connsiteY309" fmla="*/ 646081 h 885825"/>
              <a:gd name="connsiteX310" fmla="*/ 2039207 w 3200400"/>
              <a:gd name="connsiteY310" fmla="*/ 627888 h 885825"/>
              <a:gd name="connsiteX311" fmla="*/ 2097405 w 3200400"/>
              <a:gd name="connsiteY311" fmla="*/ 342043 h 885825"/>
              <a:gd name="connsiteX312" fmla="*/ 2258092 w 3200400"/>
              <a:gd name="connsiteY312" fmla="*/ 340424 h 885825"/>
              <a:gd name="connsiteX313" fmla="*/ 2187702 w 3200400"/>
              <a:gd name="connsiteY313" fmla="*/ 705993 h 885825"/>
              <a:gd name="connsiteX314" fmla="*/ 1818704 w 3200400"/>
              <a:gd name="connsiteY314" fmla="*/ 712089 h 885825"/>
              <a:gd name="connsiteX315" fmla="*/ 2668810 w 3200400"/>
              <a:gd name="connsiteY315" fmla="*/ 726948 h 885825"/>
              <a:gd name="connsiteX316" fmla="*/ 2486406 w 3200400"/>
              <a:gd name="connsiteY316" fmla="*/ 727710 h 885825"/>
              <a:gd name="connsiteX317" fmla="*/ 2443829 w 3200400"/>
              <a:gd name="connsiteY317" fmla="*/ 618363 h 885825"/>
              <a:gd name="connsiteX318" fmla="*/ 2351818 w 3200400"/>
              <a:gd name="connsiteY318" fmla="*/ 726662 h 885825"/>
              <a:gd name="connsiteX319" fmla="*/ 2214658 w 3200400"/>
              <a:gd name="connsiteY319" fmla="*/ 727710 h 885825"/>
              <a:gd name="connsiteX320" fmla="*/ 2367439 w 3200400"/>
              <a:gd name="connsiteY320" fmla="*/ 530638 h 885825"/>
              <a:gd name="connsiteX321" fmla="*/ 2292763 w 3200400"/>
              <a:gd name="connsiteY321" fmla="*/ 341376 h 885825"/>
              <a:gd name="connsiteX322" fmla="*/ 2473357 w 3200400"/>
              <a:gd name="connsiteY322" fmla="*/ 340424 h 885825"/>
              <a:gd name="connsiteX323" fmla="*/ 2514219 w 3200400"/>
              <a:gd name="connsiteY323" fmla="*/ 444627 h 885825"/>
              <a:gd name="connsiteX324" fmla="*/ 2605373 w 3200400"/>
              <a:gd name="connsiteY324" fmla="*/ 340424 h 885825"/>
              <a:gd name="connsiteX325" fmla="*/ 2734723 w 3200400"/>
              <a:gd name="connsiteY325" fmla="*/ 341376 h 885825"/>
              <a:gd name="connsiteX326" fmla="*/ 2590610 w 3200400"/>
              <a:gd name="connsiteY326" fmla="*/ 524542 h 885825"/>
              <a:gd name="connsiteX327" fmla="*/ 2668810 w 3200400"/>
              <a:gd name="connsiteY327" fmla="*/ 726948 h 885825"/>
              <a:gd name="connsiteX328" fmla="*/ 2830259 w 3200400"/>
              <a:gd name="connsiteY328" fmla="*/ 400241 h 885825"/>
              <a:gd name="connsiteX329" fmla="*/ 2803970 w 3200400"/>
              <a:gd name="connsiteY329" fmla="*/ 410813 h 885825"/>
              <a:gd name="connsiteX330" fmla="*/ 2777299 w 3200400"/>
              <a:gd name="connsiteY330" fmla="*/ 399955 h 885825"/>
              <a:gd name="connsiteX331" fmla="*/ 2766441 w 3200400"/>
              <a:gd name="connsiteY331" fmla="*/ 373285 h 885825"/>
              <a:gd name="connsiteX332" fmla="*/ 2778157 w 3200400"/>
              <a:gd name="connsiteY332" fmla="*/ 345948 h 885825"/>
              <a:gd name="connsiteX333" fmla="*/ 2803970 w 3200400"/>
              <a:gd name="connsiteY333" fmla="*/ 335756 h 885825"/>
              <a:gd name="connsiteX334" fmla="*/ 2830449 w 3200400"/>
              <a:gd name="connsiteY334" fmla="*/ 346805 h 885825"/>
              <a:gd name="connsiteX335" fmla="*/ 2841498 w 3200400"/>
              <a:gd name="connsiteY335" fmla="*/ 373285 h 885825"/>
              <a:gd name="connsiteX336" fmla="*/ 2830259 w 3200400"/>
              <a:gd name="connsiteY336" fmla="*/ 400241 h 885825"/>
              <a:gd name="connsiteX337" fmla="*/ 2803970 w 3200400"/>
              <a:gd name="connsiteY337" fmla="*/ 342233 h 885825"/>
              <a:gd name="connsiteX338" fmla="*/ 2781967 w 3200400"/>
              <a:gd name="connsiteY338" fmla="*/ 351568 h 885825"/>
              <a:gd name="connsiteX339" fmla="*/ 2773013 w 3200400"/>
              <a:gd name="connsiteY339" fmla="*/ 373285 h 885825"/>
              <a:gd name="connsiteX340" fmla="*/ 2782062 w 3200400"/>
              <a:gd name="connsiteY340" fmla="*/ 395383 h 885825"/>
              <a:gd name="connsiteX341" fmla="*/ 2803970 w 3200400"/>
              <a:gd name="connsiteY341" fmla="*/ 404527 h 885825"/>
              <a:gd name="connsiteX342" fmla="*/ 2825782 w 3200400"/>
              <a:gd name="connsiteY342" fmla="*/ 395383 h 885825"/>
              <a:gd name="connsiteX343" fmla="*/ 2834831 w 3200400"/>
              <a:gd name="connsiteY343" fmla="*/ 373285 h 885825"/>
              <a:gd name="connsiteX344" fmla="*/ 2825877 w 3200400"/>
              <a:gd name="connsiteY344" fmla="*/ 351568 h 885825"/>
              <a:gd name="connsiteX345" fmla="*/ 2803970 w 3200400"/>
              <a:gd name="connsiteY345" fmla="*/ 342233 h 885825"/>
              <a:gd name="connsiteX346" fmla="*/ 2811209 w 3200400"/>
              <a:gd name="connsiteY346" fmla="*/ 394145 h 885825"/>
              <a:gd name="connsiteX347" fmla="*/ 2810542 w 3200400"/>
              <a:gd name="connsiteY347" fmla="*/ 388430 h 885825"/>
              <a:gd name="connsiteX348" fmla="*/ 2809875 w 3200400"/>
              <a:gd name="connsiteY348" fmla="*/ 383286 h 885825"/>
              <a:gd name="connsiteX349" fmla="*/ 2806827 w 3200400"/>
              <a:gd name="connsiteY349" fmla="*/ 380238 h 885825"/>
              <a:gd name="connsiteX350" fmla="*/ 2803112 w 3200400"/>
              <a:gd name="connsiteY350" fmla="*/ 379571 h 885825"/>
              <a:gd name="connsiteX351" fmla="*/ 2800731 w 3200400"/>
              <a:gd name="connsiteY351" fmla="*/ 379476 h 885825"/>
              <a:gd name="connsiteX352" fmla="*/ 2798445 w 3200400"/>
              <a:gd name="connsiteY352" fmla="*/ 379476 h 885825"/>
              <a:gd name="connsiteX353" fmla="*/ 2798445 w 3200400"/>
              <a:gd name="connsiteY353" fmla="*/ 394145 h 885825"/>
              <a:gd name="connsiteX354" fmla="*/ 2787587 w 3200400"/>
              <a:gd name="connsiteY354" fmla="*/ 394145 h 885825"/>
              <a:gd name="connsiteX355" fmla="*/ 2787587 w 3200400"/>
              <a:gd name="connsiteY355" fmla="*/ 352616 h 885825"/>
              <a:gd name="connsiteX356" fmla="*/ 2799112 w 3200400"/>
              <a:gd name="connsiteY356" fmla="*/ 352616 h 885825"/>
              <a:gd name="connsiteX357" fmla="*/ 2807684 w 3200400"/>
              <a:gd name="connsiteY357" fmla="*/ 352711 h 885825"/>
              <a:gd name="connsiteX358" fmla="*/ 2815876 w 3200400"/>
              <a:gd name="connsiteY358" fmla="*/ 354806 h 885825"/>
              <a:gd name="connsiteX359" fmla="*/ 2821400 w 3200400"/>
              <a:gd name="connsiteY359" fmla="*/ 364712 h 885825"/>
              <a:gd name="connsiteX360" fmla="*/ 2818448 w 3200400"/>
              <a:gd name="connsiteY360" fmla="*/ 372332 h 885825"/>
              <a:gd name="connsiteX361" fmla="*/ 2811304 w 3200400"/>
              <a:gd name="connsiteY361" fmla="*/ 375095 h 885825"/>
              <a:gd name="connsiteX362" fmla="*/ 2817209 w 3200400"/>
              <a:gd name="connsiteY362" fmla="*/ 377476 h 885825"/>
              <a:gd name="connsiteX363" fmla="*/ 2820829 w 3200400"/>
              <a:gd name="connsiteY363" fmla="*/ 386810 h 885825"/>
              <a:gd name="connsiteX364" fmla="*/ 2820829 w 3200400"/>
              <a:gd name="connsiteY364" fmla="*/ 390525 h 885825"/>
              <a:gd name="connsiteX365" fmla="*/ 2820924 w 3200400"/>
              <a:gd name="connsiteY365" fmla="*/ 391763 h 885825"/>
              <a:gd name="connsiteX366" fmla="*/ 2821210 w 3200400"/>
              <a:gd name="connsiteY366" fmla="*/ 393001 h 885825"/>
              <a:gd name="connsiteX367" fmla="*/ 2821591 w 3200400"/>
              <a:gd name="connsiteY367" fmla="*/ 394145 h 885825"/>
              <a:gd name="connsiteX368" fmla="*/ 2811209 w 3200400"/>
              <a:gd name="connsiteY368" fmla="*/ 394145 h 885825"/>
              <a:gd name="connsiteX369" fmla="*/ 2807399 w 3200400"/>
              <a:gd name="connsiteY369" fmla="*/ 360807 h 885825"/>
              <a:gd name="connsiteX370" fmla="*/ 2801017 w 3200400"/>
              <a:gd name="connsiteY370" fmla="*/ 359950 h 885825"/>
              <a:gd name="connsiteX371" fmla="*/ 2798445 w 3200400"/>
              <a:gd name="connsiteY371" fmla="*/ 359950 h 885825"/>
              <a:gd name="connsiteX372" fmla="*/ 2798445 w 3200400"/>
              <a:gd name="connsiteY372" fmla="*/ 371951 h 885825"/>
              <a:gd name="connsiteX373" fmla="*/ 2802636 w 3200400"/>
              <a:gd name="connsiteY373" fmla="*/ 371951 h 885825"/>
              <a:gd name="connsiteX374" fmla="*/ 2808637 w 3200400"/>
              <a:gd name="connsiteY374" fmla="*/ 370427 h 885825"/>
              <a:gd name="connsiteX375" fmla="*/ 2810732 w 3200400"/>
              <a:gd name="connsiteY375" fmla="*/ 365474 h 885825"/>
              <a:gd name="connsiteX376" fmla="*/ 2807399 w 3200400"/>
              <a:gd name="connsiteY376" fmla="*/ 360807 h 885825"/>
              <a:gd name="connsiteX377" fmla="*/ 743712 w 3200400"/>
              <a:gd name="connsiteY377" fmla="*/ 288322 h 885825"/>
              <a:gd name="connsiteX378" fmla="*/ 677323 w 3200400"/>
              <a:gd name="connsiteY378" fmla="*/ 628555 h 885825"/>
              <a:gd name="connsiteX379" fmla="*/ 800100 w 3200400"/>
              <a:gd name="connsiteY379" fmla="*/ 623792 h 885825"/>
              <a:gd name="connsiteX380" fmla="*/ 898017 w 3200400"/>
              <a:gd name="connsiteY380" fmla="*/ 532352 h 885825"/>
              <a:gd name="connsiteX381" fmla="*/ 917162 w 3200400"/>
              <a:gd name="connsiteY381" fmla="*/ 332232 h 885825"/>
              <a:gd name="connsiteX382" fmla="*/ 743712 w 3200400"/>
              <a:gd name="connsiteY382" fmla="*/ 288322 h 885825"/>
              <a:gd name="connsiteX383" fmla="*/ 2807399 w 3200400"/>
              <a:gd name="connsiteY383" fmla="*/ 360807 h 885825"/>
              <a:gd name="connsiteX384" fmla="*/ 2801017 w 3200400"/>
              <a:gd name="connsiteY384" fmla="*/ 359950 h 885825"/>
              <a:gd name="connsiteX385" fmla="*/ 2798445 w 3200400"/>
              <a:gd name="connsiteY385" fmla="*/ 359950 h 885825"/>
              <a:gd name="connsiteX386" fmla="*/ 2798445 w 3200400"/>
              <a:gd name="connsiteY386" fmla="*/ 371951 h 885825"/>
              <a:gd name="connsiteX387" fmla="*/ 2802636 w 3200400"/>
              <a:gd name="connsiteY387" fmla="*/ 371951 h 885825"/>
              <a:gd name="connsiteX388" fmla="*/ 2808637 w 3200400"/>
              <a:gd name="connsiteY388" fmla="*/ 370427 h 885825"/>
              <a:gd name="connsiteX389" fmla="*/ 2810732 w 3200400"/>
              <a:gd name="connsiteY389" fmla="*/ 365474 h 885825"/>
              <a:gd name="connsiteX390" fmla="*/ 2807399 w 3200400"/>
              <a:gd name="connsiteY390" fmla="*/ 360807 h 885825"/>
              <a:gd name="connsiteX391" fmla="*/ 2807399 w 3200400"/>
              <a:gd name="connsiteY391" fmla="*/ 360807 h 885825"/>
              <a:gd name="connsiteX392" fmla="*/ 2801017 w 3200400"/>
              <a:gd name="connsiteY392" fmla="*/ 359950 h 885825"/>
              <a:gd name="connsiteX393" fmla="*/ 2798445 w 3200400"/>
              <a:gd name="connsiteY393" fmla="*/ 359950 h 885825"/>
              <a:gd name="connsiteX394" fmla="*/ 2798445 w 3200400"/>
              <a:gd name="connsiteY394" fmla="*/ 371951 h 885825"/>
              <a:gd name="connsiteX395" fmla="*/ 2802636 w 3200400"/>
              <a:gd name="connsiteY395" fmla="*/ 371951 h 885825"/>
              <a:gd name="connsiteX396" fmla="*/ 2808637 w 3200400"/>
              <a:gd name="connsiteY396" fmla="*/ 370427 h 885825"/>
              <a:gd name="connsiteX397" fmla="*/ 2810732 w 3200400"/>
              <a:gd name="connsiteY397" fmla="*/ 365474 h 885825"/>
              <a:gd name="connsiteX398" fmla="*/ 2807399 w 3200400"/>
              <a:gd name="connsiteY398" fmla="*/ 360807 h 885825"/>
              <a:gd name="connsiteX399" fmla="*/ 2825877 w 3200400"/>
              <a:gd name="connsiteY399" fmla="*/ 351568 h 885825"/>
              <a:gd name="connsiteX400" fmla="*/ 2803970 w 3200400"/>
              <a:gd name="connsiteY400" fmla="*/ 342233 h 885825"/>
              <a:gd name="connsiteX401" fmla="*/ 2781967 w 3200400"/>
              <a:gd name="connsiteY401" fmla="*/ 351568 h 885825"/>
              <a:gd name="connsiteX402" fmla="*/ 2773013 w 3200400"/>
              <a:gd name="connsiteY402" fmla="*/ 373285 h 885825"/>
              <a:gd name="connsiteX403" fmla="*/ 2782062 w 3200400"/>
              <a:gd name="connsiteY403" fmla="*/ 395383 h 885825"/>
              <a:gd name="connsiteX404" fmla="*/ 2803970 w 3200400"/>
              <a:gd name="connsiteY404" fmla="*/ 404527 h 885825"/>
              <a:gd name="connsiteX405" fmla="*/ 2825782 w 3200400"/>
              <a:gd name="connsiteY405" fmla="*/ 395383 h 885825"/>
              <a:gd name="connsiteX406" fmla="*/ 2834831 w 3200400"/>
              <a:gd name="connsiteY406" fmla="*/ 373285 h 885825"/>
              <a:gd name="connsiteX407" fmla="*/ 2825877 w 3200400"/>
              <a:gd name="connsiteY407" fmla="*/ 351568 h 885825"/>
              <a:gd name="connsiteX408" fmla="*/ 2811209 w 3200400"/>
              <a:gd name="connsiteY408" fmla="*/ 394145 h 885825"/>
              <a:gd name="connsiteX409" fmla="*/ 2810542 w 3200400"/>
              <a:gd name="connsiteY409" fmla="*/ 388430 h 885825"/>
              <a:gd name="connsiteX410" fmla="*/ 2809875 w 3200400"/>
              <a:gd name="connsiteY410" fmla="*/ 383286 h 885825"/>
              <a:gd name="connsiteX411" fmla="*/ 2806827 w 3200400"/>
              <a:gd name="connsiteY411" fmla="*/ 380238 h 885825"/>
              <a:gd name="connsiteX412" fmla="*/ 2803112 w 3200400"/>
              <a:gd name="connsiteY412" fmla="*/ 379571 h 885825"/>
              <a:gd name="connsiteX413" fmla="*/ 2800731 w 3200400"/>
              <a:gd name="connsiteY413" fmla="*/ 379476 h 885825"/>
              <a:gd name="connsiteX414" fmla="*/ 2798445 w 3200400"/>
              <a:gd name="connsiteY414" fmla="*/ 379476 h 885825"/>
              <a:gd name="connsiteX415" fmla="*/ 2798445 w 3200400"/>
              <a:gd name="connsiteY415" fmla="*/ 394145 h 885825"/>
              <a:gd name="connsiteX416" fmla="*/ 2787587 w 3200400"/>
              <a:gd name="connsiteY416" fmla="*/ 394145 h 885825"/>
              <a:gd name="connsiteX417" fmla="*/ 2787587 w 3200400"/>
              <a:gd name="connsiteY417" fmla="*/ 352616 h 885825"/>
              <a:gd name="connsiteX418" fmla="*/ 2799112 w 3200400"/>
              <a:gd name="connsiteY418" fmla="*/ 352616 h 885825"/>
              <a:gd name="connsiteX419" fmla="*/ 2807684 w 3200400"/>
              <a:gd name="connsiteY419" fmla="*/ 352711 h 885825"/>
              <a:gd name="connsiteX420" fmla="*/ 2815876 w 3200400"/>
              <a:gd name="connsiteY420" fmla="*/ 354806 h 885825"/>
              <a:gd name="connsiteX421" fmla="*/ 2821400 w 3200400"/>
              <a:gd name="connsiteY421" fmla="*/ 364712 h 885825"/>
              <a:gd name="connsiteX422" fmla="*/ 2818448 w 3200400"/>
              <a:gd name="connsiteY422" fmla="*/ 372332 h 885825"/>
              <a:gd name="connsiteX423" fmla="*/ 2811304 w 3200400"/>
              <a:gd name="connsiteY423" fmla="*/ 375095 h 885825"/>
              <a:gd name="connsiteX424" fmla="*/ 2817209 w 3200400"/>
              <a:gd name="connsiteY424" fmla="*/ 377476 h 885825"/>
              <a:gd name="connsiteX425" fmla="*/ 2820829 w 3200400"/>
              <a:gd name="connsiteY425" fmla="*/ 386810 h 885825"/>
              <a:gd name="connsiteX426" fmla="*/ 2820829 w 3200400"/>
              <a:gd name="connsiteY426" fmla="*/ 390525 h 885825"/>
              <a:gd name="connsiteX427" fmla="*/ 2820924 w 3200400"/>
              <a:gd name="connsiteY427" fmla="*/ 391763 h 885825"/>
              <a:gd name="connsiteX428" fmla="*/ 2821210 w 3200400"/>
              <a:gd name="connsiteY428" fmla="*/ 393001 h 885825"/>
              <a:gd name="connsiteX429" fmla="*/ 2821591 w 3200400"/>
              <a:gd name="connsiteY429" fmla="*/ 394145 h 885825"/>
              <a:gd name="connsiteX430" fmla="*/ 2811209 w 3200400"/>
              <a:gd name="connsiteY430" fmla="*/ 394145 h 885825"/>
              <a:gd name="connsiteX431" fmla="*/ 2807399 w 3200400"/>
              <a:gd name="connsiteY431" fmla="*/ 360807 h 885825"/>
              <a:gd name="connsiteX432" fmla="*/ 2801017 w 3200400"/>
              <a:gd name="connsiteY432" fmla="*/ 359950 h 885825"/>
              <a:gd name="connsiteX433" fmla="*/ 2798445 w 3200400"/>
              <a:gd name="connsiteY433" fmla="*/ 359950 h 885825"/>
              <a:gd name="connsiteX434" fmla="*/ 2798445 w 3200400"/>
              <a:gd name="connsiteY434" fmla="*/ 371951 h 885825"/>
              <a:gd name="connsiteX435" fmla="*/ 2802636 w 3200400"/>
              <a:gd name="connsiteY435" fmla="*/ 371951 h 885825"/>
              <a:gd name="connsiteX436" fmla="*/ 2808637 w 3200400"/>
              <a:gd name="connsiteY436" fmla="*/ 370427 h 885825"/>
              <a:gd name="connsiteX437" fmla="*/ 2810732 w 3200400"/>
              <a:gd name="connsiteY437" fmla="*/ 365474 h 885825"/>
              <a:gd name="connsiteX438" fmla="*/ 2807399 w 3200400"/>
              <a:gd name="connsiteY438" fmla="*/ 360807 h 885825"/>
              <a:gd name="connsiteX439" fmla="*/ 2807399 w 3200400"/>
              <a:gd name="connsiteY439" fmla="*/ 360807 h 885825"/>
              <a:gd name="connsiteX440" fmla="*/ 2801017 w 3200400"/>
              <a:gd name="connsiteY440" fmla="*/ 359950 h 885825"/>
              <a:gd name="connsiteX441" fmla="*/ 2798445 w 3200400"/>
              <a:gd name="connsiteY441" fmla="*/ 359950 h 885825"/>
              <a:gd name="connsiteX442" fmla="*/ 2798445 w 3200400"/>
              <a:gd name="connsiteY442" fmla="*/ 371951 h 885825"/>
              <a:gd name="connsiteX443" fmla="*/ 2802636 w 3200400"/>
              <a:gd name="connsiteY443" fmla="*/ 371951 h 885825"/>
              <a:gd name="connsiteX444" fmla="*/ 2808637 w 3200400"/>
              <a:gd name="connsiteY444" fmla="*/ 370427 h 885825"/>
              <a:gd name="connsiteX445" fmla="*/ 2810732 w 3200400"/>
              <a:gd name="connsiteY445" fmla="*/ 365474 h 885825"/>
              <a:gd name="connsiteX446" fmla="*/ 2807399 w 3200400"/>
              <a:gd name="connsiteY446" fmla="*/ 360807 h 885825"/>
              <a:gd name="connsiteX447" fmla="*/ 2807399 w 3200400"/>
              <a:gd name="connsiteY447" fmla="*/ 360807 h 885825"/>
              <a:gd name="connsiteX448" fmla="*/ 2801017 w 3200400"/>
              <a:gd name="connsiteY448" fmla="*/ 359950 h 885825"/>
              <a:gd name="connsiteX449" fmla="*/ 2798445 w 3200400"/>
              <a:gd name="connsiteY449" fmla="*/ 359950 h 885825"/>
              <a:gd name="connsiteX450" fmla="*/ 2798445 w 3200400"/>
              <a:gd name="connsiteY450" fmla="*/ 371951 h 885825"/>
              <a:gd name="connsiteX451" fmla="*/ 2802636 w 3200400"/>
              <a:gd name="connsiteY451" fmla="*/ 371951 h 885825"/>
              <a:gd name="connsiteX452" fmla="*/ 2808637 w 3200400"/>
              <a:gd name="connsiteY452" fmla="*/ 370427 h 885825"/>
              <a:gd name="connsiteX453" fmla="*/ 2810732 w 3200400"/>
              <a:gd name="connsiteY453" fmla="*/ 365474 h 885825"/>
              <a:gd name="connsiteX454" fmla="*/ 2807399 w 3200400"/>
              <a:gd name="connsiteY454" fmla="*/ 360807 h 885825"/>
              <a:gd name="connsiteX455" fmla="*/ 2825877 w 3200400"/>
              <a:gd name="connsiteY455" fmla="*/ 351568 h 885825"/>
              <a:gd name="connsiteX456" fmla="*/ 2803970 w 3200400"/>
              <a:gd name="connsiteY456" fmla="*/ 342233 h 885825"/>
              <a:gd name="connsiteX457" fmla="*/ 2781967 w 3200400"/>
              <a:gd name="connsiteY457" fmla="*/ 351568 h 885825"/>
              <a:gd name="connsiteX458" fmla="*/ 2773013 w 3200400"/>
              <a:gd name="connsiteY458" fmla="*/ 373285 h 885825"/>
              <a:gd name="connsiteX459" fmla="*/ 2782062 w 3200400"/>
              <a:gd name="connsiteY459" fmla="*/ 395383 h 885825"/>
              <a:gd name="connsiteX460" fmla="*/ 2803970 w 3200400"/>
              <a:gd name="connsiteY460" fmla="*/ 404527 h 885825"/>
              <a:gd name="connsiteX461" fmla="*/ 2825782 w 3200400"/>
              <a:gd name="connsiteY461" fmla="*/ 395383 h 885825"/>
              <a:gd name="connsiteX462" fmla="*/ 2834831 w 3200400"/>
              <a:gd name="connsiteY462" fmla="*/ 373285 h 885825"/>
              <a:gd name="connsiteX463" fmla="*/ 2825877 w 3200400"/>
              <a:gd name="connsiteY463" fmla="*/ 351568 h 885825"/>
              <a:gd name="connsiteX464" fmla="*/ 2811209 w 3200400"/>
              <a:gd name="connsiteY464" fmla="*/ 394145 h 885825"/>
              <a:gd name="connsiteX465" fmla="*/ 2810542 w 3200400"/>
              <a:gd name="connsiteY465" fmla="*/ 388430 h 885825"/>
              <a:gd name="connsiteX466" fmla="*/ 2809875 w 3200400"/>
              <a:gd name="connsiteY466" fmla="*/ 383286 h 885825"/>
              <a:gd name="connsiteX467" fmla="*/ 2806827 w 3200400"/>
              <a:gd name="connsiteY467" fmla="*/ 380238 h 885825"/>
              <a:gd name="connsiteX468" fmla="*/ 2803112 w 3200400"/>
              <a:gd name="connsiteY468" fmla="*/ 379571 h 885825"/>
              <a:gd name="connsiteX469" fmla="*/ 2800731 w 3200400"/>
              <a:gd name="connsiteY469" fmla="*/ 379476 h 885825"/>
              <a:gd name="connsiteX470" fmla="*/ 2798445 w 3200400"/>
              <a:gd name="connsiteY470" fmla="*/ 379476 h 885825"/>
              <a:gd name="connsiteX471" fmla="*/ 2798445 w 3200400"/>
              <a:gd name="connsiteY471" fmla="*/ 394145 h 885825"/>
              <a:gd name="connsiteX472" fmla="*/ 2787587 w 3200400"/>
              <a:gd name="connsiteY472" fmla="*/ 394145 h 885825"/>
              <a:gd name="connsiteX473" fmla="*/ 2787587 w 3200400"/>
              <a:gd name="connsiteY473" fmla="*/ 352616 h 885825"/>
              <a:gd name="connsiteX474" fmla="*/ 2799112 w 3200400"/>
              <a:gd name="connsiteY474" fmla="*/ 352616 h 885825"/>
              <a:gd name="connsiteX475" fmla="*/ 2807684 w 3200400"/>
              <a:gd name="connsiteY475" fmla="*/ 352711 h 885825"/>
              <a:gd name="connsiteX476" fmla="*/ 2815876 w 3200400"/>
              <a:gd name="connsiteY476" fmla="*/ 354806 h 885825"/>
              <a:gd name="connsiteX477" fmla="*/ 2821400 w 3200400"/>
              <a:gd name="connsiteY477" fmla="*/ 364712 h 885825"/>
              <a:gd name="connsiteX478" fmla="*/ 2818448 w 3200400"/>
              <a:gd name="connsiteY478" fmla="*/ 372332 h 885825"/>
              <a:gd name="connsiteX479" fmla="*/ 2811304 w 3200400"/>
              <a:gd name="connsiteY479" fmla="*/ 375095 h 885825"/>
              <a:gd name="connsiteX480" fmla="*/ 2817209 w 3200400"/>
              <a:gd name="connsiteY480" fmla="*/ 377476 h 885825"/>
              <a:gd name="connsiteX481" fmla="*/ 2820829 w 3200400"/>
              <a:gd name="connsiteY481" fmla="*/ 386810 h 885825"/>
              <a:gd name="connsiteX482" fmla="*/ 2820829 w 3200400"/>
              <a:gd name="connsiteY482" fmla="*/ 390525 h 885825"/>
              <a:gd name="connsiteX483" fmla="*/ 2820924 w 3200400"/>
              <a:gd name="connsiteY483" fmla="*/ 391763 h 885825"/>
              <a:gd name="connsiteX484" fmla="*/ 2821210 w 3200400"/>
              <a:gd name="connsiteY484" fmla="*/ 393001 h 885825"/>
              <a:gd name="connsiteX485" fmla="*/ 2821591 w 3200400"/>
              <a:gd name="connsiteY485" fmla="*/ 394145 h 885825"/>
              <a:gd name="connsiteX486" fmla="*/ 2811209 w 3200400"/>
              <a:gd name="connsiteY486" fmla="*/ 394145 h 885825"/>
              <a:gd name="connsiteX487" fmla="*/ 2807399 w 3200400"/>
              <a:gd name="connsiteY487" fmla="*/ 360807 h 885825"/>
              <a:gd name="connsiteX488" fmla="*/ 2801017 w 3200400"/>
              <a:gd name="connsiteY488" fmla="*/ 359950 h 885825"/>
              <a:gd name="connsiteX489" fmla="*/ 2798445 w 3200400"/>
              <a:gd name="connsiteY489" fmla="*/ 359950 h 885825"/>
              <a:gd name="connsiteX490" fmla="*/ 2798445 w 3200400"/>
              <a:gd name="connsiteY490" fmla="*/ 371951 h 885825"/>
              <a:gd name="connsiteX491" fmla="*/ 2802636 w 3200400"/>
              <a:gd name="connsiteY491" fmla="*/ 371951 h 885825"/>
              <a:gd name="connsiteX492" fmla="*/ 2808637 w 3200400"/>
              <a:gd name="connsiteY492" fmla="*/ 370427 h 885825"/>
              <a:gd name="connsiteX493" fmla="*/ 2810732 w 3200400"/>
              <a:gd name="connsiteY493" fmla="*/ 365474 h 885825"/>
              <a:gd name="connsiteX494" fmla="*/ 2807399 w 3200400"/>
              <a:gd name="connsiteY494" fmla="*/ 360807 h 885825"/>
              <a:gd name="connsiteX495" fmla="*/ 2807399 w 3200400"/>
              <a:gd name="connsiteY495" fmla="*/ 360807 h 885825"/>
              <a:gd name="connsiteX496" fmla="*/ 2801017 w 3200400"/>
              <a:gd name="connsiteY496" fmla="*/ 359950 h 885825"/>
              <a:gd name="connsiteX497" fmla="*/ 2798445 w 3200400"/>
              <a:gd name="connsiteY497" fmla="*/ 359950 h 885825"/>
              <a:gd name="connsiteX498" fmla="*/ 2798445 w 3200400"/>
              <a:gd name="connsiteY498" fmla="*/ 371951 h 885825"/>
              <a:gd name="connsiteX499" fmla="*/ 2802636 w 3200400"/>
              <a:gd name="connsiteY499" fmla="*/ 371951 h 885825"/>
              <a:gd name="connsiteX500" fmla="*/ 2808637 w 3200400"/>
              <a:gd name="connsiteY500" fmla="*/ 370427 h 885825"/>
              <a:gd name="connsiteX501" fmla="*/ 2810732 w 3200400"/>
              <a:gd name="connsiteY501" fmla="*/ 365474 h 885825"/>
              <a:gd name="connsiteX502" fmla="*/ 2807399 w 3200400"/>
              <a:gd name="connsiteY502" fmla="*/ 360807 h 885825"/>
              <a:gd name="connsiteX503" fmla="*/ 2807399 w 3200400"/>
              <a:gd name="connsiteY503" fmla="*/ 360807 h 885825"/>
              <a:gd name="connsiteX504" fmla="*/ 2801017 w 3200400"/>
              <a:gd name="connsiteY504" fmla="*/ 359950 h 885825"/>
              <a:gd name="connsiteX505" fmla="*/ 2798445 w 3200400"/>
              <a:gd name="connsiteY505" fmla="*/ 359950 h 885825"/>
              <a:gd name="connsiteX506" fmla="*/ 2798445 w 3200400"/>
              <a:gd name="connsiteY506" fmla="*/ 371951 h 885825"/>
              <a:gd name="connsiteX507" fmla="*/ 2802636 w 3200400"/>
              <a:gd name="connsiteY507" fmla="*/ 371951 h 885825"/>
              <a:gd name="connsiteX508" fmla="*/ 2808637 w 3200400"/>
              <a:gd name="connsiteY508" fmla="*/ 370427 h 885825"/>
              <a:gd name="connsiteX509" fmla="*/ 2810732 w 3200400"/>
              <a:gd name="connsiteY509" fmla="*/ 365474 h 885825"/>
              <a:gd name="connsiteX510" fmla="*/ 2807399 w 3200400"/>
              <a:gd name="connsiteY510" fmla="*/ 360807 h 885825"/>
              <a:gd name="connsiteX511" fmla="*/ 2807399 w 3200400"/>
              <a:gd name="connsiteY511" fmla="*/ 360807 h 885825"/>
              <a:gd name="connsiteX512" fmla="*/ 2801017 w 3200400"/>
              <a:gd name="connsiteY512" fmla="*/ 359950 h 885825"/>
              <a:gd name="connsiteX513" fmla="*/ 2798445 w 3200400"/>
              <a:gd name="connsiteY513" fmla="*/ 359950 h 885825"/>
              <a:gd name="connsiteX514" fmla="*/ 2798445 w 3200400"/>
              <a:gd name="connsiteY514" fmla="*/ 371951 h 885825"/>
              <a:gd name="connsiteX515" fmla="*/ 2802636 w 3200400"/>
              <a:gd name="connsiteY515" fmla="*/ 371951 h 885825"/>
              <a:gd name="connsiteX516" fmla="*/ 2808637 w 3200400"/>
              <a:gd name="connsiteY516" fmla="*/ 370427 h 885825"/>
              <a:gd name="connsiteX517" fmla="*/ 2810732 w 3200400"/>
              <a:gd name="connsiteY517" fmla="*/ 365474 h 885825"/>
              <a:gd name="connsiteX518" fmla="*/ 2807399 w 3200400"/>
              <a:gd name="connsiteY518" fmla="*/ 360807 h 885825"/>
              <a:gd name="connsiteX519" fmla="*/ 2807399 w 3200400"/>
              <a:gd name="connsiteY519" fmla="*/ 360807 h 885825"/>
              <a:gd name="connsiteX520" fmla="*/ 2801017 w 3200400"/>
              <a:gd name="connsiteY520" fmla="*/ 359950 h 885825"/>
              <a:gd name="connsiteX521" fmla="*/ 2798445 w 3200400"/>
              <a:gd name="connsiteY521" fmla="*/ 359950 h 885825"/>
              <a:gd name="connsiteX522" fmla="*/ 2798445 w 3200400"/>
              <a:gd name="connsiteY522" fmla="*/ 371951 h 885825"/>
              <a:gd name="connsiteX523" fmla="*/ 2802636 w 3200400"/>
              <a:gd name="connsiteY523" fmla="*/ 371951 h 885825"/>
              <a:gd name="connsiteX524" fmla="*/ 2808637 w 3200400"/>
              <a:gd name="connsiteY524" fmla="*/ 370427 h 885825"/>
              <a:gd name="connsiteX525" fmla="*/ 2810732 w 3200400"/>
              <a:gd name="connsiteY525" fmla="*/ 365474 h 885825"/>
              <a:gd name="connsiteX526" fmla="*/ 2807399 w 3200400"/>
              <a:gd name="connsiteY526" fmla="*/ 360807 h 885825"/>
              <a:gd name="connsiteX527" fmla="*/ 2807399 w 3200400"/>
              <a:gd name="connsiteY527" fmla="*/ 360807 h 885825"/>
              <a:gd name="connsiteX528" fmla="*/ 2801017 w 3200400"/>
              <a:gd name="connsiteY528" fmla="*/ 359950 h 885825"/>
              <a:gd name="connsiteX529" fmla="*/ 2798445 w 3200400"/>
              <a:gd name="connsiteY529" fmla="*/ 359950 h 885825"/>
              <a:gd name="connsiteX530" fmla="*/ 2798445 w 3200400"/>
              <a:gd name="connsiteY530" fmla="*/ 371951 h 885825"/>
              <a:gd name="connsiteX531" fmla="*/ 2802636 w 3200400"/>
              <a:gd name="connsiteY531" fmla="*/ 371951 h 885825"/>
              <a:gd name="connsiteX532" fmla="*/ 2808637 w 3200400"/>
              <a:gd name="connsiteY532" fmla="*/ 370427 h 885825"/>
              <a:gd name="connsiteX533" fmla="*/ 2810732 w 3200400"/>
              <a:gd name="connsiteY533" fmla="*/ 365474 h 885825"/>
              <a:gd name="connsiteX534" fmla="*/ 2807399 w 3200400"/>
              <a:gd name="connsiteY534" fmla="*/ 360807 h 885825"/>
              <a:gd name="connsiteX535" fmla="*/ 2807399 w 3200400"/>
              <a:gd name="connsiteY535" fmla="*/ 360807 h 885825"/>
              <a:gd name="connsiteX536" fmla="*/ 2801017 w 3200400"/>
              <a:gd name="connsiteY536" fmla="*/ 359950 h 885825"/>
              <a:gd name="connsiteX537" fmla="*/ 2798445 w 3200400"/>
              <a:gd name="connsiteY537" fmla="*/ 359950 h 885825"/>
              <a:gd name="connsiteX538" fmla="*/ 2798445 w 3200400"/>
              <a:gd name="connsiteY538" fmla="*/ 371951 h 885825"/>
              <a:gd name="connsiteX539" fmla="*/ 2802636 w 3200400"/>
              <a:gd name="connsiteY539" fmla="*/ 371951 h 885825"/>
              <a:gd name="connsiteX540" fmla="*/ 2808637 w 3200400"/>
              <a:gd name="connsiteY540" fmla="*/ 370427 h 885825"/>
              <a:gd name="connsiteX541" fmla="*/ 2810732 w 3200400"/>
              <a:gd name="connsiteY541" fmla="*/ 365474 h 885825"/>
              <a:gd name="connsiteX542" fmla="*/ 2807399 w 3200400"/>
              <a:gd name="connsiteY542" fmla="*/ 360807 h 885825"/>
              <a:gd name="connsiteX543" fmla="*/ 2825877 w 3200400"/>
              <a:gd name="connsiteY543" fmla="*/ 351568 h 885825"/>
              <a:gd name="connsiteX544" fmla="*/ 2803970 w 3200400"/>
              <a:gd name="connsiteY544" fmla="*/ 342233 h 885825"/>
              <a:gd name="connsiteX545" fmla="*/ 2781967 w 3200400"/>
              <a:gd name="connsiteY545" fmla="*/ 351568 h 885825"/>
              <a:gd name="connsiteX546" fmla="*/ 2773013 w 3200400"/>
              <a:gd name="connsiteY546" fmla="*/ 373285 h 885825"/>
              <a:gd name="connsiteX547" fmla="*/ 2782062 w 3200400"/>
              <a:gd name="connsiteY547" fmla="*/ 395383 h 885825"/>
              <a:gd name="connsiteX548" fmla="*/ 2803970 w 3200400"/>
              <a:gd name="connsiteY548" fmla="*/ 404527 h 885825"/>
              <a:gd name="connsiteX549" fmla="*/ 2825782 w 3200400"/>
              <a:gd name="connsiteY549" fmla="*/ 395383 h 885825"/>
              <a:gd name="connsiteX550" fmla="*/ 2834831 w 3200400"/>
              <a:gd name="connsiteY550" fmla="*/ 373285 h 885825"/>
              <a:gd name="connsiteX551" fmla="*/ 2825877 w 3200400"/>
              <a:gd name="connsiteY551" fmla="*/ 351568 h 885825"/>
              <a:gd name="connsiteX552" fmla="*/ 2811209 w 3200400"/>
              <a:gd name="connsiteY552" fmla="*/ 394145 h 885825"/>
              <a:gd name="connsiteX553" fmla="*/ 2810542 w 3200400"/>
              <a:gd name="connsiteY553" fmla="*/ 388430 h 885825"/>
              <a:gd name="connsiteX554" fmla="*/ 2809875 w 3200400"/>
              <a:gd name="connsiteY554" fmla="*/ 383286 h 885825"/>
              <a:gd name="connsiteX555" fmla="*/ 2806827 w 3200400"/>
              <a:gd name="connsiteY555" fmla="*/ 380238 h 885825"/>
              <a:gd name="connsiteX556" fmla="*/ 2803112 w 3200400"/>
              <a:gd name="connsiteY556" fmla="*/ 379571 h 885825"/>
              <a:gd name="connsiteX557" fmla="*/ 2800731 w 3200400"/>
              <a:gd name="connsiteY557" fmla="*/ 379476 h 885825"/>
              <a:gd name="connsiteX558" fmla="*/ 2798445 w 3200400"/>
              <a:gd name="connsiteY558" fmla="*/ 379476 h 885825"/>
              <a:gd name="connsiteX559" fmla="*/ 2798445 w 3200400"/>
              <a:gd name="connsiteY559" fmla="*/ 394145 h 885825"/>
              <a:gd name="connsiteX560" fmla="*/ 2787587 w 3200400"/>
              <a:gd name="connsiteY560" fmla="*/ 394145 h 885825"/>
              <a:gd name="connsiteX561" fmla="*/ 2787587 w 3200400"/>
              <a:gd name="connsiteY561" fmla="*/ 352616 h 885825"/>
              <a:gd name="connsiteX562" fmla="*/ 2799112 w 3200400"/>
              <a:gd name="connsiteY562" fmla="*/ 352616 h 885825"/>
              <a:gd name="connsiteX563" fmla="*/ 2807684 w 3200400"/>
              <a:gd name="connsiteY563" fmla="*/ 352711 h 885825"/>
              <a:gd name="connsiteX564" fmla="*/ 2815876 w 3200400"/>
              <a:gd name="connsiteY564" fmla="*/ 354806 h 885825"/>
              <a:gd name="connsiteX565" fmla="*/ 2821400 w 3200400"/>
              <a:gd name="connsiteY565" fmla="*/ 364712 h 885825"/>
              <a:gd name="connsiteX566" fmla="*/ 2818448 w 3200400"/>
              <a:gd name="connsiteY566" fmla="*/ 372332 h 885825"/>
              <a:gd name="connsiteX567" fmla="*/ 2811304 w 3200400"/>
              <a:gd name="connsiteY567" fmla="*/ 375095 h 885825"/>
              <a:gd name="connsiteX568" fmla="*/ 2817209 w 3200400"/>
              <a:gd name="connsiteY568" fmla="*/ 377476 h 885825"/>
              <a:gd name="connsiteX569" fmla="*/ 2820829 w 3200400"/>
              <a:gd name="connsiteY569" fmla="*/ 386810 h 885825"/>
              <a:gd name="connsiteX570" fmla="*/ 2820829 w 3200400"/>
              <a:gd name="connsiteY570" fmla="*/ 390525 h 885825"/>
              <a:gd name="connsiteX571" fmla="*/ 2820924 w 3200400"/>
              <a:gd name="connsiteY571" fmla="*/ 391763 h 885825"/>
              <a:gd name="connsiteX572" fmla="*/ 2821210 w 3200400"/>
              <a:gd name="connsiteY572" fmla="*/ 393001 h 885825"/>
              <a:gd name="connsiteX573" fmla="*/ 2821591 w 3200400"/>
              <a:gd name="connsiteY573" fmla="*/ 394145 h 885825"/>
              <a:gd name="connsiteX574" fmla="*/ 2811209 w 3200400"/>
              <a:gd name="connsiteY574" fmla="*/ 394145 h 885825"/>
              <a:gd name="connsiteX575" fmla="*/ 2807399 w 3200400"/>
              <a:gd name="connsiteY575" fmla="*/ 360807 h 885825"/>
              <a:gd name="connsiteX576" fmla="*/ 2801017 w 3200400"/>
              <a:gd name="connsiteY576" fmla="*/ 359950 h 885825"/>
              <a:gd name="connsiteX577" fmla="*/ 2798445 w 3200400"/>
              <a:gd name="connsiteY577" fmla="*/ 359950 h 885825"/>
              <a:gd name="connsiteX578" fmla="*/ 2798445 w 3200400"/>
              <a:gd name="connsiteY578" fmla="*/ 371951 h 885825"/>
              <a:gd name="connsiteX579" fmla="*/ 2802636 w 3200400"/>
              <a:gd name="connsiteY579" fmla="*/ 371951 h 885825"/>
              <a:gd name="connsiteX580" fmla="*/ 2808637 w 3200400"/>
              <a:gd name="connsiteY580" fmla="*/ 370427 h 885825"/>
              <a:gd name="connsiteX581" fmla="*/ 2810732 w 3200400"/>
              <a:gd name="connsiteY581" fmla="*/ 365474 h 885825"/>
              <a:gd name="connsiteX582" fmla="*/ 2807399 w 3200400"/>
              <a:gd name="connsiteY582" fmla="*/ 360807 h 885825"/>
              <a:gd name="connsiteX583" fmla="*/ 2807399 w 3200400"/>
              <a:gd name="connsiteY583" fmla="*/ 360807 h 885825"/>
              <a:gd name="connsiteX584" fmla="*/ 2801017 w 3200400"/>
              <a:gd name="connsiteY584" fmla="*/ 359950 h 885825"/>
              <a:gd name="connsiteX585" fmla="*/ 2798445 w 3200400"/>
              <a:gd name="connsiteY585" fmla="*/ 359950 h 885825"/>
              <a:gd name="connsiteX586" fmla="*/ 2798445 w 3200400"/>
              <a:gd name="connsiteY586" fmla="*/ 371951 h 885825"/>
              <a:gd name="connsiteX587" fmla="*/ 2802636 w 3200400"/>
              <a:gd name="connsiteY587" fmla="*/ 371951 h 885825"/>
              <a:gd name="connsiteX588" fmla="*/ 2808637 w 3200400"/>
              <a:gd name="connsiteY588" fmla="*/ 370427 h 885825"/>
              <a:gd name="connsiteX589" fmla="*/ 2810732 w 3200400"/>
              <a:gd name="connsiteY589" fmla="*/ 365474 h 885825"/>
              <a:gd name="connsiteX590" fmla="*/ 2807399 w 3200400"/>
              <a:gd name="connsiteY590" fmla="*/ 360807 h 885825"/>
              <a:gd name="connsiteX591" fmla="*/ 2807399 w 3200400"/>
              <a:gd name="connsiteY591" fmla="*/ 360807 h 885825"/>
              <a:gd name="connsiteX592" fmla="*/ 2801017 w 3200400"/>
              <a:gd name="connsiteY592" fmla="*/ 359950 h 885825"/>
              <a:gd name="connsiteX593" fmla="*/ 2798445 w 3200400"/>
              <a:gd name="connsiteY593" fmla="*/ 359950 h 885825"/>
              <a:gd name="connsiteX594" fmla="*/ 2798445 w 3200400"/>
              <a:gd name="connsiteY594" fmla="*/ 371951 h 885825"/>
              <a:gd name="connsiteX595" fmla="*/ 2802636 w 3200400"/>
              <a:gd name="connsiteY595" fmla="*/ 371951 h 885825"/>
              <a:gd name="connsiteX596" fmla="*/ 2808637 w 3200400"/>
              <a:gd name="connsiteY596" fmla="*/ 370427 h 885825"/>
              <a:gd name="connsiteX597" fmla="*/ 2810732 w 3200400"/>
              <a:gd name="connsiteY597" fmla="*/ 365474 h 885825"/>
              <a:gd name="connsiteX598" fmla="*/ 2807399 w 3200400"/>
              <a:gd name="connsiteY598" fmla="*/ 360807 h 885825"/>
              <a:gd name="connsiteX599" fmla="*/ 2807399 w 3200400"/>
              <a:gd name="connsiteY599" fmla="*/ 360807 h 885825"/>
              <a:gd name="connsiteX600" fmla="*/ 2801017 w 3200400"/>
              <a:gd name="connsiteY600" fmla="*/ 359950 h 885825"/>
              <a:gd name="connsiteX601" fmla="*/ 2798445 w 3200400"/>
              <a:gd name="connsiteY601" fmla="*/ 359950 h 885825"/>
              <a:gd name="connsiteX602" fmla="*/ 2798445 w 3200400"/>
              <a:gd name="connsiteY602" fmla="*/ 371951 h 885825"/>
              <a:gd name="connsiteX603" fmla="*/ 2802636 w 3200400"/>
              <a:gd name="connsiteY603" fmla="*/ 371951 h 885825"/>
              <a:gd name="connsiteX604" fmla="*/ 2808637 w 3200400"/>
              <a:gd name="connsiteY604" fmla="*/ 370427 h 885825"/>
              <a:gd name="connsiteX605" fmla="*/ 2810732 w 3200400"/>
              <a:gd name="connsiteY605" fmla="*/ 365474 h 885825"/>
              <a:gd name="connsiteX606" fmla="*/ 2807399 w 3200400"/>
              <a:gd name="connsiteY606" fmla="*/ 360807 h 885825"/>
              <a:gd name="connsiteX607" fmla="*/ 2807399 w 3200400"/>
              <a:gd name="connsiteY607" fmla="*/ 360807 h 885825"/>
              <a:gd name="connsiteX608" fmla="*/ 2801017 w 3200400"/>
              <a:gd name="connsiteY608" fmla="*/ 359950 h 885825"/>
              <a:gd name="connsiteX609" fmla="*/ 2798445 w 3200400"/>
              <a:gd name="connsiteY609" fmla="*/ 359950 h 885825"/>
              <a:gd name="connsiteX610" fmla="*/ 2798445 w 3200400"/>
              <a:gd name="connsiteY610" fmla="*/ 371951 h 885825"/>
              <a:gd name="connsiteX611" fmla="*/ 2802636 w 3200400"/>
              <a:gd name="connsiteY611" fmla="*/ 371951 h 885825"/>
              <a:gd name="connsiteX612" fmla="*/ 2808637 w 3200400"/>
              <a:gd name="connsiteY612" fmla="*/ 370427 h 885825"/>
              <a:gd name="connsiteX613" fmla="*/ 2810732 w 3200400"/>
              <a:gd name="connsiteY613" fmla="*/ 365474 h 885825"/>
              <a:gd name="connsiteX614" fmla="*/ 2807399 w 3200400"/>
              <a:gd name="connsiteY614" fmla="*/ 360807 h 885825"/>
              <a:gd name="connsiteX615" fmla="*/ 2807399 w 3200400"/>
              <a:gd name="connsiteY615" fmla="*/ 360807 h 885825"/>
              <a:gd name="connsiteX616" fmla="*/ 2801017 w 3200400"/>
              <a:gd name="connsiteY616" fmla="*/ 359950 h 885825"/>
              <a:gd name="connsiteX617" fmla="*/ 2798445 w 3200400"/>
              <a:gd name="connsiteY617" fmla="*/ 359950 h 885825"/>
              <a:gd name="connsiteX618" fmla="*/ 2798445 w 3200400"/>
              <a:gd name="connsiteY618" fmla="*/ 371951 h 885825"/>
              <a:gd name="connsiteX619" fmla="*/ 2802636 w 3200400"/>
              <a:gd name="connsiteY619" fmla="*/ 371951 h 885825"/>
              <a:gd name="connsiteX620" fmla="*/ 2808637 w 3200400"/>
              <a:gd name="connsiteY620" fmla="*/ 370427 h 885825"/>
              <a:gd name="connsiteX621" fmla="*/ 2810732 w 3200400"/>
              <a:gd name="connsiteY621" fmla="*/ 365474 h 885825"/>
              <a:gd name="connsiteX622" fmla="*/ 2807399 w 3200400"/>
              <a:gd name="connsiteY622" fmla="*/ 360807 h 885825"/>
              <a:gd name="connsiteX623" fmla="*/ 2807399 w 3200400"/>
              <a:gd name="connsiteY623" fmla="*/ 360807 h 885825"/>
              <a:gd name="connsiteX624" fmla="*/ 2801017 w 3200400"/>
              <a:gd name="connsiteY624" fmla="*/ 359950 h 885825"/>
              <a:gd name="connsiteX625" fmla="*/ 2798445 w 3200400"/>
              <a:gd name="connsiteY625" fmla="*/ 359950 h 885825"/>
              <a:gd name="connsiteX626" fmla="*/ 2798445 w 3200400"/>
              <a:gd name="connsiteY626" fmla="*/ 371951 h 885825"/>
              <a:gd name="connsiteX627" fmla="*/ 2802636 w 3200400"/>
              <a:gd name="connsiteY627" fmla="*/ 371951 h 885825"/>
              <a:gd name="connsiteX628" fmla="*/ 2808637 w 3200400"/>
              <a:gd name="connsiteY628" fmla="*/ 370427 h 885825"/>
              <a:gd name="connsiteX629" fmla="*/ 2810732 w 3200400"/>
              <a:gd name="connsiteY629" fmla="*/ 365474 h 885825"/>
              <a:gd name="connsiteX630" fmla="*/ 2807399 w 3200400"/>
              <a:gd name="connsiteY630" fmla="*/ 360807 h 885825"/>
              <a:gd name="connsiteX631" fmla="*/ 2825877 w 3200400"/>
              <a:gd name="connsiteY631" fmla="*/ 351568 h 885825"/>
              <a:gd name="connsiteX632" fmla="*/ 2803970 w 3200400"/>
              <a:gd name="connsiteY632" fmla="*/ 342233 h 885825"/>
              <a:gd name="connsiteX633" fmla="*/ 2781967 w 3200400"/>
              <a:gd name="connsiteY633" fmla="*/ 351568 h 885825"/>
              <a:gd name="connsiteX634" fmla="*/ 2773013 w 3200400"/>
              <a:gd name="connsiteY634" fmla="*/ 373285 h 885825"/>
              <a:gd name="connsiteX635" fmla="*/ 2782062 w 3200400"/>
              <a:gd name="connsiteY635" fmla="*/ 395383 h 885825"/>
              <a:gd name="connsiteX636" fmla="*/ 2803970 w 3200400"/>
              <a:gd name="connsiteY636" fmla="*/ 404527 h 885825"/>
              <a:gd name="connsiteX637" fmla="*/ 2825782 w 3200400"/>
              <a:gd name="connsiteY637" fmla="*/ 395383 h 885825"/>
              <a:gd name="connsiteX638" fmla="*/ 2834831 w 3200400"/>
              <a:gd name="connsiteY638" fmla="*/ 373285 h 885825"/>
              <a:gd name="connsiteX639" fmla="*/ 2825877 w 3200400"/>
              <a:gd name="connsiteY639" fmla="*/ 351568 h 885825"/>
              <a:gd name="connsiteX640" fmla="*/ 2811209 w 3200400"/>
              <a:gd name="connsiteY640" fmla="*/ 394145 h 885825"/>
              <a:gd name="connsiteX641" fmla="*/ 2810542 w 3200400"/>
              <a:gd name="connsiteY641" fmla="*/ 388430 h 885825"/>
              <a:gd name="connsiteX642" fmla="*/ 2809875 w 3200400"/>
              <a:gd name="connsiteY642" fmla="*/ 383286 h 885825"/>
              <a:gd name="connsiteX643" fmla="*/ 2806827 w 3200400"/>
              <a:gd name="connsiteY643" fmla="*/ 380238 h 885825"/>
              <a:gd name="connsiteX644" fmla="*/ 2803112 w 3200400"/>
              <a:gd name="connsiteY644" fmla="*/ 379571 h 885825"/>
              <a:gd name="connsiteX645" fmla="*/ 2800731 w 3200400"/>
              <a:gd name="connsiteY645" fmla="*/ 379476 h 885825"/>
              <a:gd name="connsiteX646" fmla="*/ 2798445 w 3200400"/>
              <a:gd name="connsiteY646" fmla="*/ 379476 h 885825"/>
              <a:gd name="connsiteX647" fmla="*/ 2798445 w 3200400"/>
              <a:gd name="connsiteY647" fmla="*/ 394145 h 885825"/>
              <a:gd name="connsiteX648" fmla="*/ 2787587 w 3200400"/>
              <a:gd name="connsiteY648" fmla="*/ 394145 h 885825"/>
              <a:gd name="connsiteX649" fmla="*/ 2787587 w 3200400"/>
              <a:gd name="connsiteY649" fmla="*/ 352616 h 885825"/>
              <a:gd name="connsiteX650" fmla="*/ 2799112 w 3200400"/>
              <a:gd name="connsiteY650" fmla="*/ 352616 h 885825"/>
              <a:gd name="connsiteX651" fmla="*/ 2807684 w 3200400"/>
              <a:gd name="connsiteY651" fmla="*/ 352711 h 885825"/>
              <a:gd name="connsiteX652" fmla="*/ 2815876 w 3200400"/>
              <a:gd name="connsiteY652" fmla="*/ 354806 h 885825"/>
              <a:gd name="connsiteX653" fmla="*/ 2821400 w 3200400"/>
              <a:gd name="connsiteY653" fmla="*/ 364712 h 885825"/>
              <a:gd name="connsiteX654" fmla="*/ 2818448 w 3200400"/>
              <a:gd name="connsiteY654" fmla="*/ 372332 h 885825"/>
              <a:gd name="connsiteX655" fmla="*/ 2811304 w 3200400"/>
              <a:gd name="connsiteY655" fmla="*/ 375095 h 885825"/>
              <a:gd name="connsiteX656" fmla="*/ 2817209 w 3200400"/>
              <a:gd name="connsiteY656" fmla="*/ 377476 h 885825"/>
              <a:gd name="connsiteX657" fmla="*/ 2820829 w 3200400"/>
              <a:gd name="connsiteY657" fmla="*/ 386810 h 885825"/>
              <a:gd name="connsiteX658" fmla="*/ 2820829 w 3200400"/>
              <a:gd name="connsiteY658" fmla="*/ 390525 h 885825"/>
              <a:gd name="connsiteX659" fmla="*/ 2820924 w 3200400"/>
              <a:gd name="connsiteY659" fmla="*/ 391763 h 885825"/>
              <a:gd name="connsiteX660" fmla="*/ 2821210 w 3200400"/>
              <a:gd name="connsiteY660" fmla="*/ 393001 h 885825"/>
              <a:gd name="connsiteX661" fmla="*/ 2821591 w 3200400"/>
              <a:gd name="connsiteY661" fmla="*/ 394145 h 885825"/>
              <a:gd name="connsiteX662" fmla="*/ 2811209 w 3200400"/>
              <a:gd name="connsiteY662" fmla="*/ 394145 h 885825"/>
              <a:gd name="connsiteX663" fmla="*/ 2807399 w 3200400"/>
              <a:gd name="connsiteY663" fmla="*/ 360807 h 885825"/>
              <a:gd name="connsiteX664" fmla="*/ 2801017 w 3200400"/>
              <a:gd name="connsiteY664" fmla="*/ 359950 h 885825"/>
              <a:gd name="connsiteX665" fmla="*/ 2798445 w 3200400"/>
              <a:gd name="connsiteY665" fmla="*/ 359950 h 885825"/>
              <a:gd name="connsiteX666" fmla="*/ 2798445 w 3200400"/>
              <a:gd name="connsiteY666" fmla="*/ 371951 h 885825"/>
              <a:gd name="connsiteX667" fmla="*/ 2802636 w 3200400"/>
              <a:gd name="connsiteY667" fmla="*/ 371951 h 885825"/>
              <a:gd name="connsiteX668" fmla="*/ 2808637 w 3200400"/>
              <a:gd name="connsiteY668" fmla="*/ 370427 h 885825"/>
              <a:gd name="connsiteX669" fmla="*/ 2810732 w 3200400"/>
              <a:gd name="connsiteY669" fmla="*/ 365474 h 885825"/>
              <a:gd name="connsiteX670" fmla="*/ 2807399 w 3200400"/>
              <a:gd name="connsiteY670" fmla="*/ 360807 h 885825"/>
              <a:gd name="connsiteX671" fmla="*/ 2807399 w 3200400"/>
              <a:gd name="connsiteY671" fmla="*/ 360807 h 885825"/>
              <a:gd name="connsiteX672" fmla="*/ 2801017 w 3200400"/>
              <a:gd name="connsiteY672" fmla="*/ 359950 h 885825"/>
              <a:gd name="connsiteX673" fmla="*/ 2798445 w 3200400"/>
              <a:gd name="connsiteY673" fmla="*/ 359950 h 885825"/>
              <a:gd name="connsiteX674" fmla="*/ 2798445 w 3200400"/>
              <a:gd name="connsiteY674" fmla="*/ 371951 h 885825"/>
              <a:gd name="connsiteX675" fmla="*/ 2802636 w 3200400"/>
              <a:gd name="connsiteY675" fmla="*/ 371951 h 885825"/>
              <a:gd name="connsiteX676" fmla="*/ 2808637 w 3200400"/>
              <a:gd name="connsiteY676" fmla="*/ 370427 h 885825"/>
              <a:gd name="connsiteX677" fmla="*/ 2810732 w 3200400"/>
              <a:gd name="connsiteY677" fmla="*/ 365474 h 885825"/>
              <a:gd name="connsiteX678" fmla="*/ 2807399 w 3200400"/>
              <a:gd name="connsiteY678" fmla="*/ 360807 h 885825"/>
              <a:gd name="connsiteX679" fmla="*/ 2807399 w 3200400"/>
              <a:gd name="connsiteY679" fmla="*/ 360807 h 885825"/>
              <a:gd name="connsiteX680" fmla="*/ 2801017 w 3200400"/>
              <a:gd name="connsiteY680" fmla="*/ 359950 h 885825"/>
              <a:gd name="connsiteX681" fmla="*/ 2798445 w 3200400"/>
              <a:gd name="connsiteY681" fmla="*/ 359950 h 885825"/>
              <a:gd name="connsiteX682" fmla="*/ 2798445 w 3200400"/>
              <a:gd name="connsiteY682" fmla="*/ 371951 h 885825"/>
              <a:gd name="connsiteX683" fmla="*/ 2802636 w 3200400"/>
              <a:gd name="connsiteY683" fmla="*/ 371951 h 885825"/>
              <a:gd name="connsiteX684" fmla="*/ 2808637 w 3200400"/>
              <a:gd name="connsiteY684" fmla="*/ 370427 h 885825"/>
              <a:gd name="connsiteX685" fmla="*/ 2810732 w 3200400"/>
              <a:gd name="connsiteY685" fmla="*/ 365474 h 885825"/>
              <a:gd name="connsiteX686" fmla="*/ 2807399 w 3200400"/>
              <a:gd name="connsiteY686" fmla="*/ 360807 h 885825"/>
              <a:gd name="connsiteX687" fmla="*/ 2807399 w 3200400"/>
              <a:gd name="connsiteY687" fmla="*/ 360807 h 885825"/>
              <a:gd name="connsiteX688" fmla="*/ 2801017 w 3200400"/>
              <a:gd name="connsiteY688" fmla="*/ 359950 h 885825"/>
              <a:gd name="connsiteX689" fmla="*/ 2798445 w 3200400"/>
              <a:gd name="connsiteY689" fmla="*/ 359950 h 885825"/>
              <a:gd name="connsiteX690" fmla="*/ 2798445 w 3200400"/>
              <a:gd name="connsiteY690" fmla="*/ 371951 h 885825"/>
              <a:gd name="connsiteX691" fmla="*/ 2802636 w 3200400"/>
              <a:gd name="connsiteY691" fmla="*/ 371951 h 885825"/>
              <a:gd name="connsiteX692" fmla="*/ 2808637 w 3200400"/>
              <a:gd name="connsiteY692" fmla="*/ 370427 h 885825"/>
              <a:gd name="connsiteX693" fmla="*/ 2810732 w 3200400"/>
              <a:gd name="connsiteY693" fmla="*/ 365474 h 885825"/>
              <a:gd name="connsiteX694" fmla="*/ 2807399 w 3200400"/>
              <a:gd name="connsiteY694" fmla="*/ 360807 h 885825"/>
              <a:gd name="connsiteX695" fmla="*/ 2807399 w 3200400"/>
              <a:gd name="connsiteY695" fmla="*/ 360807 h 885825"/>
              <a:gd name="connsiteX696" fmla="*/ 2801017 w 3200400"/>
              <a:gd name="connsiteY696" fmla="*/ 359950 h 885825"/>
              <a:gd name="connsiteX697" fmla="*/ 2798445 w 3200400"/>
              <a:gd name="connsiteY697" fmla="*/ 359950 h 885825"/>
              <a:gd name="connsiteX698" fmla="*/ 2798445 w 3200400"/>
              <a:gd name="connsiteY698" fmla="*/ 371951 h 885825"/>
              <a:gd name="connsiteX699" fmla="*/ 2802636 w 3200400"/>
              <a:gd name="connsiteY699" fmla="*/ 371951 h 885825"/>
              <a:gd name="connsiteX700" fmla="*/ 2808637 w 3200400"/>
              <a:gd name="connsiteY700" fmla="*/ 370427 h 885825"/>
              <a:gd name="connsiteX701" fmla="*/ 2810732 w 3200400"/>
              <a:gd name="connsiteY701" fmla="*/ 365474 h 885825"/>
              <a:gd name="connsiteX702" fmla="*/ 2807399 w 3200400"/>
              <a:gd name="connsiteY702" fmla="*/ 360807 h 885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Lst>
            <a:rect l="l" t="t" r="r" b="b"/>
            <a:pathLst>
              <a:path w="3200400" h="885825">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0" y="0"/>
                </a:moveTo>
                <a:lnTo>
                  <a:pt x="0" y="890492"/>
                </a:lnTo>
                <a:lnTo>
                  <a:pt x="3205448" y="890492"/>
                </a:lnTo>
                <a:lnTo>
                  <a:pt x="3205448" y="0"/>
                </a:lnTo>
                <a:lnTo>
                  <a:pt x="0" y="0"/>
                </a:lnTo>
                <a:close/>
                <a:moveTo>
                  <a:pt x="905256" y="710375"/>
                </a:moveTo>
                <a:cubicBezTo>
                  <a:pt x="757142" y="740759"/>
                  <a:pt x="648653" y="721233"/>
                  <a:pt x="473678" y="727901"/>
                </a:cubicBezTo>
                <a:cubicBezTo>
                  <a:pt x="473678" y="727901"/>
                  <a:pt x="579215" y="202787"/>
                  <a:pt x="583978" y="178499"/>
                </a:cubicBezTo>
                <a:cubicBezTo>
                  <a:pt x="698563" y="181547"/>
                  <a:pt x="876586" y="173069"/>
                  <a:pt x="956882" y="185833"/>
                </a:cubicBezTo>
                <a:cubicBezTo>
                  <a:pt x="1025271" y="196977"/>
                  <a:pt x="1084993" y="226219"/>
                  <a:pt x="1097947" y="286607"/>
                </a:cubicBezTo>
                <a:cubicBezTo>
                  <a:pt x="1112711" y="373475"/>
                  <a:pt x="1089184" y="480346"/>
                  <a:pt x="1070229" y="540163"/>
                </a:cubicBezTo>
                <a:cubicBezTo>
                  <a:pt x="1043750" y="623507"/>
                  <a:pt x="985076" y="692087"/>
                  <a:pt x="905256" y="710375"/>
                </a:cubicBezTo>
                <a:close/>
                <a:moveTo>
                  <a:pt x="1141381" y="712089"/>
                </a:moveTo>
                <a:cubicBezTo>
                  <a:pt x="1116235" y="699040"/>
                  <a:pt x="1089279" y="671322"/>
                  <a:pt x="1094518" y="645224"/>
                </a:cubicBezTo>
                <a:cubicBezTo>
                  <a:pt x="1115378" y="517112"/>
                  <a:pt x="1147477" y="340709"/>
                  <a:pt x="1147477" y="340709"/>
                </a:cubicBezTo>
                <a:lnTo>
                  <a:pt x="1305497" y="340709"/>
                </a:lnTo>
                <a:lnTo>
                  <a:pt x="1260348" y="600932"/>
                </a:lnTo>
                <a:cubicBezTo>
                  <a:pt x="1255109" y="622649"/>
                  <a:pt x="1266444" y="639985"/>
                  <a:pt x="1282065" y="649605"/>
                </a:cubicBezTo>
                <a:cubicBezTo>
                  <a:pt x="1301115" y="653034"/>
                  <a:pt x="1328071" y="656558"/>
                  <a:pt x="1344549" y="646081"/>
                </a:cubicBezTo>
                <a:lnTo>
                  <a:pt x="1361980" y="627888"/>
                </a:lnTo>
                <a:cubicBezTo>
                  <a:pt x="1383697" y="534067"/>
                  <a:pt x="1420178" y="342043"/>
                  <a:pt x="1420178" y="342043"/>
                </a:cubicBezTo>
                <a:lnTo>
                  <a:pt x="1580769" y="340424"/>
                </a:lnTo>
                <a:cubicBezTo>
                  <a:pt x="1580769" y="340424"/>
                  <a:pt x="1533906" y="583597"/>
                  <a:pt x="1510475" y="705993"/>
                </a:cubicBezTo>
                <a:cubicBezTo>
                  <a:pt x="1399318" y="721614"/>
                  <a:pt x="1257776" y="764191"/>
                  <a:pt x="1141381" y="712089"/>
                </a:cubicBezTo>
                <a:close/>
                <a:moveTo>
                  <a:pt x="1549051" y="727329"/>
                </a:moveTo>
                <a:cubicBezTo>
                  <a:pt x="1581245" y="547592"/>
                  <a:pt x="1618107" y="367379"/>
                  <a:pt x="1654588" y="188500"/>
                </a:cubicBezTo>
                <a:lnTo>
                  <a:pt x="1659731" y="184976"/>
                </a:lnTo>
                <a:lnTo>
                  <a:pt x="1812608" y="186785"/>
                </a:lnTo>
                <a:lnTo>
                  <a:pt x="1810893" y="208502"/>
                </a:lnTo>
                <a:lnTo>
                  <a:pt x="1710595" y="728186"/>
                </a:lnTo>
                <a:lnTo>
                  <a:pt x="1549051" y="727329"/>
                </a:lnTo>
                <a:close/>
                <a:moveTo>
                  <a:pt x="1818704" y="712089"/>
                </a:moveTo>
                <a:cubicBezTo>
                  <a:pt x="1793558" y="699040"/>
                  <a:pt x="1766602" y="671322"/>
                  <a:pt x="1771841" y="645224"/>
                </a:cubicBezTo>
                <a:cubicBezTo>
                  <a:pt x="1792605" y="517112"/>
                  <a:pt x="1824800" y="340709"/>
                  <a:pt x="1824800" y="340709"/>
                </a:cubicBezTo>
                <a:lnTo>
                  <a:pt x="1982819" y="340709"/>
                </a:lnTo>
                <a:lnTo>
                  <a:pt x="1937671" y="600932"/>
                </a:lnTo>
                <a:cubicBezTo>
                  <a:pt x="1932432" y="622649"/>
                  <a:pt x="1943672" y="639985"/>
                  <a:pt x="1959388" y="649605"/>
                </a:cubicBezTo>
                <a:cubicBezTo>
                  <a:pt x="1978438" y="653034"/>
                  <a:pt x="2005393" y="656558"/>
                  <a:pt x="2021872" y="646081"/>
                </a:cubicBezTo>
                <a:lnTo>
                  <a:pt x="2039207" y="627888"/>
                </a:lnTo>
                <a:cubicBezTo>
                  <a:pt x="2060924" y="534067"/>
                  <a:pt x="2097405" y="342043"/>
                  <a:pt x="2097405" y="342043"/>
                </a:cubicBezTo>
                <a:lnTo>
                  <a:pt x="2258092" y="340424"/>
                </a:lnTo>
                <a:cubicBezTo>
                  <a:pt x="2258092" y="340424"/>
                  <a:pt x="2211134" y="583597"/>
                  <a:pt x="2187702" y="705993"/>
                </a:cubicBezTo>
                <a:cubicBezTo>
                  <a:pt x="2076545" y="721614"/>
                  <a:pt x="1935004" y="764191"/>
                  <a:pt x="1818704" y="712089"/>
                </a:cubicBezTo>
                <a:close/>
                <a:moveTo>
                  <a:pt x="2668810" y="726948"/>
                </a:moveTo>
                <a:lnTo>
                  <a:pt x="2486406" y="727710"/>
                </a:lnTo>
                <a:lnTo>
                  <a:pt x="2443829" y="618363"/>
                </a:lnTo>
                <a:lnTo>
                  <a:pt x="2351818" y="726662"/>
                </a:lnTo>
                <a:lnTo>
                  <a:pt x="2214658" y="727710"/>
                </a:lnTo>
                <a:lnTo>
                  <a:pt x="2367439" y="530638"/>
                </a:lnTo>
                <a:lnTo>
                  <a:pt x="2292763" y="341376"/>
                </a:lnTo>
                <a:lnTo>
                  <a:pt x="2473357" y="340424"/>
                </a:lnTo>
                <a:lnTo>
                  <a:pt x="2514219" y="444627"/>
                </a:lnTo>
                <a:lnTo>
                  <a:pt x="2605373" y="340424"/>
                </a:lnTo>
                <a:lnTo>
                  <a:pt x="2734723" y="341376"/>
                </a:lnTo>
                <a:lnTo>
                  <a:pt x="2590610" y="524542"/>
                </a:lnTo>
                <a:lnTo>
                  <a:pt x="2668810" y="726948"/>
                </a:lnTo>
                <a:close/>
                <a:moveTo>
                  <a:pt x="2830259" y="400241"/>
                </a:moveTo>
                <a:cubicBezTo>
                  <a:pt x="2822924" y="407289"/>
                  <a:pt x="2814161" y="410813"/>
                  <a:pt x="2803970" y="410813"/>
                </a:cubicBezTo>
                <a:cubicBezTo>
                  <a:pt x="2793397" y="410813"/>
                  <a:pt x="2784539" y="407194"/>
                  <a:pt x="2777299" y="399955"/>
                </a:cubicBezTo>
                <a:cubicBezTo>
                  <a:pt x="2770061" y="392716"/>
                  <a:pt x="2766441" y="383858"/>
                  <a:pt x="2766441" y="373285"/>
                </a:cubicBezTo>
                <a:cubicBezTo>
                  <a:pt x="2766441" y="362331"/>
                  <a:pt x="2770346" y="353187"/>
                  <a:pt x="2778157" y="345948"/>
                </a:cubicBezTo>
                <a:cubicBezTo>
                  <a:pt x="2785491" y="339185"/>
                  <a:pt x="2794159" y="335756"/>
                  <a:pt x="2803970" y="335756"/>
                </a:cubicBezTo>
                <a:cubicBezTo>
                  <a:pt x="2814352" y="335756"/>
                  <a:pt x="2823115" y="339471"/>
                  <a:pt x="2830449" y="346805"/>
                </a:cubicBezTo>
                <a:cubicBezTo>
                  <a:pt x="2837783" y="354140"/>
                  <a:pt x="2841498" y="362998"/>
                  <a:pt x="2841498" y="373285"/>
                </a:cubicBezTo>
                <a:cubicBezTo>
                  <a:pt x="2841498" y="383953"/>
                  <a:pt x="2837783" y="392906"/>
                  <a:pt x="2830259" y="400241"/>
                </a:cubicBezTo>
                <a:close/>
                <a:moveTo>
                  <a:pt x="2803970" y="342233"/>
                </a:move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ubicBezTo>
                  <a:pt x="2819781" y="345376"/>
                  <a:pt x="2812447" y="342233"/>
                  <a:pt x="2803970" y="342233"/>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743712" y="288322"/>
                </a:moveTo>
                <a:lnTo>
                  <a:pt x="677323" y="628555"/>
                </a:lnTo>
                <a:cubicBezTo>
                  <a:pt x="717233" y="628555"/>
                  <a:pt x="762857" y="629793"/>
                  <a:pt x="800100" y="623792"/>
                </a:cubicBezTo>
                <a:cubicBezTo>
                  <a:pt x="847058" y="619411"/>
                  <a:pt x="879824" y="580073"/>
                  <a:pt x="898017" y="532352"/>
                </a:cubicBezTo>
                <a:cubicBezTo>
                  <a:pt x="915638" y="483489"/>
                  <a:pt x="940594" y="389096"/>
                  <a:pt x="917162" y="332232"/>
                </a:cubicBezTo>
                <a:cubicBezTo>
                  <a:pt x="893731" y="275368"/>
                  <a:pt x="743712" y="288322"/>
                  <a:pt x="743712" y="288322"/>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25877" y="351568"/>
                </a:moveTo>
                <a:cubicBezTo>
                  <a:pt x="2819781" y="345376"/>
                  <a:pt x="2812447" y="342233"/>
                  <a:pt x="2803970" y="342233"/>
                </a:cubicBezTo>
                <a:cubicBezTo>
                  <a:pt x="2795397" y="342233"/>
                  <a:pt x="2787968" y="345376"/>
                  <a:pt x="2781967" y="351568"/>
                </a:cubicBezTo>
                <a:cubicBezTo>
                  <a:pt x="2775966" y="357664"/>
                  <a:pt x="2773013" y="364903"/>
                  <a:pt x="2773013" y="373285"/>
                </a:cubicBezTo>
                <a:cubicBezTo>
                  <a:pt x="2773013" y="381953"/>
                  <a:pt x="2776061" y="389382"/>
                  <a:pt x="2782062" y="395383"/>
                </a:cubicBezTo>
                <a:cubicBezTo>
                  <a:pt x="2788158" y="401479"/>
                  <a:pt x="2795397" y="404527"/>
                  <a:pt x="2803970" y="404527"/>
                </a:cubicBezTo>
                <a:cubicBezTo>
                  <a:pt x="2812447" y="404527"/>
                  <a:pt x="2819781" y="401479"/>
                  <a:pt x="2825782" y="395383"/>
                </a:cubicBezTo>
                <a:cubicBezTo>
                  <a:pt x="2831878" y="389192"/>
                  <a:pt x="2834831" y="381857"/>
                  <a:pt x="2834831" y="373285"/>
                </a:cubicBezTo>
                <a:cubicBezTo>
                  <a:pt x="2834831" y="364998"/>
                  <a:pt x="2831878" y="357664"/>
                  <a:pt x="2825877" y="351568"/>
                </a:cubicBezTo>
                <a:close/>
                <a:moveTo>
                  <a:pt x="2811209" y="394145"/>
                </a:moveTo>
                <a:cubicBezTo>
                  <a:pt x="2810828" y="392811"/>
                  <a:pt x="2810637" y="390906"/>
                  <a:pt x="2810542" y="388430"/>
                </a:cubicBezTo>
                <a:cubicBezTo>
                  <a:pt x="2810447" y="385858"/>
                  <a:pt x="2810256" y="384239"/>
                  <a:pt x="2809875" y="383286"/>
                </a:cubicBezTo>
                <a:cubicBezTo>
                  <a:pt x="2809304" y="381857"/>
                  <a:pt x="2808351" y="380810"/>
                  <a:pt x="2806827" y="380238"/>
                </a:cubicBezTo>
                <a:cubicBezTo>
                  <a:pt x="2805970" y="379952"/>
                  <a:pt x="2804732" y="379762"/>
                  <a:pt x="2803112" y="379571"/>
                </a:cubicBezTo>
                <a:lnTo>
                  <a:pt x="2800731" y="379476"/>
                </a:lnTo>
                <a:lnTo>
                  <a:pt x="2798445" y="379476"/>
                </a:lnTo>
                <a:lnTo>
                  <a:pt x="2798445" y="394145"/>
                </a:lnTo>
                <a:lnTo>
                  <a:pt x="2787587" y="394145"/>
                </a:lnTo>
                <a:lnTo>
                  <a:pt x="2787587" y="352616"/>
                </a:lnTo>
                <a:lnTo>
                  <a:pt x="2799112" y="352616"/>
                </a:lnTo>
                <a:cubicBezTo>
                  <a:pt x="2804255" y="352616"/>
                  <a:pt x="2807113" y="352616"/>
                  <a:pt x="2807684" y="352711"/>
                </a:cubicBezTo>
                <a:cubicBezTo>
                  <a:pt x="2811018" y="352901"/>
                  <a:pt x="2813685" y="353663"/>
                  <a:pt x="2815876" y="354806"/>
                </a:cubicBezTo>
                <a:cubicBezTo>
                  <a:pt x="2819591" y="356902"/>
                  <a:pt x="2821400" y="360140"/>
                  <a:pt x="2821400" y="364712"/>
                </a:cubicBezTo>
                <a:cubicBezTo>
                  <a:pt x="2821400" y="368237"/>
                  <a:pt x="2820448" y="370808"/>
                  <a:pt x="2818448" y="372332"/>
                </a:cubicBezTo>
                <a:cubicBezTo>
                  <a:pt x="2816543" y="373856"/>
                  <a:pt x="2814161" y="374809"/>
                  <a:pt x="2811304" y="375095"/>
                </a:cubicBezTo>
                <a:cubicBezTo>
                  <a:pt x="2813876" y="375666"/>
                  <a:pt x="2815876" y="376523"/>
                  <a:pt x="2817209" y="377476"/>
                </a:cubicBezTo>
                <a:cubicBezTo>
                  <a:pt x="2819686" y="379476"/>
                  <a:pt x="2820829" y="382619"/>
                  <a:pt x="2820829" y="386810"/>
                </a:cubicBezTo>
                <a:lnTo>
                  <a:pt x="2820829" y="390525"/>
                </a:lnTo>
                <a:cubicBezTo>
                  <a:pt x="2820829" y="390906"/>
                  <a:pt x="2820924" y="391382"/>
                  <a:pt x="2820924" y="391763"/>
                </a:cubicBezTo>
                <a:cubicBezTo>
                  <a:pt x="2821020" y="392144"/>
                  <a:pt x="2821115" y="392621"/>
                  <a:pt x="2821210" y="393001"/>
                </a:cubicBezTo>
                <a:lnTo>
                  <a:pt x="2821591" y="394145"/>
                </a:lnTo>
                <a:lnTo>
                  <a:pt x="2811209" y="394145"/>
                </a:ln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moveTo>
                  <a:pt x="2807399" y="360807"/>
                </a:moveTo>
                <a:cubicBezTo>
                  <a:pt x="2805874" y="360236"/>
                  <a:pt x="2803779" y="359950"/>
                  <a:pt x="2801017" y="359950"/>
                </a:cubicBezTo>
                <a:lnTo>
                  <a:pt x="2798445" y="359950"/>
                </a:lnTo>
                <a:lnTo>
                  <a:pt x="2798445" y="371951"/>
                </a:lnTo>
                <a:lnTo>
                  <a:pt x="2802636" y="371951"/>
                </a:lnTo>
                <a:cubicBezTo>
                  <a:pt x="2805208" y="371951"/>
                  <a:pt x="2807208" y="371475"/>
                  <a:pt x="2808637" y="370427"/>
                </a:cubicBezTo>
                <a:cubicBezTo>
                  <a:pt x="2810066" y="369475"/>
                  <a:pt x="2810732" y="367760"/>
                  <a:pt x="2810732" y="365474"/>
                </a:cubicBezTo>
                <a:cubicBezTo>
                  <a:pt x="2810732" y="363188"/>
                  <a:pt x="2809685" y="361664"/>
                  <a:pt x="2807399" y="360807"/>
                </a:cubicBezTo>
                <a:close/>
              </a:path>
            </a:pathLst>
          </a:custGeom>
          <a:solidFill>
            <a:schemeClr val="bg1"/>
          </a:solidFill>
          <a:ln w="9525" cap="flat">
            <a:noFill/>
            <a:prstDash val="solid"/>
            <a:miter/>
          </a:ln>
        </p:spPr>
        <p:txBody>
          <a:bodyPr rtlCol="0" anchor="ctr"/>
          <a:lstStyle/>
          <a:p>
            <a:endParaRPr lang="en-US"/>
          </a:p>
        </p:txBody>
      </p:sp>
      <p:sp>
        <p:nvSpPr>
          <p:cNvPr id="7" name="TextBox 6">
            <a:extLst>
              <a:ext uri="{FF2B5EF4-FFF2-40B4-BE49-F238E27FC236}">
                <a16:creationId xmlns:a16="http://schemas.microsoft.com/office/drawing/2014/main" id="{6F2897D8-8221-4979-9198-A547D3E615AB}"/>
              </a:ext>
            </a:extLst>
          </p:cNvPr>
          <p:cNvSpPr txBox="1"/>
          <p:nvPr/>
        </p:nvSpPr>
        <p:spPr>
          <a:xfrm>
            <a:off x="4244849" y="289510"/>
            <a:ext cx="8249990" cy="584775"/>
          </a:xfrm>
          <a:prstGeom prst="rect">
            <a:avLst/>
          </a:prstGeom>
          <a:noFill/>
        </p:spPr>
        <p:txBody>
          <a:bodyPr wrap="square" rtlCol="0">
            <a:spAutoFit/>
          </a:bodyPr>
          <a:lstStyle/>
          <a:p>
            <a:r>
              <a:rPr lang="en-US" sz="3200" b="1" dirty="0">
                <a:solidFill>
                  <a:schemeClr val="bg1"/>
                </a:solidFill>
                <a:latin typeface="+mj-lt"/>
              </a:rPr>
              <a:t>THE POWER OF DIGITAL TRANSFORMATION</a:t>
            </a:r>
          </a:p>
        </p:txBody>
      </p:sp>
    </p:spTree>
    <p:extLst>
      <p:ext uri="{BB962C8B-B14F-4D97-AF65-F5344CB8AC3E}">
        <p14:creationId xmlns:p14="http://schemas.microsoft.com/office/powerpoint/2010/main" val="5649144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 name="Grafik 47">
            <a:extLst>
              <a:ext uri="{FF2B5EF4-FFF2-40B4-BE49-F238E27FC236}">
                <a16:creationId xmlns:a16="http://schemas.microsoft.com/office/drawing/2014/main" id="{E06C38B0-AA2C-4DF4-8235-FCAD61655AA2}"/>
              </a:ext>
            </a:extLst>
          </p:cNvPr>
          <p:cNvPicPr>
            <a:picLocks noChangeAspect="1"/>
          </p:cNvPicPr>
          <p:nvPr/>
        </p:nvPicPr>
        <p:blipFill>
          <a:blip r:embed="rId2"/>
          <a:stretch>
            <a:fillRect/>
          </a:stretch>
        </p:blipFill>
        <p:spPr>
          <a:xfrm>
            <a:off x="-7123" y="1"/>
            <a:ext cx="12204700" cy="6858000"/>
          </a:xfrm>
          <a:prstGeom prst="rect">
            <a:avLst/>
          </a:prstGeom>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7611" y="14288"/>
            <a:ext cx="4292927" cy="6858000"/>
          </a:xfrm>
          <a:prstGeom prst="rect">
            <a:avLst/>
          </a:prstGeom>
          <a:solidFill>
            <a:srgbClr val="465359">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hteck 69">
            <a:extLst>
              <a:ext uri="{FF2B5EF4-FFF2-40B4-BE49-F238E27FC236}">
                <a16:creationId xmlns:a16="http://schemas.microsoft.com/office/drawing/2014/main" id="{8F49A756-29A6-49FC-988E-28F0EBA6CFE6}"/>
              </a:ext>
            </a:extLst>
          </p:cNvPr>
          <p:cNvSpPr>
            <a:spLocks noGrp="1"/>
          </p:cNvSpPr>
          <p:nvPr>
            <p:ph idx="1"/>
          </p:nvPr>
        </p:nvSpPr>
        <p:spPr>
          <a:xfrm>
            <a:off x="278109" y="1552907"/>
            <a:ext cx="3619333" cy="1020792"/>
          </a:xfrm>
          <a:prstGeom prst="rect">
            <a:avLst/>
          </a:prstGeom>
          <a:noFill/>
        </p:spPr>
        <p:txBody>
          <a:bodyPr wrap="square" lIns="0" tIns="0" rIns="0" bIns="0" anchor="t">
            <a:spAutoFit/>
          </a:bodyPr>
          <a:lstStyle/>
          <a:p>
            <a:pPr marL="0" indent="0" fontAlgn="base">
              <a:lnSpc>
                <a:spcPct val="90000"/>
              </a:lnSpc>
              <a:spcAft>
                <a:spcPts val="1200"/>
              </a:spcAft>
              <a:buNone/>
            </a:pPr>
            <a:r>
              <a:rPr lang="en-US" sz="4000" spc="-250" dirty="0">
                <a:solidFill>
                  <a:srgbClr val="FFFFFF"/>
                </a:solidFill>
                <a:latin typeface="+mj-lt"/>
                <a:ea typeface="Arial" panose="020B0604020202020204" pitchFamily="34" charset="-128"/>
                <a:cs typeface="Arial" panose="020B0604020202020204" pitchFamily="34" charset="0"/>
              </a:rPr>
              <a:t>~40%</a:t>
            </a:r>
          </a:p>
          <a:p>
            <a:pPr marL="0" indent="0" fontAlgn="base">
              <a:spcBef>
                <a:spcPts val="0"/>
              </a:spcBef>
              <a:spcAft>
                <a:spcPts val="0"/>
              </a:spcAft>
              <a:buNone/>
            </a:pPr>
            <a:r>
              <a:rPr lang="en-US" sz="2000" dirty="0">
                <a:solidFill>
                  <a:srgbClr val="FFFFFF"/>
                </a:solidFill>
                <a:latin typeface="+mj-lt"/>
                <a:ea typeface="Arial" panose="020B0604020202020204" pitchFamily="34" charset="-128"/>
                <a:cs typeface="Arial" panose="020B0604020202020204" pitchFamily="34" charset="0"/>
              </a:rPr>
              <a:t>increase in machine utilization</a:t>
            </a:r>
          </a:p>
        </p:txBody>
      </p:sp>
      <p:sp>
        <p:nvSpPr>
          <p:cNvPr id="64" name="Rechteck 68">
            <a:extLst>
              <a:ext uri="{FF2B5EF4-FFF2-40B4-BE49-F238E27FC236}">
                <a16:creationId xmlns:a16="http://schemas.microsoft.com/office/drawing/2014/main" id="{E961ED12-AC11-4C88-A85B-01FA716833C3}"/>
              </a:ext>
            </a:extLst>
          </p:cNvPr>
          <p:cNvSpPr>
            <a:spLocks/>
          </p:cNvSpPr>
          <p:nvPr/>
        </p:nvSpPr>
        <p:spPr>
          <a:xfrm>
            <a:off x="322879" y="2974360"/>
            <a:ext cx="3619333" cy="1015663"/>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&gt;24,000</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living products</a:t>
            </a:r>
          </a:p>
        </p:txBody>
      </p:sp>
      <p:sp>
        <p:nvSpPr>
          <p:cNvPr id="65" name="Rechteck 73">
            <a:extLst>
              <a:ext uri="{FF2B5EF4-FFF2-40B4-BE49-F238E27FC236}">
                <a16:creationId xmlns:a16="http://schemas.microsoft.com/office/drawing/2014/main" id="{2DB4B340-0A6D-4218-83AD-5C9BEBCC8ACF}"/>
              </a:ext>
            </a:extLst>
          </p:cNvPr>
          <p:cNvSpPr>
            <a:spLocks/>
          </p:cNvSpPr>
          <p:nvPr/>
        </p:nvSpPr>
        <p:spPr>
          <a:xfrm>
            <a:off x="341931" y="4330152"/>
            <a:ext cx="3619333" cy="1015663"/>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&gt;160</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product ramp-ups per year</a:t>
            </a:r>
          </a:p>
        </p:txBody>
      </p:sp>
      <p:sp>
        <p:nvSpPr>
          <p:cNvPr id="66" name="Rechteck 72">
            <a:extLst>
              <a:ext uri="{FF2B5EF4-FFF2-40B4-BE49-F238E27FC236}">
                <a16:creationId xmlns:a16="http://schemas.microsoft.com/office/drawing/2014/main" id="{DC5E7E14-9780-4E45-AD9B-C2670321B3F0}"/>
              </a:ext>
            </a:extLst>
          </p:cNvPr>
          <p:cNvSpPr>
            <a:spLocks/>
          </p:cNvSpPr>
          <p:nvPr/>
        </p:nvSpPr>
        <p:spPr>
          <a:xfrm>
            <a:off x="341931" y="5664064"/>
            <a:ext cx="3820949" cy="1015663"/>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&lt;0.2%</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field return index</a:t>
            </a:r>
          </a:p>
        </p:txBody>
      </p:sp>
      <p:cxnSp>
        <p:nvCxnSpPr>
          <p:cNvPr id="7" name="Straight Connector 6">
            <a:extLst>
              <a:ext uri="{FF2B5EF4-FFF2-40B4-BE49-F238E27FC236}">
                <a16:creationId xmlns:a16="http://schemas.microsoft.com/office/drawing/2014/main" id="{0D43178C-8CA6-49BC-9344-684AD9D957B1}"/>
              </a:ext>
            </a:extLst>
          </p:cNvPr>
          <p:cNvCxnSpPr/>
          <p:nvPr/>
        </p:nvCxnSpPr>
        <p:spPr>
          <a:xfrm>
            <a:off x="322879" y="2771773"/>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6ACA075-4DA4-471B-8EA3-F01893D096C0}"/>
              </a:ext>
            </a:extLst>
          </p:cNvPr>
          <p:cNvCxnSpPr/>
          <p:nvPr/>
        </p:nvCxnSpPr>
        <p:spPr>
          <a:xfrm>
            <a:off x="322879" y="4202911"/>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F4C5332-91C0-4F64-85B3-244CBB7C9851}"/>
              </a:ext>
            </a:extLst>
          </p:cNvPr>
          <p:cNvCxnSpPr/>
          <p:nvPr/>
        </p:nvCxnSpPr>
        <p:spPr>
          <a:xfrm>
            <a:off x="341931" y="5531671"/>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54" name="Titel 2">
            <a:extLst>
              <a:ext uri="{FF2B5EF4-FFF2-40B4-BE49-F238E27FC236}">
                <a16:creationId xmlns:a16="http://schemas.microsoft.com/office/drawing/2014/main" id="{F6AA1EFD-9AA6-4B40-8F7E-F0B62EABDA74}"/>
              </a:ext>
            </a:extLst>
          </p:cNvPr>
          <p:cNvSpPr txBox="1">
            <a:spLocks/>
          </p:cNvSpPr>
          <p:nvPr/>
        </p:nvSpPr>
        <p:spPr bwMode="gray">
          <a:xfrm>
            <a:off x="-443616" y="-190567"/>
            <a:ext cx="6243638" cy="1440000"/>
          </a:xfrm>
          <a:prstGeom prst="rect">
            <a:avLst/>
          </a:prstGeom>
          <a:noFill/>
          <a:ln w="9525">
            <a:noFill/>
            <a:miter lim="800000"/>
            <a:headEnd/>
            <a:tailEnd/>
          </a:ln>
        </p:spPr>
        <p:txBody>
          <a:bodyPr vert="horz" wrap="square" lIns="626400" tIns="432000" rIns="0" bIns="234000" numCol="1" anchor="t" anchorCtr="0" compatLnSpc="1">
            <a:prstTxWarp prst="textNoShape">
              <a:avLst/>
            </a:prstTxWarp>
          </a:bodyPr>
          <a:lstStyle>
            <a:lvl1pPr algn="l" rtl="0" eaLnBrk="1" fontAlgn="base" hangingPunct="1">
              <a:spcBef>
                <a:spcPct val="0"/>
              </a:spcBef>
              <a:spcAft>
                <a:spcPct val="0"/>
              </a:spcAft>
              <a:defRPr sz="2200" b="1">
                <a:solidFill>
                  <a:srgbClr val="00646E"/>
                </a:solidFill>
                <a:latin typeface="Arial" pitchFamily="34" charset="0"/>
                <a:ea typeface="+mj-ea"/>
                <a:cs typeface="Arial" pitchFamily="34" charset="0"/>
              </a:defRPr>
            </a:lvl1pPr>
            <a:lvl2pPr algn="l" rtl="0" eaLnBrk="1" fontAlgn="base" hangingPunct="1">
              <a:spcBef>
                <a:spcPct val="0"/>
              </a:spcBef>
              <a:spcAft>
                <a:spcPct val="0"/>
              </a:spcAft>
              <a:defRPr sz="2000" b="1">
                <a:solidFill>
                  <a:schemeClr val="tx1"/>
                </a:solidFill>
                <a:latin typeface="Arial" charset="0"/>
                <a:ea typeface="ＭＳ Ｐゴシック" charset="-128"/>
              </a:defRPr>
            </a:lvl2pPr>
            <a:lvl3pPr algn="l" rtl="0" eaLnBrk="1" fontAlgn="base" hangingPunct="1">
              <a:spcBef>
                <a:spcPct val="0"/>
              </a:spcBef>
              <a:spcAft>
                <a:spcPct val="0"/>
              </a:spcAft>
              <a:defRPr sz="2000" b="1">
                <a:solidFill>
                  <a:schemeClr val="tx1"/>
                </a:solidFill>
                <a:latin typeface="Arial" charset="0"/>
                <a:ea typeface="ＭＳ Ｐゴシック" charset="-128"/>
              </a:defRPr>
            </a:lvl3pPr>
            <a:lvl4pPr algn="l" rtl="0" eaLnBrk="1" fontAlgn="base" hangingPunct="1">
              <a:spcBef>
                <a:spcPct val="0"/>
              </a:spcBef>
              <a:spcAft>
                <a:spcPct val="0"/>
              </a:spcAft>
              <a:defRPr sz="2000" b="1">
                <a:solidFill>
                  <a:schemeClr val="tx1"/>
                </a:solidFill>
                <a:latin typeface="Arial" charset="0"/>
                <a:ea typeface="ＭＳ Ｐゴシック" charset="-128"/>
              </a:defRPr>
            </a:lvl4pPr>
            <a:lvl5pPr algn="l" rtl="0" eaLnBrk="1" fontAlgn="base" hangingPunct="1">
              <a:spcBef>
                <a:spcPct val="0"/>
              </a:spcBef>
              <a:spcAft>
                <a:spcPct val="0"/>
              </a:spcAft>
              <a:defRPr sz="2000" b="1">
                <a:solidFill>
                  <a:schemeClr val="tx1"/>
                </a:solidFill>
                <a:latin typeface="Arial" charset="0"/>
                <a:ea typeface="ＭＳ Ｐゴシック" charset="-128"/>
              </a:defRPr>
            </a:lvl5pPr>
            <a:lvl6pPr marL="457200" algn="l" rtl="0" eaLnBrk="1" fontAlgn="base" hangingPunct="1">
              <a:spcBef>
                <a:spcPct val="0"/>
              </a:spcBef>
              <a:spcAft>
                <a:spcPct val="0"/>
              </a:spcAft>
              <a:defRPr sz="2000" b="1">
                <a:solidFill>
                  <a:schemeClr val="tx1"/>
                </a:solidFill>
                <a:latin typeface="Arial" charset="0"/>
                <a:ea typeface="ヒラギノ角ゴ Pro W3" charset="0"/>
              </a:defRPr>
            </a:lvl6pPr>
            <a:lvl7pPr marL="914400" algn="l" rtl="0" eaLnBrk="1" fontAlgn="base" hangingPunct="1">
              <a:spcBef>
                <a:spcPct val="0"/>
              </a:spcBef>
              <a:spcAft>
                <a:spcPct val="0"/>
              </a:spcAft>
              <a:defRPr sz="2000" b="1">
                <a:solidFill>
                  <a:schemeClr val="tx1"/>
                </a:solidFill>
                <a:latin typeface="Arial" charset="0"/>
                <a:ea typeface="ヒラギノ角ゴ Pro W3" charset="0"/>
              </a:defRPr>
            </a:lvl7pPr>
            <a:lvl8pPr marL="1371600" algn="l" rtl="0" eaLnBrk="1" fontAlgn="base" hangingPunct="1">
              <a:spcBef>
                <a:spcPct val="0"/>
              </a:spcBef>
              <a:spcAft>
                <a:spcPct val="0"/>
              </a:spcAft>
              <a:defRPr sz="2000" b="1">
                <a:solidFill>
                  <a:schemeClr val="tx1"/>
                </a:solidFill>
                <a:latin typeface="Arial" charset="0"/>
                <a:ea typeface="ヒラギノ角ゴ Pro W3" charset="0"/>
              </a:defRPr>
            </a:lvl8pPr>
            <a:lvl9pPr marL="1828800" algn="l" rtl="0" eaLnBrk="1" fontAlgn="base" hangingPunct="1">
              <a:spcBef>
                <a:spcPct val="0"/>
              </a:spcBef>
              <a:spcAft>
                <a:spcPct val="0"/>
              </a:spcAft>
              <a:defRPr sz="2000" b="1">
                <a:solidFill>
                  <a:schemeClr val="tx1"/>
                </a:solidFill>
                <a:latin typeface="Arial" charset="0"/>
                <a:ea typeface="ヒラギノ角ゴ Pro W3" charset="0"/>
              </a:defRPr>
            </a:lvl9pPr>
          </a:lstStyle>
          <a:p>
            <a:pPr marL="0" indent="0">
              <a:buNone/>
            </a:pPr>
            <a:r>
              <a:rPr lang="en-US" sz="2400" dirty="0">
                <a:solidFill>
                  <a:schemeClr val="bg1"/>
                </a:solidFill>
              </a:rPr>
              <a:t>Manufacturing Karlsruhe – </a:t>
            </a:r>
            <a:br>
              <a:rPr lang="en-US" sz="2400" dirty="0">
                <a:solidFill>
                  <a:schemeClr val="bg1"/>
                </a:solidFill>
              </a:rPr>
            </a:br>
            <a:r>
              <a:rPr lang="en-US" sz="2400" dirty="0">
                <a:solidFill>
                  <a:schemeClr val="bg1"/>
                </a:solidFill>
              </a:rPr>
              <a:t>People using digitalization </a:t>
            </a:r>
            <a:br>
              <a:rPr lang="en-US" sz="2400" dirty="0">
                <a:solidFill>
                  <a:schemeClr val="bg1"/>
                </a:solidFill>
              </a:rPr>
            </a:br>
            <a:r>
              <a:rPr lang="en-US" sz="2400" dirty="0">
                <a:solidFill>
                  <a:schemeClr val="bg1"/>
                </a:solidFill>
              </a:rPr>
              <a:t>to simplify complexity!</a:t>
            </a:r>
          </a:p>
        </p:txBody>
      </p:sp>
    </p:spTree>
    <p:extLst>
      <p:ext uri="{BB962C8B-B14F-4D97-AF65-F5344CB8AC3E}">
        <p14:creationId xmlns:p14="http://schemas.microsoft.com/office/powerpoint/2010/main" val="3700040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7" name="Grafik 4">
            <a:extLst>
              <a:ext uri="{FF2B5EF4-FFF2-40B4-BE49-F238E27FC236}">
                <a16:creationId xmlns:a16="http://schemas.microsoft.com/office/drawing/2014/main" id="{9BA7FB00-F8EE-4949-86C6-297744AA48AE}"/>
              </a:ext>
            </a:extLst>
          </p:cNvPr>
          <p:cNvPicPr>
            <a:picLocks noChangeAspect="1"/>
          </p:cNvPicPr>
          <p:nvPr/>
        </p:nvPicPr>
        <p:blipFill>
          <a:blip r:embed="rId2"/>
          <a:stretch>
            <a:fillRect/>
          </a:stretch>
        </p:blipFill>
        <p:spPr>
          <a:xfrm>
            <a:off x="-13664" y="-106756"/>
            <a:ext cx="12191998" cy="6857999"/>
          </a:xfrm>
          <a:prstGeom prst="rect">
            <a:avLst/>
          </a:prstGeom>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11601" y="-106757"/>
            <a:ext cx="4070033" cy="6858000"/>
          </a:xfrm>
          <a:prstGeom prst="rect">
            <a:avLst/>
          </a:prstGeom>
          <a:solidFill>
            <a:srgbClr val="465359">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8B2C4FA-9D67-4A7F-B109-6A0BCD916310}"/>
              </a:ext>
            </a:extLst>
          </p:cNvPr>
          <p:cNvSpPr>
            <a:spLocks noGrp="1"/>
          </p:cNvSpPr>
          <p:nvPr>
            <p:ph idx="1"/>
          </p:nvPr>
        </p:nvSpPr>
        <p:spPr>
          <a:xfrm>
            <a:off x="174775" y="231059"/>
            <a:ext cx="3719349" cy="5465392"/>
          </a:xfrm>
        </p:spPr>
        <p:txBody>
          <a:bodyPr>
            <a:normAutofit/>
          </a:bodyPr>
          <a:lstStyle/>
          <a:p>
            <a:pPr marL="0" indent="0">
              <a:buNone/>
            </a:pPr>
            <a:r>
              <a:rPr lang="en-US" sz="2000" dirty="0">
                <a:solidFill>
                  <a:schemeClr val="bg1"/>
                </a:solidFill>
                <a:ea typeface="ＭＳ Ｐゴシック" charset="-128"/>
              </a:rPr>
              <a:t>“</a:t>
            </a:r>
            <a:r>
              <a:rPr lang="en-US" sz="2000" dirty="0">
                <a:solidFill>
                  <a:schemeClr val="bg1"/>
                </a:solidFill>
              </a:rPr>
              <a:t>The most important is the competence of the people. We can ask technical questions and they are helping us to solve our challenges, and that makes their systems far more powerful.” </a:t>
            </a:r>
            <a:endParaRPr lang="en-US" sz="2000" dirty="0">
              <a:solidFill>
                <a:schemeClr val="bg1"/>
              </a:solidFill>
              <a:ea typeface="ＭＳ Ｐゴシック" charset="-128"/>
            </a:endParaRPr>
          </a:p>
          <a:p>
            <a:pPr marL="0" indent="0" algn="r">
              <a:buNone/>
            </a:pPr>
            <a:r>
              <a:rPr lang="en-US" sz="1500" i="1" dirty="0">
                <a:solidFill>
                  <a:schemeClr val="bg1"/>
                </a:solidFill>
              </a:rPr>
              <a:t>Olav </a:t>
            </a:r>
            <a:r>
              <a:rPr lang="en-US" sz="1500" i="1" dirty="0" err="1">
                <a:solidFill>
                  <a:schemeClr val="bg1"/>
                </a:solidFill>
              </a:rPr>
              <a:t>Tronrud</a:t>
            </a:r>
            <a:r>
              <a:rPr lang="en-US" sz="1500" i="1" dirty="0">
                <a:solidFill>
                  <a:schemeClr val="bg1"/>
                </a:solidFill>
              </a:rPr>
              <a:t>, CEO at </a:t>
            </a:r>
            <a:r>
              <a:rPr lang="en-US" sz="1500" i="1" dirty="0" err="1">
                <a:solidFill>
                  <a:schemeClr val="bg1"/>
                </a:solidFill>
              </a:rPr>
              <a:t>Tronrud</a:t>
            </a:r>
            <a:r>
              <a:rPr lang="en-US" sz="1500" i="1" dirty="0">
                <a:solidFill>
                  <a:schemeClr val="bg1"/>
                </a:solidFill>
              </a:rPr>
              <a:t> Engineering</a:t>
            </a:r>
            <a:endParaRPr lang="en-US" sz="1900" dirty="0">
              <a:solidFill>
                <a:schemeClr val="bg1"/>
              </a:solidFill>
              <a:ea typeface="ＭＳ Ｐゴシック" charset="-128"/>
            </a:endParaRPr>
          </a:p>
          <a:p>
            <a:pPr marL="0" indent="0" algn="r">
              <a:buNone/>
            </a:pPr>
            <a:endParaRPr lang="en-US" sz="1300" dirty="0">
              <a:solidFill>
                <a:schemeClr val="bg1"/>
              </a:solidFill>
              <a:ea typeface="ＭＳ Ｐゴシック" charset="-128"/>
            </a:endParaRPr>
          </a:p>
          <a:p>
            <a:pPr marL="177800" indent="-177800"/>
            <a:r>
              <a:rPr lang="en-US" sz="2100" dirty="0">
                <a:solidFill>
                  <a:schemeClr val="bg1"/>
                </a:solidFill>
                <a:ea typeface="ＭＳ Ｐゴシック" charset="-128"/>
              </a:rPr>
              <a:t>Shortened commissioning phase by 20-25% </a:t>
            </a:r>
          </a:p>
          <a:p>
            <a:pPr marL="177800" indent="-177800"/>
            <a:r>
              <a:rPr lang="en-US" sz="2100" dirty="0">
                <a:solidFill>
                  <a:schemeClr val="bg1"/>
                </a:solidFill>
                <a:ea typeface="ＭＳ Ｐゴシック" charset="-128"/>
              </a:rPr>
              <a:t>Reduced design phase by 10% through parallel working of electronic, mechanical and automation departments</a:t>
            </a:r>
          </a:p>
        </p:txBody>
      </p:sp>
      <p:pic>
        <p:nvPicPr>
          <p:cNvPr id="49" name="Grafik 48">
            <a:extLst>
              <a:ext uri="{FF2B5EF4-FFF2-40B4-BE49-F238E27FC236}">
                <a16:creationId xmlns:a16="http://schemas.microsoft.com/office/drawing/2014/main" id="{9CB9A748-02CF-4ED8-8892-0E24F5499C8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94828" y="5917001"/>
            <a:ext cx="2280890" cy="613692"/>
          </a:xfrm>
          <a:prstGeom prst="rect">
            <a:avLst/>
          </a:prstGeom>
        </p:spPr>
      </p:pic>
    </p:spTree>
    <p:extLst>
      <p:ext uri="{BB962C8B-B14F-4D97-AF65-F5344CB8AC3E}">
        <p14:creationId xmlns:p14="http://schemas.microsoft.com/office/powerpoint/2010/main" val="26230039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Picture 3">
            <a:extLst>
              <a:ext uri="{FF2B5EF4-FFF2-40B4-BE49-F238E27FC236}">
                <a16:creationId xmlns:a16="http://schemas.microsoft.com/office/drawing/2014/main" id="{77771F69-AAF0-4E6A-B880-8514265B64B2}"/>
              </a:ext>
            </a:extLst>
          </p:cNvPr>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15234" y="-20158"/>
            <a:ext cx="12190452" cy="6857129"/>
          </a:xfrm>
          <a:prstGeom prst="rect">
            <a:avLst/>
          </a:prstGeom>
          <a:noFill/>
          <a:extLst>
            <a:ext uri="{909E8E84-426E-40DD-AFC4-6F175D3DCCD1}">
              <a14:hiddenFill xmlns:a14="http://schemas.microsoft.com/office/drawing/2010/main">
                <a:solidFill>
                  <a:srgbClr val="FFFFFF"/>
                </a:solidFill>
              </a14:hiddenFill>
            </a:ext>
          </a:extLst>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36165" y="0"/>
            <a:ext cx="4070033" cy="6858000"/>
          </a:xfrm>
          <a:prstGeom prst="rect">
            <a:avLst/>
          </a:prstGeom>
          <a:solidFill>
            <a:srgbClr val="465359">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8" name="Gruppieren 1">
            <a:extLst>
              <a:ext uri="{FF2B5EF4-FFF2-40B4-BE49-F238E27FC236}">
                <a16:creationId xmlns:a16="http://schemas.microsoft.com/office/drawing/2014/main" id="{F8B35005-B7B6-45E8-88D7-B2867F2A8C3B}"/>
              </a:ext>
            </a:extLst>
          </p:cNvPr>
          <p:cNvGrpSpPr/>
          <p:nvPr/>
        </p:nvGrpSpPr>
        <p:grpSpPr>
          <a:xfrm>
            <a:off x="4308006" y="5707978"/>
            <a:ext cx="2165560" cy="830398"/>
            <a:chOff x="9550191" y="4933951"/>
            <a:chExt cx="2165560" cy="830398"/>
          </a:xfrm>
        </p:grpSpPr>
        <p:sp>
          <p:nvSpPr>
            <p:cNvPr id="59" name="Rechteck 82">
              <a:extLst>
                <a:ext uri="{FF2B5EF4-FFF2-40B4-BE49-F238E27FC236}">
                  <a16:creationId xmlns:a16="http://schemas.microsoft.com/office/drawing/2014/main" id="{191C3454-1652-4B4F-93C0-1753AB0C8EB0}"/>
                </a:ext>
              </a:extLst>
            </p:cNvPr>
            <p:cNvSpPr/>
            <p:nvPr/>
          </p:nvSpPr>
          <p:spPr bwMode="auto">
            <a:xfrm>
              <a:off x="9550191" y="4933951"/>
              <a:ext cx="2165560" cy="830398"/>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err="1"/>
            </a:p>
          </p:txBody>
        </p:sp>
        <p:pic>
          <p:nvPicPr>
            <p:cNvPr id="60" name="Picture 2">
              <a:extLst>
                <a:ext uri="{FF2B5EF4-FFF2-40B4-BE49-F238E27FC236}">
                  <a16:creationId xmlns:a16="http://schemas.microsoft.com/office/drawing/2014/main" id="{2C3D119E-4DF1-4D10-9493-C98BAED74CC8}"/>
                </a:ext>
              </a:extLst>
            </p:cNvPr>
            <p:cNvPicPr>
              <a:picLocks noChangeAspect="1" noChangeArrowheads="1"/>
            </p:cNvPicPr>
            <p:nvPr/>
          </p:nvPicPr>
          <p:blipFill>
            <a:blip r:embed="rId3" cstate="email">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a:fillRect/>
            </a:stretch>
          </p:blipFill>
          <p:spPr bwMode="auto">
            <a:xfrm>
              <a:off x="9642711" y="5072150"/>
              <a:ext cx="552768" cy="5539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1" name="Textfeld 117">
              <a:extLst>
                <a:ext uri="{FF2B5EF4-FFF2-40B4-BE49-F238E27FC236}">
                  <a16:creationId xmlns:a16="http://schemas.microsoft.com/office/drawing/2014/main" id="{B706E29B-7E64-4796-912F-DF55CA882416}"/>
                </a:ext>
              </a:extLst>
            </p:cNvPr>
            <p:cNvSpPr txBox="1">
              <a:spLocks/>
            </p:cNvSpPr>
            <p:nvPr/>
          </p:nvSpPr>
          <p:spPr>
            <a:xfrm>
              <a:off x="10270539" y="5072150"/>
              <a:ext cx="1359346" cy="553998"/>
            </a:xfrm>
            <a:prstGeom prst="rect">
              <a:avLst/>
            </a:prstGeom>
            <a:noFill/>
          </p:spPr>
          <p:txBody>
            <a:bodyPr wrap="none" lIns="0" tIns="0" rIns="0" bIns="0" rtlCol="0">
              <a:spAutoFit/>
            </a:bodyPr>
            <a:lstStyle/>
            <a:p>
              <a:pPr>
                <a:spcBef>
                  <a:spcPts val="300"/>
                </a:spcBef>
                <a:buClr>
                  <a:schemeClr val="accent1"/>
                </a:buClr>
              </a:pPr>
              <a:r>
                <a:rPr lang="en-US" b="1" dirty="0">
                  <a:solidFill>
                    <a:srgbClr val="41AAAA"/>
                  </a:solidFill>
                  <a:latin typeface="+mn-lt"/>
                  <a:ea typeface="Arial Unicode MS" panose="020B0604020202020204" pitchFamily="34" charset="-128"/>
                  <a:cs typeface="Arial Unicode MS" panose="020B0604020202020204" pitchFamily="34" charset="-128"/>
                </a:rPr>
                <a:t>Industry 4.0 </a:t>
              </a:r>
              <a:br>
                <a:rPr lang="en-US" b="1" dirty="0">
                  <a:solidFill>
                    <a:srgbClr val="41AAAA"/>
                  </a:solidFill>
                  <a:latin typeface="+mn-lt"/>
                  <a:ea typeface="Arial Unicode MS" panose="020B0604020202020204" pitchFamily="34" charset="-128"/>
                  <a:cs typeface="Arial Unicode MS" panose="020B0604020202020204" pitchFamily="34" charset="-128"/>
                </a:rPr>
              </a:br>
              <a:r>
                <a:rPr lang="en-US" b="1" dirty="0">
                  <a:solidFill>
                    <a:srgbClr val="41AAAA"/>
                  </a:solidFill>
                  <a:latin typeface="+mn-lt"/>
                  <a:ea typeface="Arial Unicode MS" panose="020B0604020202020204" pitchFamily="34" charset="-128"/>
                  <a:cs typeface="Arial Unicode MS" panose="020B0604020202020204" pitchFamily="34" charset="-128"/>
                </a:rPr>
                <a:t>Award</a:t>
              </a:r>
            </a:p>
          </p:txBody>
        </p:sp>
      </p:grpSp>
      <p:sp>
        <p:nvSpPr>
          <p:cNvPr id="62" name="Rechteck 69">
            <a:extLst>
              <a:ext uri="{FF2B5EF4-FFF2-40B4-BE49-F238E27FC236}">
                <a16:creationId xmlns:a16="http://schemas.microsoft.com/office/drawing/2014/main" id="{8F49A756-29A6-49FC-988E-28F0EBA6CFE6}"/>
              </a:ext>
            </a:extLst>
          </p:cNvPr>
          <p:cNvSpPr>
            <a:spLocks noGrp="1"/>
          </p:cNvSpPr>
          <p:nvPr>
            <p:ph idx="1"/>
          </p:nvPr>
        </p:nvSpPr>
        <p:spPr>
          <a:xfrm>
            <a:off x="322879" y="192714"/>
            <a:ext cx="3534746" cy="1359346"/>
          </a:xfrm>
          <a:prstGeom prst="rect">
            <a:avLst/>
          </a:prstGeom>
          <a:noFill/>
        </p:spPr>
        <p:txBody>
          <a:bodyPr wrap="square" lIns="0" tIns="0" rIns="0" bIns="0" anchor="t">
            <a:spAutoFit/>
          </a:bodyPr>
          <a:lstStyle/>
          <a:p>
            <a:pPr marL="0" indent="0" fontAlgn="base">
              <a:lnSpc>
                <a:spcPct val="90000"/>
              </a:lnSpc>
              <a:spcAft>
                <a:spcPts val="1200"/>
              </a:spcAft>
              <a:buNone/>
            </a:pPr>
            <a:r>
              <a:rPr lang="en-US" sz="4000" spc="-250" dirty="0">
                <a:solidFill>
                  <a:srgbClr val="FFFFFF"/>
                </a:solidFill>
                <a:latin typeface="+mj-lt"/>
                <a:ea typeface="Arial" panose="020B0604020202020204" pitchFamily="34" charset="-128"/>
                <a:cs typeface="Arial" panose="020B0604020202020204" pitchFamily="34" charset="0"/>
              </a:rPr>
              <a:t>14x</a:t>
            </a:r>
          </a:p>
          <a:p>
            <a:pPr marL="0" indent="0" fontAlgn="base">
              <a:spcBef>
                <a:spcPts val="0"/>
              </a:spcBef>
              <a:spcAft>
                <a:spcPts val="0"/>
              </a:spcAft>
              <a:buNone/>
            </a:pPr>
            <a:r>
              <a:rPr lang="en-US" sz="2000" dirty="0">
                <a:solidFill>
                  <a:srgbClr val="FFFFFF"/>
                </a:solidFill>
                <a:latin typeface="+mj-lt"/>
                <a:ea typeface="Arial" panose="020B0604020202020204" pitchFamily="34" charset="-128"/>
                <a:cs typeface="Arial" panose="020B0604020202020204" pitchFamily="34" charset="0"/>
              </a:rPr>
              <a:t>productivity increase since the start of production in 1990</a:t>
            </a:r>
          </a:p>
        </p:txBody>
      </p:sp>
      <p:sp>
        <p:nvSpPr>
          <p:cNvPr id="64" name="Rechteck 68">
            <a:extLst>
              <a:ext uri="{FF2B5EF4-FFF2-40B4-BE49-F238E27FC236}">
                <a16:creationId xmlns:a16="http://schemas.microsoft.com/office/drawing/2014/main" id="{E961ED12-AC11-4C88-A85B-01FA716833C3}"/>
              </a:ext>
            </a:extLst>
          </p:cNvPr>
          <p:cNvSpPr>
            <a:spLocks/>
          </p:cNvSpPr>
          <p:nvPr/>
        </p:nvSpPr>
        <p:spPr>
          <a:xfrm>
            <a:off x="345448" y="2002109"/>
            <a:ext cx="3619333" cy="1015663"/>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99.9999%</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perfect quality – every day</a:t>
            </a:r>
          </a:p>
        </p:txBody>
      </p:sp>
      <p:sp>
        <p:nvSpPr>
          <p:cNvPr id="65" name="Rechteck 73">
            <a:extLst>
              <a:ext uri="{FF2B5EF4-FFF2-40B4-BE49-F238E27FC236}">
                <a16:creationId xmlns:a16="http://schemas.microsoft.com/office/drawing/2014/main" id="{2DB4B340-0A6D-4218-83AD-5C9BEBCC8ACF}"/>
              </a:ext>
            </a:extLst>
          </p:cNvPr>
          <p:cNvSpPr>
            <a:spLocks/>
          </p:cNvSpPr>
          <p:nvPr/>
        </p:nvSpPr>
        <p:spPr>
          <a:xfrm>
            <a:off x="341931" y="3620267"/>
            <a:ext cx="3619333" cy="1323439"/>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&gt;120</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variations are built per day |                      ~1 product per second</a:t>
            </a:r>
          </a:p>
        </p:txBody>
      </p:sp>
      <p:sp>
        <p:nvSpPr>
          <p:cNvPr id="66" name="Rechteck 72">
            <a:extLst>
              <a:ext uri="{FF2B5EF4-FFF2-40B4-BE49-F238E27FC236}">
                <a16:creationId xmlns:a16="http://schemas.microsoft.com/office/drawing/2014/main" id="{DC5E7E14-9780-4E45-AD9B-C2670321B3F0}"/>
              </a:ext>
            </a:extLst>
          </p:cNvPr>
          <p:cNvSpPr>
            <a:spLocks/>
          </p:cNvSpPr>
          <p:nvPr/>
        </p:nvSpPr>
        <p:spPr>
          <a:xfrm>
            <a:off x="278109" y="5341087"/>
            <a:ext cx="3820949" cy="1323439"/>
          </a:xfrm>
          <a:prstGeom prst="rect">
            <a:avLst/>
          </a:prstGeom>
          <a:noFill/>
        </p:spPr>
        <p:txBody>
          <a:bodyPr wrap="square" lIns="0" tIns="0" rIns="0" bIns="0" anchor="t">
            <a:spAutoFit/>
          </a:bodyPr>
          <a:lstStyle/>
          <a:p>
            <a:pPr fontAlgn="base">
              <a:lnSpc>
                <a:spcPct val="90000"/>
              </a:lnSpc>
              <a:spcAft>
                <a:spcPts val="1200"/>
              </a:spcAft>
            </a:pPr>
            <a:r>
              <a:rPr lang="en-US" sz="4000" spc="-250" dirty="0">
                <a:solidFill>
                  <a:srgbClr val="FFFFFF"/>
                </a:solidFill>
                <a:latin typeface="+mj-lt"/>
                <a:ea typeface="Arial" panose="020B0604020202020204" pitchFamily="34" charset="-128"/>
                <a:cs typeface="Arial" panose="020B0604020202020204" pitchFamily="34" charset="0"/>
              </a:rPr>
              <a:t>~350</a:t>
            </a:r>
          </a:p>
          <a:p>
            <a:pPr fontAlgn="base">
              <a:spcBef>
                <a:spcPts val="0"/>
              </a:spcBef>
              <a:spcAft>
                <a:spcPts val="0"/>
              </a:spcAft>
            </a:pPr>
            <a:r>
              <a:rPr lang="en-US" sz="2000" dirty="0">
                <a:solidFill>
                  <a:srgbClr val="FFFFFF"/>
                </a:solidFill>
                <a:latin typeface="+mj-lt"/>
                <a:ea typeface="Arial" panose="020B0604020202020204" pitchFamily="34" charset="-128"/>
                <a:cs typeface="Arial" panose="020B0604020202020204" pitchFamily="34" charset="0"/>
              </a:rPr>
              <a:t>changeovers per day to handle                1,200 different products</a:t>
            </a:r>
          </a:p>
        </p:txBody>
      </p:sp>
      <p:cxnSp>
        <p:nvCxnSpPr>
          <p:cNvPr id="7" name="Straight Connector 6">
            <a:extLst>
              <a:ext uri="{FF2B5EF4-FFF2-40B4-BE49-F238E27FC236}">
                <a16:creationId xmlns:a16="http://schemas.microsoft.com/office/drawing/2014/main" id="{0D43178C-8CA6-49BC-9344-684AD9D957B1}"/>
              </a:ext>
            </a:extLst>
          </p:cNvPr>
          <p:cNvCxnSpPr/>
          <p:nvPr/>
        </p:nvCxnSpPr>
        <p:spPr>
          <a:xfrm>
            <a:off x="341931" y="1750211"/>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7" name="Straight Connector 66">
            <a:extLst>
              <a:ext uri="{FF2B5EF4-FFF2-40B4-BE49-F238E27FC236}">
                <a16:creationId xmlns:a16="http://schemas.microsoft.com/office/drawing/2014/main" id="{06ACA075-4DA4-471B-8EA3-F01893D096C0}"/>
              </a:ext>
            </a:extLst>
          </p:cNvPr>
          <p:cNvCxnSpPr/>
          <p:nvPr/>
        </p:nvCxnSpPr>
        <p:spPr>
          <a:xfrm>
            <a:off x="351452" y="3359930"/>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cxnSp>
        <p:nvCxnSpPr>
          <p:cNvPr id="69" name="Straight Connector 68">
            <a:extLst>
              <a:ext uri="{FF2B5EF4-FFF2-40B4-BE49-F238E27FC236}">
                <a16:creationId xmlns:a16="http://schemas.microsoft.com/office/drawing/2014/main" id="{CF4C5332-91C0-4F64-85B3-244CBB7C9851}"/>
              </a:ext>
            </a:extLst>
          </p:cNvPr>
          <p:cNvCxnSpPr/>
          <p:nvPr/>
        </p:nvCxnSpPr>
        <p:spPr>
          <a:xfrm>
            <a:off x="322879" y="5153047"/>
            <a:ext cx="3401394" cy="0"/>
          </a:xfrm>
          <a:prstGeom prst="line">
            <a:avLst/>
          </a:prstGeom>
          <a:ln w="3175"/>
        </p:spPr>
        <p:style>
          <a:lnRef idx="1">
            <a:schemeClr val="accent1"/>
          </a:lnRef>
          <a:fillRef idx="0">
            <a:schemeClr val="accent1"/>
          </a:fillRef>
          <a:effectRef idx="0">
            <a:schemeClr val="accent1"/>
          </a:effectRef>
          <a:fontRef idx="minor">
            <a:schemeClr val="tx1"/>
          </a:fontRef>
        </p:style>
      </p:cxnSp>
      <p:sp>
        <p:nvSpPr>
          <p:cNvPr id="71" name="Titel 2">
            <a:extLst>
              <a:ext uri="{FF2B5EF4-FFF2-40B4-BE49-F238E27FC236}">
                <a16:creationId xmlns:a16="http://schemas.microsoft.com/office/drawing/2014/main" id="{6B70D801-28B4-4980-8015-0CF993EC2C34}"/>
              </a:ext>
            </a:extLst>
          </p:cNvPr>
          <p:cNvSpPr txBox="1">
            <a:spLocks/>
          </p:cNvSpPr>
          <p:nvPr/>
        </p:nvSpPr>
        <p:spPr bwMode="gray">
          <a:xfrm>
            <a:off x="3663837" y="4396098"/>
            <a:ext cx="6243638" cy="1440000"/>
          </a:xfrm>
          <a:prstGeom prst="rect">
            <a:avLst/>
          </a:prstGeom>
          <a:noFill/>
          <a:ln w="9525">
            <a:noFill/>
            <a:miter lim="800000"/>
            <a:headEnd/>
            <a:tailEnd/>
          </a:ln>
        </p:spPr>
        <p:txBody>
          <a:bodyPr vert="horz" wrap="square" lIns="626400" tIns="432000" rIns="0" bIns="234000" numCol="1" anchor="t" anchorCtr="0" compatLnSpc="1">
            <a:prstTxWarp prst="textNoShape">
              <a:avLst/>
            </a:prstTxWarp>
          </a:bodyPr>
          <a:lstStyle>
            <a:lvl1pPr algn="l" rtl="0" eaLnBrk="1" fontAlgn="base" hangingPunct="1">
              <a:spcBef>
                <a:spcPct val="0"/>
              </a:spcBef>
              <a:spcAft>
                <a:spcPct val="0"/>
              </a:spcAft>
              <a:defRPr sz="2200" b="1">
                <a:solidFill>
                  <a:srgbClr val="00646E"/>
                </a:solidFill>
                <a:latin typeface="Arial" pitchFamily="34" charset="0"/>
                <a:ea typeface="+mj-ea"/>
                <a:cs typeface="Arial" pitchFamily="34" charset="0"/>
              </a:defRPr>
            </a:lvl1pPr>
            <a:lvl2pPr algn="l" rtl="0" eaLnBrk="1" fontAlgn="base" hangingPunct="1">
              <a:spcBef>
                <a:spcPct val="0"/>
              </a:spcBef>
              <a:spcAft>
                <a:spcPct val="0"/>
              </a:spcAft>
              <a:defRPr sz="2000" b="1">
                <a:solidFill>
                  <a:schemeClr val="tx1"/>
                </a:solidFill>
                <a:latin typeface="Arial" charset="0"/>
                <a:ea typeface="ＭＳ Ｐゴシック" charset="-128"/>
              </a:defRPr>
            </a:lvl2pPr>
            <a:lvl3pPr algn="l" rtl="0" eaLnBrk="1" fontAlgn="base" hangingPunct="1">
              <a:spcBef>
                <a:spcPct val="0"/>
              </a:spcBef>
              <a:spcAft>
                <a:spcPct val="0"/>
              </a:spcAft>
              <a:defRPr sz="2000" b="1">
                <a:solidFill>
                  <a:schemeClr val="tx1"/>
                </a:solidFill>
                <a:latin typeface="Arial" charset="0"/>
                <a:ea typeface="ＭＳ Ｐゴシック" charset="-128"/>
              </a:defRPr>
            </a:lvl3pPr>
            <a:lvl4pPr algn="l" rtl="0" eaLnBrk="1" fontAlgn="base" hangingPunct="1">
              <a:spcBef>
                <a:spcPct val="0"/>
              </a:spcBef>
              <a:spcAft>
                <a:spcPct val="0"/>
              </a:spcAft>
              <a:defRPr sz="2000" b="1">
                <a:solidFill>
                  <a:schemeClr val="tx1"/>
                </a:solidFill>
                <a:latin typeface="Arial" charset="0"/>
                <a:ea typeface="ＭＳ Ｐゴシック" charset="-128"/>
              </a:defRPr>
            </a:lvl4pPr>
            <a:lvl5pPr algn="l" rtl="0" eaLnBrk="1" fontAlgn="base" hangingPunct="1">
              <a:spcBef>
                <a:spcPct val="0"/>
              </a:spcBef>
              <a:spcAft>
                <a:spcPct val="0"/>
              </a:spcAft>
              <a:defRPr sz="2000" b="1">
                <a:solidFill>
                  <a:schemeClr val="tx1"/>
                </a:solidFill>
                <a:latin typeface="Arial" charset="0"/>
                <a:ea typeface="ＭＳ Ｐゴシック" charset="-128"/>
              </a:defRPr>
            </a:lvl5pPr>
            <a:lvl6pPr marL="457200" algn="l" rtl="0" eaLnBrk="1" fontAlgn="base" hangingPunct="1">
              <a:spcBef>
                <a:spcPct val="0"/>
              </a:spcBef>
              <a:spcAft>
                <a:spcPct val="0"/>
              </a:spcAft>
              <a:defRPr sz="2000" b="1">
                <a:solidFill>
                  <a:schemeClr val="tx1"/>
                </a:solidFill>
                <a:latin typeface="Arial" charset="0"/>
                <a:ea typeface="ヒラギノ角ゴ Pro W3" charset="0"/>
              </a:defRPr>
            </a:lvl6pPr>
            <a:lvl7pPr marL="914400" algn="l" rtl="0" eaLnBrk="1" fontAlgn="base" hangingPunct="1">
              <a:spcBef>
                <a:spcPct val="0"/>
              </a:spcBef>
              <a:spcAft>
                <a:spcPct val="0"/>
              </a:spcAft>
              <a:defRPr sz="2000" b="1">
                <a:solidFill>
                  <a:schemeClr val="tx1"/>
                </a:solidFill>
                <a:latin typeface="Arial" charset="0"/>
                <a:ea typeface="ヒラギノ角ゴ Pro W3" charset="0"/>
              </a:defRPr>
            </a:lvl7pPr>
            <a:lvl8pPr marL="1371600" algn="l" rtl="0" eaLnBrk="1" fontAlgn="base" hangingPunct="1">
              <a:spcBef>
                <a:spcPct val="0"/>
              </a:spcBef>
              <a:spcAft>
                <a:spcPct val="0"/>
              </a:spcAft>
              <a:defRPr sz="2000" b="1">
                <a:solidFill>
                  <a:schemeClr val="tx1"/>
                </a:solidFill>
                <a:latin typeface="Arial" charset="0"/>
                <a:ea typeface="ヒラギノ角ゴ Pro W3" charset="0"/>
              </a:defRPr>
            </a:lvl8pPr>
            <a:lvl9pPr marL="1828800" algn="l" rtl="0" eaLnBrk="1" fontAlgn="base" hangingPunct="1">
              <a:spcBef>
                <a:spcPct val="0"/>
              </a:spcBef>
              <a:spcAft>
                <a:spcPct val="0"/>
              </a:spcAft>
              <a:defRPr sz="2000" b="1">
                <a:solidFill>
                  <a:schemeClr val="tx1"/>
                </a:solidFill>
                <a:latin typeface="Arial" charset="0"/>
                <a:ea typeface="ヒラギノ角ゴ Pro W3" charset="0"/>
              </a:defRPr>
            </a:lvl9pPr>
          </a:lstStyle>
          <a:p>
            <a:pPr marL="0" indent="0">
              <a:buNone/>
            </a:pPr>
            <a:r>
              <a:rPr lang="en-US" sz="2400" dirty="0">
                <a:solidFill>
                  <a:schemeClr val="bg1"/>
                </a:solidFill>
              </a:rPr>
              <a:t>Siemens Electronics Manufacturing </a:t>
            </a:r>
            <a:br>
              <a:rPr lang="en-US" sz="2400" dirty="0">
                <a:solidFill>
                  <a:schemeClr val="bg1"/>
                </a:solidFill>
              </a:rPr>
            </a:br>
            <a:r>
              <a:rPr lang="en-US" sz="2400" dirty="0">
                <a:solidFill>
                  <a:schemeClr val="bg1"/>
                </a:solidFill>
              </a:rPr>
              <a:t>Plant </a:t>
            </a:r>
            <a:r>
              <a:rPr lang="en-US" sz="2400" dirty="0" err="1">
                <a:solidFill>
                  <a:schemeClr val="bg1"/>
                </a:solidFill>
              </a:rPr>
              <a:t>Amberg</a:t>
            </a:r>
            <a:r>
              <a:rPr lang="en-US" sz="2400" dirty="0">
                <a:solidFill>
                  <a:schemeClr val="bg1"/>
                </a:solidFill>
              </a:rPr>
              <a:t>, Germany</a:t>
            </a:r>
          </a:p>
        </p:txBody>
      </p:sp>
    </p:spTree>
    <p:extLst>
      <p:ext uri="{BB962C8B-B14F-4D97-AF65-F5344CB8AC3E}">
        <p14:creationId xmlns:p14="http://schemas.microsoft.com/office/powerpoint/2010/main" val="387091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8" name="Grafik 5">
            <a:extLst>
              <a:ext uri="{FF2B5EF4-FFF2-40B4-BE49-F238E27FC236}">
                <a16:creationId xmlns:a16="http://schemas.microsoft.com/office/drawing/2014/main" id="{1562A174-7408-4DC4-B3F4-104D612C057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068" y="-27916"/>
            <a:ext cx="12217705" cy="6870934"/>
          </a:xfrm>
          <a:prstGeom prst="rect">
            <a:avLst/>
          </a:prstGeom>
        </p:spPr>
      </p:pic>
      <p:grpSp>
        <p:nvGrpSpPr>
          <p:cNvPr id="34" name="Group 33">
            <a:extLst>
              <a:ext uri="{FF2B5EF4-FFF2-40B4-BE49-F238E27FC236}">
                <a16:creationId xmlns:a16="http://schemas.microsoft.com/office/drawing/2014/main" id="{8B223CA9-395F-4262-B6A0-CD5254B09182}"/>
              </a:ext>
            </a:extLst>
          </p:cNvPr>
          <p:cNvGrpSpPr>
            <a:grpSpLocks noChangeAspect="1"/>
          </p:cNvGrpSpPr>
          <p:nvPr/>
        </p:nvGrpSpPr>
        <p:grpSpPr bwMode="auto">
          <a:xfrm>
            <a:off x="9534949" y="5683444"/>
            <a:ext cx="2157876" cy="914400"/>
            <a:chOff x="6019" y="204"/>
            <a:chExt cx="1360" cy="576"/>
          </a:xfrm>
        </p:grpSpPr>
        <p:sp>
          <p:nvSpPr>
            <p:cNvPr id="35" name="AutoShape 32">
              <a:extLst>
                <a:ext uri="{FF2B5EF4-FFF2-40B4-BE49-F238E27FC236}">
                  <a16:creationId xmlns:a16="http://schemas.microsoft.com/office/drawing/2014/main" id="{2CBB6094-1652-4EA8-8BA2-A6C28FDC50BF}"/>
                </a:ext>
              </a:extLst>
            </p:cNvPr>
            <p:cNvSpPr>
              <a:spLocks noChangeAspect="1" noChangeArrowheads="1" noTextEdit="1"/>
            </p:cNvSpPr>
            <p:nvPr userDrawn="1"/>
          </p:nvSpPr>
          <p:spPr bwMode="auto">
            <a:xfrm>
              <a:off x="6019" y="204"/>
              <a:ext cx="1360" cy="5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6" name="Rectangle 34">
              <a:extLst>
                <a:ext uri="{FF2B5EF4-FFF2-40B4-BE49-F238E27FC236}">
                  <a16:creationId xmlns:a16="http://schemas.microsoft.com/office/drawing/2014/main" id="{0F619C1B-B6B6-4752-AE80-C03CE1F54D6C}"/>
                </a:ext>
              </a:extLst>
            </p:cNvPr>
            <p:cNvSpPr>
              <a:spLocks noChangeArrowheads="1"/>
            </p:cNvSpPr>
            <p:nvPr userDrawn="1"/>
          </p:nvSpPr>
          <p:spPr bwMode="auto">
            <a:xfrm>
              <a:off x="6019" y="204"/>
              <a:ext cx="1360" cy="57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7" name="Freeform 35">
              <a:extLst>
                <a:ext uri="{FF2B5EF4-FFF2-40B4-BE49-F238E27FC236}">
                  <a16:creationId xmlns:a16="http://schemas.microsoft.com/office/drawing/2014/main" id="{47082C84-4CAD-4031-944B-77C5D5BA33FC}"/>
                </a:ext>
              </a:extLst>
            </p:cNvPr>
            <p:cNvSpPr>
              <a:spLocks/>
            </p:cNvSpPr>
            <p:nvPr userDrawn="1"/>
          </p:nvSpPr>
          <p:spPr bwMode="auto">
            <a:xfrm>
              <a:off x="6765" y="562"/>
              <a:ext cx="98" cy="156"/>
            </a:xfrm>
            <a:custGeom>
              <a:avLst/>
              <a:gdLst>
                <a:gd name="T0" fmla="*/ 705 w 1179"/>
                <a:gd name="T1" fmla="*/ 998 h 1866"/>
                <a:gd name="T2" fmla="*/ 588 w 1179"/>
                <a:gd name="T3" fmla="*/ 1280 h 1866"/>
                <a:gd name="T4" fmla="*/ 458 w 1179"/>
                <a:gd name="T5" fmla="*/ 1547 h 1866"/>
                <a:gd name="T6" fmla="*/ 277 w 1179"/>
                <a:gd name="T7" fmla="*/ 1824 h 1866"/>
                <a:gd name="T8" fmla="*/ 270 w 1179"/>
                <a:gd name="T9" fmla="*/ 1854 h 1866"/>
                <a:gd name="T10" fmla="*/ 295 w 1179"/>
                <a:gd name="T11" fmla="*/ 1866 h 1866"/>
                <a:gd name="T12" fmla="*/ 363 w 1179"/>
                <a:gd name="T13" fmla="*/ 1834 h 1866"/>
                <a:gd name="T14" fmla="*/ 442 w 1179"/>
                <a:gd name="T15" fmla="*/ 1757 h 1866"/>
                <a:gd name="T16" fmla="*/ 627 w 1179"/>
                <a:gd name="T17" fmla="*/ 1494 h 1866"/>
                <a:gd name="T18" fmla="*/ 832 w 1179"/>
                <a:gd name="T19" fmla="*/ 1110 h 1866"/>
                <a:gd name="T20" fmla="*/ 972 w 1179"/>
                <a:gd name="T21" fmla="*/ 852 h 1866"/>
                <a:gd name="T22" fmla="*/ 1080 w 1179"/>
                <a:gd name="T23" fmla="*/ 704 h 1866"/>
                <a:gd name="T24" fmla="*/ 1172 w 1179"/>
                <a:gd name="T25" fmla="*/ 601 h 1866"/>
                <a:gd name="T26" fmla="*/ 1178 w 1179"/>
                <a:gd name="T27" fmla="*/ 575 h 1866"/>
                <a:gd name="T28" fmla="*/ 1137 w 1179"/>
                <a:gd name="T29" fmla="*/ 537 h 1866"/>
                <a:gd name="T30" fmla="*/ 1056 w 1179"/>
                <a:gd name="T31" fmla="*/ 517 h 1866"/>
                <a:gd name="T32" fmla="*/ 1012 w 1179"/>
                <a:gd name="T33" fmla="*/ 528 h 1866"/>
                <a:gd name="T34" fmla="*/ 948 w 1179"/>
                <a:gd name="T35" fmla="*/ 593 h 1866"/>
                <a:gd name="T36" fmla="*/ 778 w 1179"/>
                <a:gd name="T37" fmla="*/ 756 h 1866"/>
                <a:gd name="T38" fmla="*/ 713 w 1179"/>
                <a:gd name="T39" fmla="*/ 790 h 1866"/>
                <a:gd name="T40" fmla="*/ 676 w 1179"/>
                <a:gd name="T41" fmla="*/ 779 h 1866"/>
                <a:gd name="T42" fmla="*/ 653 w 1179"/>
                <a:gd name="T43" fmla="*/ 730 h 1866"/>
                <a:gd name="T44" fmla="*/ 655 w 1179"/>
                <a:gd name="T45" fmla="*/ 622 h 1866"/>
                <a:gd name="T46" fmla="*/ 650 w 1179"/>
                <a:gd name="T47" fmla="*/ 579 h 1866"/>
                <a:gd name="T48" fmla="*/ 622 w 1179"/>
                <a:gd name="T49" fmla="*/ 552 h 1866"/>
                <a:gd name="T50" fmla="*/ 493 w 1179"/>
                <a:gd name="T51" fmla="*/ 530 h 1866"/>
                <a:gd name="T52" fmla="*/ 272 w 1179"/>
                <a:gd name="T53" fmla="*/ 517 h 1866"/>
                <a:gd name="T54" fmla="*/ 340 w 1179"/>
                <a:gd name="T55" fmla="*/ 248 h 1866"/>
                <a:gd name="T56" fmla="*/ 393 w 1179"/>
                <a:gd name="T57" fmla="*/ 122 h 1866"/>
                <a:gd name="T58" fmla="*/ 426 w 1179"/>
                <a:gd name="T59" fmla="*/ 45 h 1866"/>
                <a:gd name="T60" fmla="*/ 397 w 1179"/>
                <a:gd name="T61" fmla="*/ 16 h 1866"/>
                <a:gd name="T62" fmla="*/ 333 w 1179"/>
                <a:gd name="T63" fmla="*/ 0 h 1866"/>
                <a:gd name="T64" fmla="*/ 279 w 1179"/>
                <a:gd name="T65" fmla="*/ 11 h 1866"/>
                <a:gd name="T66" fmla="*/ 240 w 1179"/>
                <a:gd name="T67" fmla="*/ 61 h 1866"/>
                <a:gd name="T68" fmla="*/ 150 w 1179"/>
                <a:gd name="T69" fmla="*/ 340 h 1866"/>
                <a:gd name="T70" fmla="*/ 89 w 1179"/>
                <a:gd name="T71" fmla="*/ 509 h 1866"/>
                <a:gd name="T72" fmla="*/ 11 w 1179"/>
                <a:gd name="T73" fmla="*/ 514 h 1866"/>
                <a:gd name="T74" fmla="*/ 0 w 1179"/>
                <a:gd name="T75" fmla="*/ 531 h 1866"/>
                <a:gd name="T76" fmla="*/ 25 w 1179"/>
                <a:gd name="T77" fmla="*/ 588 h 1866"/>
                <a:gd name="T78" fmla="*/ 69 w 1179"/>
                <a:gd name="T79" fmla="*/ 627 h 1866"/>
                <a:gd name="T80" fmla="*/ 100 w 1179"/>
                <a:gd name="T81" fmla="*/ 669 h 1866"/>
                <a:gd name="T82" fmla="*/ 102 w 1179"/>
                <a:gd name="T83" fmla="*/ 825 h 1866"/>
                <a:gd name="T84" fmla="*/ 141 w 1179"/>
                <a:gd name="T85" fmla="*/ 948 h 1866"/>
                <a:gd name="T86" fmla="*/ 220 w 1179"/>
                <a:gd name="T87" fmla="*/ 1011 h 1866"/>
                <a:gd name="T88" fmla="*/ 273 w 1179"/>
                <a:gd name="T89" fmla="*/ 1012 h 1866"/>
                <a:gd name="T90" fmla="*/ 282 w 1179"/>
                <a:gd name="T91" fmla="*/ 989 h 1866"/>
                <a:gd name="T92" fmla="*/ 251 w 1179"/>
                <a:gd name="T93" fmla="*/ 888 h 1866"/>
                <a:gd name="T94" fmla="*/ 244 w 1179"/>
                <a:gd name="T95" fmla="*/ 748 h 1866"/>
                <a:gd name="T96" fmla="*/ 282 w 1179"/>
                <a:gd name="T97" fmla="*/ 625 h 1866"/>
                <a:gd name="T98" fmla="*/ 428 w 1179"/>
                <a:gd name="T99" fmla="*/ 608 h 1866"/>
                <a:gd name="T100" fmla="*/ 477 w 1179"/>
                <a:gd name="T101" fmla="*/ 617 h 1866"/>
                <a:gd name="T102" fmla="*/ 483 w 1179"/>
                <a:gd name="T103" fmla="*/ 645 h 1866"/>
                <a:gd name="T104" fmla="*/ 495 w 1179"/>
                <a:gd name="T105" fmla="*/ 741 h 1866"/>
                <a:gd name="T106" fmla="*/ 539 w 1179"/>
                <a:gd name="T107" fmla="*/ 816 h 1866"/>
                <a:gd name="T108" fmla="*/ 600 w 1179"/>
                <a:gd name="T109" fmla="*/ 858 h 1866"/>
                <a:gd name="T110" fmla="*/ 682 w 1179"/>
                <a:gd name="T111" fmla="*/ 882 h 18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179" h="1866">
                  <a:moveTo>
                    <a:pt x="756" y="885"/>
                  </a:moveTo>
                  <a:lnTo>
                    <a:pt x="752" y="893"/>
                  </a:lnTo>
                  <a:lnTo>
                    <a:pt x="741" y="919"/>
                  </a:lnTo>
                  <a:lnTo>
                    <a:pt x="729" y="944"/>
                  </a:lnTo>
                  <a:lnTo>
                    <a:pt x="718" y="971"/>
                  </a:lnTo>
                  <a:lnTo>
                    <a:pt x="705" y="998"/>
                  </a:lnTo>
                  <a:lnTo>
                    <a:pt x="694" y="1026"/>
                  </a:lnTo>
                  <a:lnTo>
                    <a:pt x="682" y="1054"/>
                  </a:lnTo>
                  <a:lnTo>
                    <a:pt x="671" y="1083"/>
                  </a:lnTo>
                  <a:lnTo>
                    <a:pt x="659" y="1112"/>
                  </a:lnTo>
                  <a:lnTo>
                    <a:pt x="624" y="1194"/>
                  </a:lnTo>
                  <a:lnTo>
                    <a:pt x="588" y="1280"/>
                  </a:lnTo>
                  <a:lnTo>
                    <a:pt x="569" y="1324"/>
                  </a:lnTo>
                  <a:lnTo>
                    <a:pt x="548" y="1368"/>
                  </a:lnTo>
                  <a:lnTo>
                    <a:pt x="527" y="1412"/>
                  </a:lnTo>
                  <a:lnTo>
                    <a:pt x="506" y="1457"/>
                  </a:lnTo>
                  <a:lnTo>
                    <a:pt x="482" y="1501"/>
                  </a:lnTo>
                  <a:lnTo>
                    <a:pt x="458" y="1547"/>
                  </a:lnTo>
                  <a:lnTo>
                    <a:pt x="432" y="1593"/>
                  </a:lnTo>
                  <a:lnTo>
                    <a:pt x="405" y="1639"/>
                  </a:lnTo>
                  <a:lnTo>
                    <a:pt x="375" y="1685"/>
                  </a:lnTo>
                  <a:lnTo>
                    <a:pt x="344" y="1731"/>
                  </a:lnTo>
                  <a:lnTo>
                    <a:pt x="312" y="1778"/>
                  </a:lnTo>
                  <a:lnTo>
                    <a:pt x="277" y="1824"/>
                  </a:lnTo>
                  <a:lnTo>
                    <a:pt x="272" y="1832"/>
                  </a:lnTo>
                  <a:lnTo>
                    <a:pt x="269" y="1840"/>
                  </a:lnTo>
                  <a:lnTo>
                    <a:pt x="269" y="1844"/>
                  </a:lnTo>
                  <a:lnTo>
                    <a:pt x="268" y="1847"/>
                  </a:lnTo>
                  <a:lnTo>
                    <a:pt x="269" y="1851"/>
                  </a:lnTo>
                  <a:lnTo>
                    <a:pt x="270" y="1854"/>
                  </a:lnTo>
                  <a:lnTo>
                    <a:pt x="272" y="1857"/>
                  </a:lnTo>
                  <a:lnTo>
                    <a:pt x="274" y="1859"/>
                  </a:lnTo>
                  <a:lnTo>
                    <a:pt x="276" y="1861"/>
                  </a:lnTo>
                  <a:lnTo>
                    <a:pt x="279" y="1863"/>
                  </a:lnTo>
                  <a:lnTo>
                    <a:pt x="287" y="1865"/>
                  </a:lnTo>
                  <a:lnTo>
                    <a:pt x="295" y="1866"/>
                  </a:lnTo>
                  <a:lnTo>
                    <a:pt x="306" y="1865"/>
                  </a:lnTo>
                  <a:lnTo>
                    <a:pt x="317" y="1862"/>
                  </a:lnTo>
                  <a:lnTo>
                    <a:pt x="327" y="1858"/>
                  </a:lnTo>
                  <a:lnTo>
                    <a:pt x="338" y="1852"/>
                  </a:lnTo>
                  <a:lnTo>
                    <a:pt x="350" y="1843"/>
                  </a:lnTo>
                  <a:lnTo>
                    <a:pt x="363" y="1834"/>
                  </a:lnTo>
                  <a:lnTo>
                    <a:pt x="375" y="1824"/>
                  </a:lnTo>
                  <a:lnTo>
                    <a:pt x="388" y="1813"/>
                  </a:lnTo>
                  <a:lnTo>
                    <a:pt x="401" y="1801"/>
                  </a:lnTo>
                  <a:lnTo>
                    <a:pt x="415" y="1786"/>
                  </a:lnTo>
                  <a:lnTo>
                    <a:pt x="429" y="1772"/>
                  </a:lnTo>
                  <a:lnTo>
                    <a:pt x="442" y="1757"/>
                  </a:lnTo>
                  <a:lnTo>
                    <a:pt x="471" y="1722"/>
                  </a:lnTo>
                  <a:lnTo>
                    <a:pt x="500" y="1684"/>
                  </a:lnTo>
                  <a:lnTo>
                    <a:pt x="531" y="1642"/>
                  </a:lnTo>
                  <a:lnTo>
                    <a:pt x="563" y="1596"/>
                  </a:lnTo>
                  <a:lnTo>
                    <a:pt x="594" y="1547"/>
                  </a:lnTo>
                  <a:lnTo>
                    <a:pt x="627" y="1494"/>
                  </a:lnTo>
                  <a:lnTo>
                    <a:pt x="661" y="1438"/>
                  </a:lnTo>
                  <a:lnTo>
                    <a:pt x="694" y="1379"/>
                  </a:lnTo>
                  <a:lnTo>
                    <a:pt x="728" y="1317"/>
                  </a:lnTo>
                  <a:lnTo>
                    <a:pt x="763" y="1250"/>
                  </a:lnTo>
                  <a:lnTo>
                    <a:pt x="797" y="1181"/>
                  </a:lnTo>
                  <a:lnTo>
                    <a:pt x="832" y="1110"/>
                  </a:lnTo>
                  <a:lnTo>
                    <a:pt x="858" y="1056"/>
                  </a:lnTo>
                  <a:lnTo>
                    <a:pt x="883" y="1008"/>
                  </a:lnTo>
                  <a:lnTo>
                    <a:pt x="906" y="964"/>
                  </a:lnTo>
                  <a:lnTo>
                    <a:pt x="930" y="923"/>
                  </a:lnTo>
                  <a:lnTo>
                    <a:pt x="951" y="886"/>
                  </a:lnTo>
                  <a:lnTo>
                    <a:pt x="972" y="852"/>
                  </a:lnTo>
                  <a:lnTo>
                    <a:pt x="992" y="822"/>
                  </a:lnTo>
                  <a:lnTo>
                    <a:pt x="1010" y="793"/>
                  </a:lnTo>
                  <a:lnTo>
                    <a:pt x="1029" y="768"/>
                  </a:lnTo>
                  <a:lnTo>
                    <a:pt x="1047" y="745"/>
                  </a:lnTo>
                  <a:lnTo>
                    <a:pt x="1063" y="724"/>
                  </a:lnTo>
                  <a:lnTo>
                    <a:pt x="1080" y="704"/>
                  </a:lnTo>
                  <a:lnTo>
                    <a:pt x="1110" y="670"/>
                  </a:lnTo>
                  <a:lnTo>
                    <a:pt x="1139" y="639"/>
                  </a:lnTo>
                  <a:lnTo>
                    <a:pt x="1152" y="625"/>
                  </a:lnTo>
                  <a:lnTo>
                    <a:pt x="1164" y="610"/>
                  </a:lnTo>
                  <a:lnTo>
                    <a:pt x="1169" y="606"/>
                  </a:lnTo>
                  <a:lnTo>
                    <a:pt x="1172" y="601"/>
                  </a:lnTo>
                  <a:lnTo>
                    <a:pt x="1175" y="597"/>
                  </a:lnTo>
                  <a:lnTo>
                    <a:pt x="1177" y="592"/>
                  </a:lnTo>
                  <a:lnTo>
                    <a:pt x="1178" y="588"/>
                  </a:lnTo>
                  <a:lnTo>
                    <a:pt x="1179" y="584"/>
                  </a:lnTo>
                  <a:lnTo>
                    <a:pt x="1179" y="580"/>
                  </a:lnTo>
                  <a:lnTo>
                    <a:pt x="1178" y="575"/>
                  </a:lnTo>
                  <a:lnTo>
                    <a:pt x="1175" y="569"/>
                  </a:lnTo>
                  <a:lnTo>
                    <a:pt x="1171" y="561"/>
                  </a:lnTo>
                  <a:lnTo>
                    <a:pt x="1164" y="555"/>
                  </a:lnTo>
                  <a:lnTo>
                    <a:pt x="1157" y="549"/>
                  </a:lnTo>
                  <a:lnTo>
                    <a:pt x="1148" y="543"/>
                  </a:lnTo>
                  <a:lnTo>
                    <a:pt x="1137" y="537"/>
                  </a:lnTo>
                  <a:lnTo>
                    <a:pt x="1125" y="532"/>
                  </a:lnTo>
                  <a:lnTo>
                    <a:pt x="1111" y="527"/>
                  </a:lnTo>
                  <a:lnTo>
                    <a:pt x="1092" y="521"/>
                  </a:lnTo>
                  <a:lnTo>
                    <a:pt x="1074" y="518"/>
                  </a:lnTo>
                  <a:lnTo>
                    <a:pt x="1065" y="517"/>
                  </a:lnTo>
                  <a:lnTo>
                    <a:pt x="1056" y="517"/>
                  </a:lnTo>
                  <a:lnTo>
                    <a:pt x="1049" y="517"/>
                  </a:lnTo>
                  <a:lnTo>
                    <a:pt x="1041" y="518"/>
                  </a:lnTo>
                  <a:lnTo>
                    <a:pt x="1034" y="520"/>
                  </a:lnTo>
                  <a:lnTo>
                    <a:pt x="1027" y="522"/>
                  </a:lnTo>
                  <a:lnTo>
                    <a:pt x="1020" y="525"/>
                  </a:lnTo>
                  <a:lnTo>
                    <a:pt x="1012" y="528"/>
                  </a:lnTo>
                  <a:lnTo>
                    <a:pt x="1006" y="532"/>
                  </a:lnTo>
                  <a:lnTo>
                    <a:pt x="1000" y="537"/>
                  </a:lnTo>
                  <a:lnTo>
                    <a:pt x="994" y="542"/>
                  </a:lnTo>
                  <a:lnTo>
                    <a:pt x="989" y="548"/>
                  </a:lnTo>
                  <a:lnTo>
                    <a:pt x="985" y="551"/>
                  </a:lnTo>
                  <a:lnTo>
                    <a:pt x="948" y="593"/>
                  </a:lnTo>
                  <a:lnTo>
                    <a:pt x="909" y="635"/>
                  </a:lnTo>
                  <a:lnTo>
                    <a:pt x="870" y="675"/>
                  </a:lnTo>
                  <a:lnTo>
                    <a:pt x="832" y="711"/>
                  </a:lnTo>
                  <a:lnTo>
                    <a:pt x="813" y="728"/>
                  </a:lnTo>
                  <a:lnTo>
                    <a:pt x="795" y="743"/>
                  </a:lnTo>
                  <a:lnTo>
                    <a:pt x="778" y="756"/>
                  </a:lnTo>
                  <a:lnTo>
                    <a:pt x="762" y="769"/>
                  </a:lnTo>
                  <a:lnTo>
                    <a:pt x="746" y="778"/>
                  </a:lnTo>
                  <a:lnTo>
                    <a:pt x="732" y="784"/>
                  </a:lnTo>
                  <a:lnTo>
                    <a:pt x="725" y="787"/>
                  </a:lnTo>
                  <a:lnTo>
                    <a:pt x="719" y="789"/>
                  </a:lnTo>
                  <a:lnTo>
                    <a:pt x="713" y="790"/>
                  </a:lnTo>
                  <a:lnTo>
                    <a:pt x="707" y="790"/>
                  </a:lnTo>
                  <a:lnTo>
                    <a:pt x="697" y="789"/>
                  </a:lnTo>
                  <a:lnTo>
                    <a:pt x="688" y="786"/>
                  </a:lnTo>
                  <a:lnTo>
                    <a:pt x="684" y="784"/>
                  </a:lnTo>
                  <a:lnTo>
                    <a:pt x="680" y="782"/>
                  </a:lnTo>
                  <a:lnTo>
                    <a:pt x="676" y="779"/>
                  </a:lnTo>
                  <a:lnTo>
                    <a:pt x="673" y="776"/>
                  </a:lnTo>
                  <a:lnTo>
                    <a:pt x="668" y="770"/>
                  </a:lnTo>
                  <a:lnTo>
                    <a:pt x="664" y="762"/>
                  </a:lnTo>
                  <a:lnTo>
                    <a:pt x="661" y="755"/>
                  </a:lnTo>
                  <a:lnTo>
                    <a:pt x="657" y="747"/>
                  </a:lnTo>
                  <a:lnTo>
                    <a:pt x="653" y="730"/>
                  </a:lnTo>
                  <a:lnTo>
                    <a:pt x="651" y="711"/>
                  </a:lnTo>
                  <a:lnTo>
                    <a:pt x="651" y="692"/>
                  </a:lnTo>
                  <a:lnTo>
                    <a:pt x="651" y="672"/>
                  </a:lnTo>
                  <a:lnTo>
                    <a:pt x="653" y="652"/>
                  </a:lnTo>
                  <a:lnTo>
                    <a:pt x="654" y="634"/>
                  </a:lnTo>
                  <a:lnTo>
                    <a:pt x="655" y="622"/>
                  </a:lnTo>
                  <a:lnTo>
                    <a:pt x="656" y="611"/>
                  </a:lnTo>
                  <a:lnTo>
                    <a:pt x="656" y="604"/>
                  </a:lnTo>
                  <a:lnTo>
                    <a:pt x="655" y="597"/>
                  </a:lnTo>
                  <a:lnTo>
                    <a:pt x="654" y="591"/>
                  </a:lnTo>
                  <a:lnTo>
                    <a:pt x="652" y="585"/>
                  </a:lnTo>
                  <a:lnTo>
                    <a:pt x="650" y="579"/>
                  </a:lnTo>
                  <a:lnTo>
                    <a:pt x="647" y="574"/>
                  </a:lnTo>
                  <a:lnTo>
                    <a:pt x="644" y="569"/>
                  </a:lnTo>
                  <a:lnTo>
                    <a:pt x="639" y="564"/>
                  </a:lnTo>
                  <a:lnTo>
                    <a:pt x="634" y="560"/>
                  </a:lnTo>
                  <a:lnTo>
                    <a:pt x="629" y="556"/>
                  </a:lnTo>
                  <a:lnTo>
                    <a:pt x="622" y="552"/>
                  </a:lnTo>
                  <a:lnTo>
                    <a:pt x="615" y="549"/>
                  </a:lnTo>
                  <a:lnTo>
                    <a:pt x="598" y="544"/>
                  </a:lnTo>
                  <a:lnTo>
                    <a:pt x="578" y="539"/>
                  </a:lnTo>
                  <a:lnTo>
                    <a:pt x="558" y="537"/>
                  </a:lnTo>
                  <a:lnTo>
                    <a:pt x="529" y="533"/>
                  </a:lnTo>
                  <a:lnTo>
                    <a:pt x="493" y="530"/>
                  </a:lnTo>
                  <a:lnTo>
                    <a:pt x="453" y="527"/>
                  </a:lnTo>
                  <a:lnTo>
                    <a:pt x="411" y="525"/>
                  </a:lnTo>
                  <a:lnTo>
                    <a:pt x="366" y="522"/>
                  </a:lnTo>
                  <a:lnTo>
                    <a:pt x="322" y="520"/>
                  </a:lnTo>
                  <a:lnTo>
                    <a:pt x="279" y="517"/>
                  </a:lnTo>
                  <a:lnTo>
                    <a:pt x="272" y="517"/>
                  </a:lnTo>
                  <a:lnTo>
                    <a:pt x="273" y="510"/>
                  </a:lnTo>
                  <a:lnTo>
                    <a:pt x="286" y="448"/>
                  </a:lnTo>
                  <a:lnTo>
                    <a:pt x="300" y="387"/>
                  </a:lnTo>
                  <a:lnTo>
                    <a:pt x="316" y="329"/>
                  </a:lnTo>
                  <a:lnTo>
                    <a:pt x="332" y="274"/>
                  </a:lnTo>
                  <a:lnTo>
                    <a:pt x="340" y="248"/>
                  </a:lnTo>
                  <a:lnTo>
                    <a:pt x="349" y="223"/>
                  </a:lnTo>
                  <a:lnTo>
                    <a:pt x="358" y="199"/>
                  </a:lnTo>
                  <a:lnTo>
                    <a:pt x="367" y="178"/>
                  </a:lnTo>
                  <a:lnTo>
                    <a:pt x="376" y="157"/>
                  </a:lnTo>
                  <a:lnTo>
                    <a:pt x="384" y="138"/>
                  </a:lnTo>
                  <a:lnTo>
                    <a:pt x="393" y="122"/>
                  </a:lnTo>
                  <a:lnTo>
                    <a:pt x="401" y="106"/>
                  </a:lnTo>
                  <a:lnTo>
                    <a:pt x="413" y="86"/>
                  </a:lnTo>
                  <a:lnTo>
                    <a:pt x="422" y="67"/>
                  </a:lnTo>
                  <a:lnTo>
                    <a:pt x="425" y="59"/>
                  </a:lnTo>
                  <a:lnTo>
                    <a:pt x="426" y="52"/>
                  </a:lnTo>
                  <a:lnTo>
                    <a:pt x="426" y="45"/>
                  </a:lnTo>
                  <a:lnTo>
                    <a:pt x="424" y="39"/>
                  </a:lnTo>
                  <a:lnTo>
                    <a:pt x="422" y="34"/>
                  </a:lnTo>
                  <a:lnTo>
                    <a:pt x="418" y="30"/>
                  </a:lnTo>
                  <a:lnTo>
                    <a:pt x="413" y="25"/>
                  </a:lnTo>
                  <a:lnTo>
                    <a:pt x="406" y="20"/>
                  </a:lnTo>
                  <a:lnTo>
                    <a:pt x="397" y="16"/>
                  </a:lnTo>
                  <a:lnTo>
                    <a:pt x="387" y="13"/>
                  </a:lnTo>
                  <a:lnTo>
                    <a:pt x="376" y="9"/>
                  </a:lnTo>
                  <a:lnTo>
                    <a:pt x="364" y="6"/>
                  </a:lnTo>
                  <a:lnTo>
                    <a:pt x="353" y="3"/>
                  </a:lnTo>
                  <a:lnTo>
                    <a:pt x="342" y="1"/>
                  </a:lnTo>
                  <a:lnTo>
                    <a:pt x="333" y="0"/>
                  </a:lnTo>
                  <a:lnTo>
                    <a:pt x="323" y="0"/>
                  </a:lnTo>
                  <a:lnTo>
                    <a:pt x="313" y="1"/>
                  </a:lnTo>
                  <a:lnTo>
                    <a:pt x="304" y="2"/>
                  </a:lnTo>
                  <a:lnTo>
                    <a:pt x="294" y="4"/>
                  </a:lnTo>
                  <a:lnTo>
                    <a:pt x="286" y="7"/>
                  </a:lnTo>
                  <a:lnTo>
                    <a:pt x="279" y="11"/>
                  </a:lnTo>
                  <a:lnTo>
                    <a:pt x="273" y="15"/>
                  </a:lnTo>
                  <a:lnTo>
                    <a:pt x="267" y="20"/>
                  </a:lnTo>
                  <a:lnTo>
                    <a:pt x="262" y="26"/>
                  </a:lnTo>
                  <a:lnTo>
                    <a:pt x="253" y="37"/>
                  </a:lnTo>
                  <a:lnTo>
                    <a:pt x="245" y="49"/>
                  </a:lnTo>
                  <a:lnTo>
                    <a:pt x="240" y="61"/>
                  </a:lnTo>
                  <a:lnTo>
                    <a:pt x="235" y="73"/>
                  </a:lnTo>
                  <a:lnTo>
                    <a:pt x="216" y="124"/>
                  </a:lnTo>
                  <a:lnTo>
                    <a:pt x="197" y="177"/>
                  </a:lnTo>
                  <a:lnTo>
                    <a:pt x="180" y="230"/>
                  </a:lnTo>
                  <a:lnTo>
                    <a:pt x="164" y="285"/>
                  </a:lnTo>
                  <a:lnTo>
                    <a:pt x="150" y="340"/>
                  </a:lnTo>
                  <a:lnTo>
                    <a:pt x="137" y="395"/>
                  </a:lnTo>
                  <a:lnTo>
                    <a:pt x="126" y="450"/>
                  </a:lnTo>
                  <a:lnTo>
                    <a:pt x="117" y="505"/>
                  </a:lnTo>
                  <a:lnTo>
                    <a:pt x="116" y="510"/>
                  </a:lnTo>
                  <a:lnTo>
                    <a:pt x="111" y="510"/>
                  </a:lnTo>
                  <a:lnTo>
                    <a:pt x="89" y="509"/>
                  </a:lnTo>
                  <a:lnTo>
                    <a:pt x="71" y="509"/>
                  </a:lnTo>
                  <a:lnTo>
                    <a:pt x="54" y="509"/>
                  </a:lnTo>
                  <a:lnTo>
                    <a:pt x="39" y="509"/>
                  </a:lnTo>
                  <a:lnTo>
                    <a:pt x="26" y="510"/>
                  </a:lnTo>
                  <a:lnTo>
                    <a:pt x="16" y="512"/>
                  </a:lnTo>
                  <a:lnTo>
                    <a:pt x="11" y="514"/>
                  </a:lnTo>
                  <a:lnTo>
                    <a:pt x="8" y="517"/>
                  </a:lnTo>
                  <a:lnTo>
                    <a:pt x="5" y="519"/>
                  </a:lnTo>
                  <a:lnTo>
                    <a:pt x="3" y="522"/>
                  </a:lnTo>
                  <a:lnTo>
                    <a:pt x="2" y="524"/>
                  </a:lnTo>
                  <a:lnTo>
                    <a:pt x="1" y="528"/>
                  </a:lnTo>
                  <a:lnTo>
                    <a:pt x="0" y="531"/>
                  </a:lnTo>
                  <a:lnTo>
                    <a:pt x="0" y="535"/>
                  </a:lnTo>
                  <a:lnTo>
                    <a:pt x="2" y="545"/>
                  </a:lnTo>
                  <a:lnTo>
                    <a:pt x="6" y="555"/>
                  </a:lnTo>
                  <a:lnTo>
                    <a:pt x="11" y="566"/>
                  </a:lnTo>
                  <a:lnTo>
                    <a:pt x="17" y="577"/>
                  </a:lnTo>
                  <a:lnTo>
                    <a:pt x="25" y="588"/>
                  </a:lnTo>
                  <a:lnTo>
                    <a:pt x="34" y="600"/>
                  </a:lnTo>
                  <a:lnTo>
                    <a:pt x="40" y="606"/>
                  </a:lnTo>
                  <a:lnTo>
                    <a:pt x="47" y="611"/>
                  </a:lnTo>
                  <a:lnTo>
                    <a:pt x="54" y="618"/>
                  </a:lnTo>
                  <a:lnTo>
                    <a:pt x="61" y="623"/>
                  </a:lnTo>
                  <a:lnTo>
                    <a:pt x="69" y="627"/>
                  </a:lnTo>
                  <a:lnTo>
                    <a:pt x="77" y="631"/>
                  </a:lnTo>
                  <a:lnTo>
                    <a:pt x="86" y="635"/>
                  </a:lnTo>
                  <a:lnTo>
                    <a:pt x="96" y="638"/>
                  </a:lnTo>
                  <a:lnTo>
                    <a:pt x="102" y="640"/>
                  </a:lnTo>
                  <a:lnTo>
                    <a:pt x="101" y="644"/>
                  </a:lnTo>
                  <a:lnTo>
                    <a:pt x="100" y="669"/>
                  </a:lnTo>
                  <a:lnTo>
                    <a:pt x="99" y="693"/>
                  </a:lnTo>
                  <a:lnTo>
                    <a:pt x="98" y="718"/>
                  </a:lnTo>
                  <a:lnTo>
                    <a:pt x="98" y="741"/>
                  </a:lnTo>
                  <a:lnTo>
                    <a:pt x="98" y="771"/>
                  </a:lnTo>
                  <a:lnTo>
                    <a:pt x="99" y="798"/>
                  </a:lnTo>
                  <a:lnTo>
                    <a:pt x="102" y="825"/>
                  </a:lnTo>
                  <a:lnTo>
                    <a:pt x="106" y="849"/>
                  </a:lnTo>
                  <a:lnTo>
                    <a:pt x="110" y="873"/>
                  </a:lnTo>
                  <a:lnTo>
                    <a:pt x="116" y="894"/>
                  </a:lnTo>
                  <a:lnTo>
                    <a:pt x="123" y="914"/>
                  </a:lnTo>
                  <a:lnTo>
                    <a:pt x="131" y="932"/>
                  </a:lnTo>
                  <a:lnTo>
                    <a:pt x="141" y="948"/>
                  </a:lnTo>
                  <a:lnTo>
                    <a:pt x="152" y="963"/>
                  </a:lnTo>
                  <a:lnTo>
                    <a:pt x="163" y="976"/>
                  </a:lnTo>
                  <a:lnTo>
                    <a:pt x="176" y="987"/>
                  </a:lnTo>
                  <a:lnTo>
                    <a:pt x="189" y="997"/>
                  </a:lnTo>
                  <a:lnTo>
                    <a:pt x="204" y="1004"/>
                  </a:lnTo>
                  <a:lnTo>
                    <a:pt x="220" y="1011"/>
                  </a:lnTo>
                  <a:lnTo>
                    <a:pt x="236" y="1016"/>
                  </a:lnTo>
                  <a:lnTo>
                    <a:pt x="242" y="1017"/>
                  </a:lnTo>
                  <a:lnTo>
                    <a:pt x="248" y="1017"/>
                  </a:lnTo>
                  <a:lnTo>
                    <a:pt x="259" y="1016"/>
                  </a:lnTo>
                  <a:lnTo>
                    <a:pt x="268" y="1014"/>
                  </a:lnTo>
                  <a:lnTo>
                    <a:pt x="273" y="1012"/>
                  </a:lnTo>
                  <a:lnTo>
                    <a:pt x="277" y="1010"/>
                  </a:lnTo>
                  <a:lnTo>
                    <a:pt x="280" y="1007"/>
                  </a:lnTo>
                  <a:lnTo>
                    <a:pt x="282" y="1004"/>
                  </a:lnTo>
                  <a:lnTo>
                    <a:pt x="284" y="999"/>
                  </a:lnTo>
                  <a:lnTo>
                    <a:pt x="284" y="994"/>
                  </a:lnTo>
                  <a:lnTo>
                    <a:pt x="282" y="989"/>
                  </a:lnTo>
                  <a:lnTo>
                    <a:pt x="279" y="982"/>
                  </a:lnTo>
                  <a:lnTo>
                    <a:pt x="271" y="966"/>
                  </a:lnTo>
                  <a:lnTo>
                    <a:pt x="265" y="948"/>
                  </a:lnTo>
                  <a:lnTo>
                    <a:pt x="259" y="929"/>
                  </a:lnTo>
                  <a:lnTo>
                    <a:pt x="254" y="909"/>
                  </a:lnTo>
                  <a:lnTo>
                    <a:pt x="251" y="888"/>
                  </a:lnTo>
                  <a:lnTo>
                    <a:pt x="247" y="866"/>
                  </a:lnTo>
                  <a:lnTo>
                    <a:pt x="245" y="843"/>
                  </a:lnTo>
                  <a:lnTo>
                    <a:pt x="244" y="820"/>
                  </a:lnTo>
                  <a:lnTo>
                    <a:pt x="243" y="796"/>
                  </a:lnTo>
                  <a:lnTo>
                    <a:pt x="243" y="773"/>
                  </a:lnTo>
                  <a:lnTo>
                    <a:pt x="244" y="748"/>
                  </a:lnTo>
                  <a:lnTo>
                    <a:pt x="245" y="725"/>
                  </a:lnTo>
                  <a:lnTo>
                    <a:pt x="249" y="678"/>
                  </a:lnTo>
                  <a:lnTo>
                    <a:pt x="254" y="633"/>
                  </a:lnTo>
                  <a:lnTo>
                    <a:pt x="255" y="629"/>
                  </a:lnTo>
                  <a:lnTo>
                    <a:pt x="259" y="628"/>
                  </a:lnTo>
                  <a:lnTo>
                    <a:pt x="282" y="625"/>
                  </a:lnTo>
                  <a:lnTo>
                    <a:pt x="307" y="622"/>
                  </a:lnTo>
                  <a:lnTo>
                    <a:pt x="332" y="618"/>
                  </a:lnTo>
                  <a:lnTo>
                    <a:pt x="357" y="615"/>
                  </a:lnTo>
                  <a:lnTo>
                    <a:pt x="381" y="612"/>
                  </a:lnTo>
                  <a:lnTo>
                    <a:pt x="406" y="610"/>
                  </a:lnTo>
                  <a:lnTo>
                    <a:pt x="428" y="608"/>
                  </a:lnTo>
                  <a:lnTo>
                    <a:pt x="448" y="607"/>
                  </a:lnTo>
                  <a:lnTo>
                    <a:pt x="450" y="607"/>
                  </a:lnTo>
                  <a:lnTo>
                    <a:pt x="459" y="608"/>
                  </a:lnTo>
                  <a:lnTo>
                    <a:pt x="466" y="610"/>
                  </a:lnTo>
                  <a:lnTo>
                    <a:pt x="472" y="612"/>
                  </a:lnTo>
                  <a:lnTo>
                    <a:pt x="477" y="617"/>
                  </a:lnTo>
                  <a:lnTo>
                    <a:pt x="479" y="620"/>
                  </a:lnTo>
                  <a:lnTo>
                    <a:pt x="481" y="623"/>
                  </a:lnTo>
                  <a:lnTo>
                    <a:pt x="482" y="626"/>
                  </a:lnTo>
                  <a:lnTo>
                    <a:pt x="483" y="630"/>
                  </a:lnTo>
                  <a:lnTo>
                    <a:pt x="483" y="637"/>
                  </a:lnTo>
                  <a:lnTo>
                    <a:pt x="483" y="645"/>
                  </a:lnTo>
                  <a:lnTo>
                    <a:pt x="483" y="657"/>
                  </a:lnTo>
                  <a:lnTo>
                    <a:pt x="483" y="674"/>
                  </a:lnTo>
                  <a:lnTo>
                    <a:pt x="485" y="693"/>
                  </a:lnTo>
                  <a:lnTo>
                    <a:pt x="489" y="717"/>
                  </a:lnTo>
                  <a:lnTo>
                    <a:pt x="492" y="728"/>
                  </a:lnTo>
                  <a:lnTo>
                    <a:pt x="495" y="741"/>
                  </a:lnTo>
                  <a:lnTo>
                    <a:pt x="500" y="753"/>
                  </a:lnTo>
                  <a:lnTo>
                    <a:pt x="506" y="766"/>
                  </a:lnTo>
                  <a:lnTo>
                    <a:pt x="513" y="779"/>
                  </a:lnTo>
                  <a:lnTo>
                    <a:pt x="520" y="791"/>
                  </a:lnTo>
                  <a:lnTo>
                    <a:pt x="529" y="803"/>
                  </a:lnTo>
                  <a:lnTo>
                    <a:pt x="539" y="816"/>
                  </a:lnTo>
                  <a:lnTo>
                    <a:pt x="548" y="824"/>
                  </a:lnTo>
                  <a:lnTo>
                    <a:pt x="558" y="832"/>
                  </a:lnTo>
                  <a:lnTo>
                    <a:pt x="568" y="840"/>
                  </a:lnTo>
                  <a:lnTo>
                    <a:pt x="578" y="846"/>
                  </a:lnTo>
                  <a:lnTo>
                    <a:pt x="589" y="853"/>
                  </a:lnTo>
                  <a:lnTo>
                    <a:pt x="600" y="858"/>
                  </a:lnTo>
                  <a:lnTo>
                    <a:pt x="613" y="865"/>
                  </a:lnTo>
                  <a:lnTo>
                    <a:pt x="626" y="869"/>
                  </a:lnTo>
                  <a:lnTo>
                    <a:pt x="639" y="873"/>
                  </a:lnTo>
                  <a:lnTo>
                    <a:pt x="652" y="877"/>
                  </a:lnTo>
                  <a:lnTo>
                    <a:pt x="668" y="879"/>
                  </a:lnTo>
                  <a:lnTo>
                    <a:pt x="682" y="882"/>
                  </a:lnTo>
                  <a:lnTo>
                    <a:pt x="697" y="883"/>
                  </a:lnTo>
                  <a:lnTo>
                    <a:pt x="714" y="884"/>
                  </a:lnTo>
                  <a:lnTo>
                    <a:pt x="730" y="885"/>
                  </a:lnTo>
                  <a:lnTo>
                    <a:pt x="747" y="885"/>
                  </a:lnTo>
                  <a:lnTo>
                    <a:pt x="756" y="8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39" name="Freeform 36">
              <a:extLst>
                <a:ext uri="{FF2B5EF4-FFF2-40B4-BE49-F238E27FC236}">
                  <a16:creationId xmlns:a16="http://schemas.microsoft.com/office/drawing/2014/main" id="{286F7AD0-40ED-4C64-90F9-9032FEA185C9}"/>
                </a:ext>
              </a:extLst>
            </p:cNvPr>
            <p:cNvSpPr>
              <a:spLocks/>
            </p:cNvSpPr>
            <p:nvPr userDrawn="1"/>
          </p:nvSpPr>
          <p:spPr bwMode="auto">
            <a:xfrm>
              <a:off x="6460" y="648"/>
              <a:ext cx="42" cy="70"/>
            </a:xfrm>
            <a:custGeom>
              <a:avLst/>
              <a:gdLst>
                <a:gd name="T0" fmla="*/ 395 w 504"/>
                <a:gd name="T1" fmla="*/ 126 h 840"/>
                <a:gd name="T2" fmla="*/ 353 w 504"/>
                <a:gd name="T3" fmla="*/ 165 h 840"/>
                <a:gd name="T4" fmla="*/ 314 w 504"/>
                <a:gd name="T5" fmla="*/ 203 h 840"/>
                <a:gd name="T6" fmla="*/ 279 w 504"/>
                <a:gd name="T7" fmla="*/ 243 h 840"/>
                <a:gd name="T8" fmla="*/ 248 w 504"/>
                <a:gd name="T9" fmla="*/ 283 h 840"/>
                <a:gd name="T10" fmla="*/ 219 w 504"/>
                <a:gd name="T11" fmla="*/ 323 h 840"/>
                <a:gd name="T12" fmla="*/ 195 w 504"/>
                <a:gd name="T13" fmla="*/ 365 h 840"/>
                <a:gd name="T14" fmla="*/ 174 w 504"/>
                <a:gd name="T15" fmla="*/ 407 h 840"/>
                <a:gd name="T16" fmla="*/ 156 w 504"/>
                <a:gd name="T17" fmla="*/ 451 h 840"/>
                <a:gd name="T18" fmla="*/ 135 w 504"/>
                <a:gd name="T19" fmla="*/ 514 h 840"/>
                <a:gd name="T20" fmla="*/ 122 w 504"/>
                <a:gd name="T21" fmla="*/ 567 h 840"/>
                <a:gd name="T22" fmla="*/ 115 w 504"/>
                <a:gd name="T23" fmla="*/ 613 h 840"/>
                <a:gd name="T24" fmla="*/ 114 w 504"/>
                <a:gd name="T25" fmla="*/ 650 h 840"/>
                <a:gd name="T26" fmla="*/ 116 w 504"/>
                <a:gd name="T27" fmla="*/ 681 h 840"/>
                <a:gd name="T28" fmla="*/ 121 w 504"/>
                <a:gd name="T29" fmla="*/ 704 h 840"/>
                <a:gd name="T30" fmla="*/ 127 w 504"/>
                <a:gd name="T31" fmla="*/ 723 h 840"/>
                <a:gd name="T32" fmla="*/ 135 w 504"/>
                <a:gd name="T33" fmla="*/ 736 h 840"/>
                <a:gd name="T34" fmla="*/ 146 w 504"/>
                <a:gd name="T35" fmla="*/ 748 h 840"/>
                <a:gd name="T36" fmla="*/ 159 w 504"/>
                <a:gd name="T37" fmla="*/ 757 h 840"/>
                <a:gd name="T38" fmla="*/ 173 w 504"/>
                <a:gd name="T39" fmla="*/ 762 h 840"/>
                <a:gd name="T40" fmla="*/ 188 w 504"/>
                <a:gd name="T41" fmla="*/ 764 h 840"/>
                <a:gd name="T42" fmla="*/ 208 w 504"/>
                <a:gd name="T43" fmla="*/ 840 h 840"/>
                <a:gd name="T44" fmla="*/ 182 w 504"/>
                <a:gd name="T45" fmla="*/ 839 h 840"/>
                <a:gd name="T46" fmla="*/ 159 w 504"/>
                <a:gd name="T47" fmla="*/ 835 h 840"/>
                <a:gd name="T48" fmla="*/ 136 w 504"/>
                <a:gd name="T49" fmla="*/ 829 h 840"/>
                <a:gd name="T50" fmla="*/ 115 w 504"/>
                <a:gd name="T51" fmla="*/ 821 h 840"/>
                <a:gd name="T52" fmla="*/ 96 w 504"/>
                <a:gd name="T53" fmla="*/ 809 h 840"/>
                <a:gd name="T54" fmla="*/ 77 w 504"/>
                <a:gd name="T55" fmla="*/ 795 h 840"/>
                <a:gd name="T56" fmla="*/ 61 w 504"/>
                <a:gd name="T57" fmla="*/ 780 h 840"/>
                <a:gd name="T58" fmla="*/ 47 w 504"/>
                <a:gd name="T59" fmla="*/ 761 h 840"/>
                <a:gd name="T60" fmla="*/ 28 w 504"/>
                <a:gd name="T61" fmla="*/ 731 h 840"/>
                <a:gd name="T62" fmla="*/ 14 w 504"/>
                <a:gd name="T63" fmla="*/ 696 h 840"/>
                <a:gd name="T64" fmla="*/ 5 w 504"/>
                <a:gd name="T65" fmla="*/ 658 h 840"/>
                <a:gd name="T66" fmla="*/ 1 w 504"/>
                <a:gd name="T67" fmla="*/ 618 h 840"/>
                <a:gd name="T68" fmla="*/ 1 w 504"/>
                <a:gd name="T69" fmla="*/ 576 h 840"/>
                <a:gd name="T70" fmla="*/ 5 w 504"/>
                <a:gd name="T71" fmla="*/ 532 h 840"/>
                <a:gd name="T72" fmla="*/ 14 w 504"/>
                <a:gd name="T73" fmla="*/ 486 h 840"/>
                <a:gd name="T74" fmla="*/ 27 w 504"/>
                <a:gd name="T75" fmla="*/ 439 h 840"/>
                <a:gd name="T76" fmla="*/ 51 w 504"/>
                <a:gd name="T77" fmla="*/ 380 h 840"/>
                <a:gd name="T78" fmla="*/ 81 w 504"/>
                <a:gd name="T79" fmla="*/ 321 h 840"/>
                <a:gd name="T80" fmla="*/ 118 w 504"/>
                <a:gd name="T81" fmla="*/ 264 h 840"/>
                <a:gd name="T82" fmla="*/ 162 w 504"/>
                <a:gd name="T83" fmla="*/ 209 h 840"/>
                <a:gd name="T84" fmla="*/ 212 w 504"/>
                <a:gd name="T85" fmla="*/ 156 h 840"/>
                <a:gd name="T86" fmla="*/ 269 w 504"/>
                <a:gd name="T87" fmla="*/ 103 h 840"/>
                <a:gd name="T88" fmla="*/ 332 w 504"/>
                <a:gd name="T89" fmla="*/ 52 h 840"/>
                <a:gd name="T90" fmla="*/ 403 w 504"/>
                <a:gd name="T91" fmla="*/ 2 h 840"/>
                <a:gd name="T92" fmla="*/ 504 w 504"/>
                <a:gd name="T93" fmla="*/ 26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4" h="840">
                  <a:moveTo>
                    <a:pt x="406" y="118"/>
                  </a:moveTo>
                  <a:lnTo>
                    <a:pt x="395" y="126"/>
                  </a:lnTo>
                  <a:lnTo>
                    <a:pt x="374" y="146"/>
                  </a:lnTo>
                  <a:lnTo>
                    <a:pt x="353" y="165"/>
                  </a:lnTo>
                  <a:lnTo>
                    <a:pt x="333" y="184"/>
                  </a:lnTo>
                  <a:lnTo>
                    <a:pt x="314" y="203"/>
                  </a:lnTo>
                  <a:lnTo>
                    <a:pt x="295" y="223"/>
                  </a:lnTo>
                  <a:lnTo>
                    <a:pt x="279" y="243"/>
                  </a:lnTo>
                  <a:lnTo>
                    <a:pt x="263" y="262"/>
                  </a:lnTo>
                  <a:lnTo>
                    <a:pt x="248" y="283"/>
                  </a:lnTo>
                  <a:lnTo>
                    <a:pt x="233" y="303"/>
                  </a:lnTo>
                  <a:lnTo>
                    <a:pt x="219" y="323"/>
                  </a:lnTo>
                  <a:lnTo>
                    <a:pt x="207" y="344"/>
                  </a:lnTo>
                  <a:lnTo>
                    <a:pt x="195" y="365"/>
                  </a:lnTo>
                  <a:lnTo>
                    <a:pt x="184" y="386"/>
                  </a:lnTo>
                  <a:lnTo>
                    <a:pt x="174" y="407"/>
                  </a:lnTo>
                  <a:lnTo>
                    <a:pt x="165" y="430"/>
                  </a:lnTo>
                  <a:lnTo>
                    <a:pt x="156" y="451"/>
                  </a:lnTo>
                  <a:lnTo>
                    <a:pt x="145" y="484"/>
                  </a:lnTo>
                  <a:lnTo>
                    <a:pt x="135" y="514"/>
                  </a:lnTo>
                  <a:lnTo>
                    <a:pt x="128" y="542"/>
                  </a:lnTo>
                  <a:lnTo>
                    <a:pt x="122" y="567"/>
                  </a:lnTo>
                  <a:lnTo>
                    <a:pt x="118" y="591"/>
                  </a:lnTo>
                  <a:lnTo>
                    <a:pt x="115" y="613"/>
                  </a:lnTo>
                  <a:lnTo>
                    <a:pt x="114" y="633"/>
                  </a:lnTo>
                  <a:lnTo>
                    <a:pt x="114" y="650"/>
                  </a:lnTo>
                  <a:lnTo>
                    <a:pt x="114" y="666"/>
                  </a:lnTo>
                  <a:lnTo>
                    <a:pt x="116" y="681"/>
                  </a:lnTo>
                  <a:lnTo>
                    <a:pt x="118" y="693"/>
                  </a:lnTo>
                  <a:lnTo>
                    <a:pt x="121" y="704"/>
                  </a:lnTo>
                  <a:lnTo>
                    <a:pt x="124" y="714"/>
                  </a:lnTo>
                  <a:lnTo>
                    <a:pt x="127" y="723"/>
                  </a:lnTo>
                  <a:lnTo>
                    <a:pt x="131" y="730"/>
                  </a:lnTo>
                  <a:lnTo>
                    <a:pt x="135" y="736"/>
                  </a:lnTo>
                  <a:lnTo>
                    <a:pt x="140" y="742"/>
                  </a:lnTo>
                  <a:lnTo>
                    <a:pt x="146" y="748"/>
                  </a:lnTo>
                  <a:lnTo>
                    <a:pt x="152" y="753"/>
                  </a:lnTo>
                  <a:lnTo>
                    <a:pt x="159" y="757"/>
                  </a:lnTo>
                  <a:lnTo>
                    <a:pt x="166" y="760"/>
                  </a:lnTo>
                  <a:lnTo>
                    <a:pt x="173" y="762"/>
                  </a:lnTo>
                  <a:lnTo>
                    <a:pt x="180" y="763"/>
                  </a:lnTo>
                  <a:lnTo>
                    <a:pt x="188" y="764"/>
                  </a:lnTo>
                  <a:lnTo>
                    <a:pt x="230" y="801"/>
                  </a:lnTo>
                  <a:lnTo>
                    <a:pt x="208" y="840"/>
                  </a:lnTo>
                  <a:lnTo>
                    <a:pt x="195" y="840"/>
                  </a:lnTo>
                  <a:lnTo>
                    <a:pt x="182" y="839"/>
                  </a:lnTo>
                  <a:lnTo>
                    <a:pt x="170" y="838"/>
                  </a:lnTo>
                  <a:lnTo>
                    <a:pt x="159" y="835"/>
                  </a:lnTo>
                  <a:lnTo>
                    <a:pt x="148" y="833"/>
                  </a:lnTo>
                  <a:lnTo>
                    <a:pt x="136" y="829"/>
                  </a:lnTo>
                  <a:lnTo>
                    <a:pt x="125" y="825"/>
                  </a:lnTo>
                  <a:lnTo>
                    <a:pt x="115" y="821"/>
                  </a:lnTo>
                  <a:lnTo>
                    <a:pt x="105" y="814"/>
                  </a:lnTo>
                  <a:lnTo>
                    <a:pt x="96" y="809"/>
                  </a:lnTo>
                  <a:lnTo>
                    <a:pt x="86" y="802"/>
                  </a:lnTo>
                  <a:lnTo>
                    <a:pt x="77" y="795"/>
                  </a:lnTo>
                  <a:lnTo>
                    <a:pt x="69" y="788"/>
                  </a:lnTo>
                  <a:lnTo>
                    <a:pt x="61" y="780"/>
                  </a:lnTo>
                  <a:lnTo>
                    <a:pt x="54" y="771"/>
                  </a:lnTo>
                  <a:lnTo>
                    <a:pt x="47" y="761"/>
                  </a:lnTo>
                  <a:lnTo>
                    <a:pt x="36" y="746"/>
                  </a:lnTo>
                  <a:lnTo>
                    <a:pt x="28" y="731"/>
                  </a:lnTo>
                  <a:lnTo>
                    <a:pt x="21" y="713"/>
                  </a:lnTo>
                  <a:lnTo>
                    <a:pt x="14" y="696"/>
                  </a:lnTo>
                  <a:lnTo>
                    <a:pt x="9" y="678"/>
                  </a:lnTo>
                  <a:lnTo>
                    <a:pt x="5" y="658"/>
                  </a:lnTo>
                  <a:lnTo>
                    <a:pt x="2" y="639"/>
                  </a:lnTo>
                  <a:lnTo>
                    <a:pt x="1" y="618"/>
                  </a:lnTo>
                  <a:lnTo>
                    <a:pt x="0" y="597"/>
                  </a:lnTo>
                  <a:lnTo>
                    <a:pt x="1" y="576"/>
                  </a:lnTo>
                  <a:lnTo>
                    <a:pt x="2" y="554"/>
                  </a:lnTo>
                  <a:lnTo>
                    <a:pt x="5" y="532"/>
                  </a:lnTo>
                  <a:lnTo>
                    <a:pt x="9" y="509"/>
                  </a:lnTo>
                  <a:lnTo>
                    <a:pt x="14" y="486"/>
                  </a:lnTo>
                  <a:lnTo>
                    <a:pt x="20" y="462"/>
                  </a:lnTo>
                  <a:lnTo>
                    <a:pt x="27" y="439"/>
                  </a:lnTo>
                  <a:lnTo>
                    <a:pt x="38" y="409"/>
                  </a:lnTo>
                  <a:lnTo>
                    <a:pt x="51" y="380"/>
                  </a:lnTo>
                  <a:lnTo>
                    <a:pt x="66" y="350"/>
                  </a:lnTo>
                  <a:lnTo>
                    <a:pt x="81" y="321"/>
                  </a:lnTo>
                  <a:lnTo>
                    <a:pt x="99" y="293"/>
                  </a:lnTo>
                  <a:lnTo>
                    <a:pt x="118" y="264"/>
                  </a:lnTo>
                  <a:lnTo>
                    <a:pt x="139" y="237"/>
                  </a:lnTo>
                  <a:lnTo>
                    <a:pt x="162" y="209"/>
                  </a:lnTo>
                  <a:lnTo>
                    <a:pt x="185" y="183"/>
                  </a:lnTo>
                  <a:lnTo>
                    <a:pt x="212" y="156"/>
                  </a:lnTo>
                  <a:lnTo>
                    <a:pt x="239" y="130"/>
                  </a:lnTo>
                  <a:lnTo>
                    <a:pt x="269" y="103"/>
                  </a:lnTo>
                  <a:lnTo>
                    <a:pt x="300" y="77"/>
                  </a:lnTo>
                  <a:lnTo>
                    <a:pt x="332" y="52"/>
                  </a:lnTo>
                  <a:lnTo>
                    <a:pt x="367" y="26"/>
                  </a:lnTo>
                  <a:lnTo>
                    <a:pt x="403" y="2"/>
                  </a:lnTo>
                  <a:lnTo>
                    <a:pt x="406" y="0"/>
                  </a:lnTo>
                  <a:lnTo>
                    <a:pt x="504" y="26"/>
                  </a:lnTo>
                  <a:lnTo>
                    <a:pt x="406" y="11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1" name="Freeform 37">
              <a:extLst>
                <a:ext uri="{FF2B5EF4-FFF2-40B4-BE49-F238E27FC236}">
                  <a16:creationId xmlns:a16="http://schemas.microsoft.com/office/drawing/2014/main" id="{40EBDD19-2F77-4085-86A8-5D6F4909BF34}"/>
                </a:ext>
              </a:extLst>
            </p:cNvPr>
            <p:cNvSpPr>
              <a:spLocks/>
            </p:cNvSpPr>
            <p:nvPr userDrawn="1"/>
          </p:nvSpPr>
          <p:spPr bwMode="auto">
            <a:xfrm>
              <a:off x="7081" y="570"/>
              <a:ext cx="66" cy="83"/>
            </a:xfrm>
            <a:custGeom>
              <a:avLst/>
              <a:gdLst>
                <a:gd name="T0" fmla="*/ 575 w 783"/>
                <a:gd name="T1" fmla="*/ 794 h 1004"/>
                <a:gd name="T2" fmla="*/ 584 w 783"/>
                <a:gd name="T3" fmla="*/ 863 h 1004"/>
                <a:gd name="T4" fmla="*/ 607 w 783"/>
                <a:gd name="T5" fmla="*/ 922 h 1004"/>
                <a:gd name="T6" fmla="*/ 643 w 783"/>
                <a:gd name="T7" fmla="*/ 967 h 1004"/>
                <a:gd name="T8" fmla="*/ 692 w 783"/>
                <a:gd name="T9" fmla="*/ 1000 h 1004"/>
                <a:gd name="T10" fmla="*/ 718 w 783"/>
                <a:gd name="T11" fmla="*/ 1004 h 1004"/>
                <a:gd name="T12" fmla="*/ 738 w 783"/>
                <a:gd name="T13" fmla="*/ 997 h 1004"/>
                <a:gd name="T14" fmla="*/ 741 w 783"/>
                <a:gd name="T15" fmla="*/ 978 h 1004"/>
                <a:gd name="T16" fmla="*/ 727 w 783"/>
                <a:gd name="T17" fmla="*/ 902 h 1004"/>
                <a:gd name="T18" fmla="*/ 728 w 783"/>
                <a:gd name="T19" fmla="*/ 819 h 1004"/>
                <a:gd name="T20" fmla="*/ 742 w 783"/>
                <a:gd name="T21" fmla="*/ 732 h 1004"/>
                <a:gd name="T22" fmla="*/ 767 w 783"/>
                <a:gd name="T23" fmla="*/ 642 h 1004"/>
                <a:gd name="T24" fmla="*/ 783 w 783"/>
                <a:gd name="T25" fmla="*/ 583 h 1004"/>
                <a:gd name="T26" fmla="*/ 779 w 783"/>
                <a:gd name="T27" fmla="*/ 550 h 1004"/>
                <a:gd name="T28" fmla="*/ 756 w 783"/>
                <a:gd name="T29" fmla="*/ 522 h 1004"/>
                <a:gd name="T30" fmla="*/ 702 w 783"/>
                <a:gd name="T31" fmla="*/ 494 h 1004"/>
                <a:gd name="T32" fmla="*/ 674 w 783"/>
                <a:gd name="T33" fmla="*/ 489 h 1004"/>
                <a:gd name="T34" fmla="*/ 651 w 783"/>
                <a:gd name="T35" fmla="*/ 493 h 1004"/>
                <a:gd name="T36" fmla="*/ 633 w 783"/>
                <a:gd name="T37" fmla="*/ 508 h 1004"/>
                <a:gd name="T38" fmla="*/ 603 w 783"/>
                <a:gd name="T39" fmla="*/ 553 h 1004"/>
                <a:gd name="T40" fmla="*/ 506 w 783"/>
                <a:gd name="T41" fmla="*/ 676 h 1004"/>
                <a:gd name="T42" fmla="*/ 401 w 783"/>
                <a:gd name="T43" fmla="*/ 783 h 1004"/>
                <a:gd name="T44" fmla="*/ 336 w 783"/>
                <a:gd name="T45" fmla="*/ 834 h 1004"/>
                <a:gd name="T46" fmla="*/ 286 w 783"/>
                <a:gd name="T47" fmla="*/ 860 h 1004"/>
                <a:gd name="T48" fmla="*/ 240 w 783"/>
                <a:gd name="T49" fmla="*/ 873 h 1004"/>
                <a:gd name="T50" fmla="*/ 209 w 783"/>
                <a:gd name="T51" fmla="*/ 871 h 1004"/>
                <a:gd name="T52" fmla="*/ 188 w 783"/>
                <a:gd name="T53" fmla="*/ 858 h 1004"/>
                <a:gd name="T54" fmla="*/ 170 w 783"/>
                <a:gd name="T55" fmla="*/ 836 h 1004"/>
                <a:gd name="T56" fmla="*/ 155 w 783"/>
                <a:gd name="T57" fmla="*/ 776 h 1004"/>
                <a:gd name="T58" fmla="*/ 159 w 783"/>
                <a:gd name="T59" fmla="*/ 665 h 1004"/>
                <a:gd name="T60" fmla="*/ 188 w 783"/>
                <a:gd name="T61" fmla="*/ 507 h 1004"/>
                <a:gd name="T62" fmla="*/ 234 w 783"/>
                <a:gd name="T63" fmla="*/ 341 h 1004"/>
                <a:gd name="T64" fmla="*/ 291 w 783"/>
                <a:gd name="T65" fmla="*/ 188 h 1004"/>
                <a:gd name="T66" fmla="*/ 345 w 783"/>
                <a:gd name="T67" fmla="*/ 81 h 1004"/>
                <a:gd name="T68" fmla="*/ 360 w 783"/>
                <a:gd name="T69" fmla="*/ 40 h 1004"/>
                <a:gd name="T70" fmla="*/ 354 w 783"/>
                <a:gd name="T71" fmla="*/ 15 h 1004"/>
                <a:gd name="T72" fmla="*/ 327 w 783"/>
                <a:gd name="T73" fmla="*/ 3 h 1004"/>
                <a:gd name="T74" fmla="*/ 291 w 783"/>
                <a:gd name="T75" fmla="*/ 0 h 1004"/>
                <a:gd name="T76" fmla="*/ 240 w 783"/>
                <a:gd name="T77" fmla="*/ 7 h 1004"/>
                <a:gd name="T78" fmla="*/ 203 w 783"/>
                <a:gd name="T79" fmla="*/ 25 h 1004"/>
                <a:gd name="T80" fmla="*/ 178 w 783"/>
                <a:gd name="T81" fmla="*/ 52 h 1004"/>
                <a:gd name="T82" fmla="*/ 135 w 783"/>
                <a:gd name="T83" fmla="*/ 146 h 1004"/>
                <a:gd name="T84" fmla="*/ 81 w 783"/>
                <a:gd name="T85" fmla="*/ 292 h 1004"/>
                <a:gd name="T86" fmla="*/ 34 w 783"/>
                <a:gd name="T87" fmla="*/ 458 h 1004"/>
                <a:gd name="T88" fmla="*/ 5 w 783"/>
                <a:gd name="T89" fmla="*/ 639 h 1004"/>
                <a:gd name="T90" fmla="*/ 1 w 783"/>
                <a:gd name="T91" fmla="*/ 756 h 1004"/>
                <a:gd name="T92" fmla="*/ 8 w 783"/>
                <a:gd name="T93" fmla="*/ 802 h 1004"/>
                <a:gd name="T94" fmla="*/ 25 w 783"/>
                <a:gd name="T95" fmla="*/ 845 h 1004"/>
                <a:gd name="T96" fmla="*/ 51 w 783"/>
                <a:gd name="T97" fmla="*/ 884 h 1004"/>
                <a:gd name="T98" fmla="*/ 91 w 783"/>
                <a:gd name="T99" fmla="*/ 923 h 1004"/>
                <a:gd name="T100" fmla="*/ 141 w 783"/>
                <a:gd name="T101" fmla="*/ 955 h 1004"/>
                <a:gd name="T102" fmla="*/ 189 w 783"/>
                <a:gd name="T103" fmla="*/ 975 h 1004"/>
                <a:gd name="T104" fmla="*/ 248 w 783"/>
                <a:gd name="T105" fmla="*/ 986 h 1004"/>
                <a:gd name="T106" fmla="*/ 294 w 783"/>
                <a:gd name="T107" fmla="*/ 979 h 1004"/>
                <a:gd name="T108" fmla="*/ 339 w 783"/>
                <a:gd name="T109" fmla="*/ 961 h 1004"/>
                <a:gd name="T110" fmla="*/ 426 w 783"/>
                <a:gd name="T111" fmla="*/ 901 h 1004"/>
                <a:gd name="T112" fmla="*/ 504 w 783"/>
                <a:gd name="T113" fmla="*/ 825 h 10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83" h="1004">
                  <a:moveTo>
                    <a:pt x="576" y="737"/>
                  </a:moveTo>
                  <a:lnTo>
                    <a:pt x="575" y="755"/>
                  </a:lnTo>
                  <a:lnTo>
                    <a:pt x="575" y="775"/>
                  </a:lnTo>
                  <a:lnTo>
                    <a:pt x="575" y="794"/>
                  </a:lnTo>
                  <a:lnTo>
                    <a:pt x="576" y="812"/>
                  </a:lnTo>
                  <a:lnTo>
                    <a:pt x="578" y="831"/>
                  </a:lnTo>
                  <a:lnTo>
                    <a:pt x="581" y="847"/>
                  </a:lnTo>
                  <a:lnTo>
                    <a:pt x="584" y="863"/>
                  </a:lnTo>
                  <a:lnTo>
                    <a:pt x="590" y="879"/>
                  </a:lnTo>
                  <a:lnTo>
                    <a:pt x="595" y="894"/>
                  </a:lnTo>
                  <a:lnTo>
                    <a:pt x="601" y="908"/>
                  </a:lnTo>
                  <a:lnTo>
                    <a:pt x="607" y="922"/>
                  </a:lnTo>
                  <a:lnTo>
                    <a:pt x="615" y="934"/>
                  </a:lnTo>
                  <a:lnTo>
                    <a:pt x="623" y="946"/>
                  </a:lnTo>
                  <a:lnTo>
                    <a:pt x="632" y="956"/>
                  </a:lnTo>
                  <a:lnTo>
                    <a:pt x="643" y="967"/>
                  </a:lnTo>
                  <a:lnTo>
                    <a:pt x="654" y="977"/>
                  </a:lnTo>
                  <a:lnTo>
                    <a:pt x="666" y="986"/>
                  </a:lnTo>
                  <a:lnTo>
                    <a:pt x="678" y="994"/>
                  </a:lnTo>
                  <a:lnTo>
                    <a:pt x="692" y="1000"/>
                  </a:lnTo>
                  <a:lnTo>
                    <a:pt x="699" y="1002"/>
                  </a:lnTo>
                  <a:lnTo>
                    <a:pt x="705" y="1003"/>
                  </a:lnTo>
                  <a:lnTo>
                    <a:pt x="712" y="1004"/>
                  </a:lnTo>
                  <a:lnTo>
                    <a:pt x="718" y="1004"/>
                  </a:lnTo>
                  <a:lnTo>
                    <a:pt x="724" y="1004"/>
                  </a:lnTo>
                  <a:lnTo>
                    <a:pt x="730" y="1003"/>
                  </a:lnTo>
                  <a:lnTo>
                    <a:pt x="735" y="1000"/>
                  </a:lnTo>
                  <a:lnTo>
                    <a:pt x="738" y="997"/>
                  </a:lnTo>
                  <a:lnTo>
                    <a:pt x="741" y="993"/>
                  </a:lnTo>
                  <a:lnTo>
                    <a:pt x="742" y="989"/>
                  </a:lnTo>
                  <a:lnTo>
                    <a:pt x="742" y="984"/>
                  </a:lnTo>
                  <a:lnTo>
                    <a:pt x="741" y="978"/>
                  </a:lnTo>
                  <a:lnTo>
                    <a:pt x="735" y="959"/>
                  </a:lnTo>
                  <a:lnTo>
                    <a:pt x="732" y="941"/>
                  </a:lnTo>
                  <a:lnTo>
                    <a:pt x="729" y="922"/>
                  </a:lnTo>
                  <a:lnTo>
                    <a:pt x="727" y="902"/>
                  </a:lnTo>
                  <a:lnTo>
                    <a:pt x="726" y="883"/>
                  </a:lnTo>
                  <a:lnTo>
                    <a:pt x="726" y="861"/>
                  </a:lnTo>
                  <a:lnTo>
                    <a:pt x="726" y="841"/>
                  </a:lnTo>
                  <a:lnTo>
                    <a:pt x="728" y="819"/>
                  </a:lnTo>
                  <a:lnTo>
                    <a:pt x="730" y="798"/>
                  </a:lnTo>
                  <a:lnTo>
                    <a:pt x="733" y="776"/>
                  </a:lnTo>
                  <a:lnTo>
                    <a:pt x="736" y="754"/>
                  </a:lnTo>
                  <a:lnTo>
                    <a:pt x="742" y="732"/>
                  </a:lnTo>
                  <a:lnTo>
                    <a:pt x="747" y="709"/>
                  </a:lnTo>
                  <a:lnTo>
                    <a:pt x="753" y="687"/>
                  </a:lnTo>
                  <a:lnTo>
                    <a:pt x="760" y="664"/>
                  </a:lnTo>
                  <a:lnTo>
                    <a:pt x="767" y="642"/>
                  </a:lnTo>
                  <a:lnTo>
                    <a:pt x="775" y="620"/>
                  </a:lnTo>
                  <a:lnTo>
                    <a:pt x="780" y="600"/>
                  </a:lnTo>
                  <a:lnTo>
                    <a:pt x="782" y="591"/>
                  </a:lnTo>
                  <a:lnTo>
                    <a:pt x="783" y="583"/>
                  </a:lnTo>
                  <a:lnTo>
                    <a:pt x="783" y="573"/>
                  </a:lnTo>
                  <a:lnTo>
                    <a:pt x="783" y="565"/>
                  </a:lnTo>
                  <a:lnTo>
                    <a:pt x="781" y="558"/>
                  </a:lnTo>
                  <a:lnTo>
                    <a:pt x="779" y="550"/>
                  </a:lnTo>
                  <a:lnTo>
                    <a:pt x="775" y="543"/>
                  </a:lnTo>
                  <a:lnTo>
                    <a:pt x="770" y="536"/>
                  </a:lnTo>
                  <a:lnTo>
                    <a:pt x="764" y="530"/>
                  </a:lnTo>
                  <a:lnTo>
                    <a:pt x="756" y="522"/>
                  </a:lnTo>
                  <a:lnTo>
                    <a:pt x="747" y="515"/>
                  </a:lnTo>
                  <a:lnTo>
                    <a:pt x="735" y="509"/>
                  </a:lnTo>
                  <a:lnTo>
                    <a:pt x="718" y="500"/>
                  </a:lnTo>
                  <a:lnTo>
                    <a:pt x="702" y="494"/>
                  </a:lnTo>
                  <a:lnTo>
                    <a:pt x="695" y="492"/>
                  </a:lnTo>
                  <a:lnTo>
                    <a:pt x="687" y="490"/>
                  </a:lnTo>
                  <a:lnTo>
                    <a:pt x="680" y="489"/>
                  </a:lnTo>
                  <a:lnTo>
                    <a:pt x="674" y="489"/>
                  </a:lnTo>
                  <a:lnTo>
                    <a:pt x="667" y="489"/>
                  </a:lnTo>
                  <a:lnTo>
                    <a:pt x="662" y="490"/>
                  </a:lnTo>
                  <a:lnTo>
                    <a:pt x="656" y="491"/>
                  </a:lnTo>
                  <a:lnTo>
                    <a:pt x="651" y="493"/>
                  </a:lnTo>
                  <a:lnTo>
                    <a:pt x="646" y="496"/>
                  </a:lnTo>
                  <a:lnTo>
                    <a:pt x="642" y="499"/>
                  </a:lnTo>
                  <a:lnTo>
                    <a:pt x="637" y="503"/>
                  </a:lnTo>
                  <a:lnTo>
                    <a:pt x="633" y="508"/>
                  </a:lnTo>
                  <a:lnTo>
                    <a:pt x="630" y="512"/>
                  </a:lnTo>
                  <a:lnTo>
                    <a:pt x="627" y="516"/>
                  </a:lnTo>
                  <a:lnTo>
                    <a:pt x="624" y="522"/>
                  </a:lnTo>
                  <a:lnTo>
                    <a:pt x="603" y="553"/>
                  </a:lnTo>
                  <a:lnTo>
                    <a:pt x="579" y="584"/>
                  </a:lnTo>
                  <a:lnTo>
                    <a:pt x="556" y="615"/>
                  </a:lnTo>
                  <a:lnTo>
                    <a:pt x="531" y="646"/>
                  </a:lnTo>
                  <a:lnTo>
                    <a:pt x="506" y="676"/>
                  </a:lnTo>
                  <a:lnTo>
                    <a:pt x="480" y="704"/>
                  </a:lnTo>
                  <a:lnTo>
                    <a:pt x="454" y="733"/>
                  </a:lnTo>
                  <a:lnTo>
                    <a:pt x="427" y="758"/>
                  </a:lnTo>
                  <a:lnTo>
                    <a:pt x="401" y="783"/>
                  </a:lnTo>
                  <a:lnTo>
                    <a:pt x="374" y="805"/>
                  </a:lnTo>
                  <a:lnTo>
                    <a:pt x="362" y="815"/>
                  </a:lnTo>
                  <a:lnTo>
                    <a:pt x="349" y="825"/>
                  </a:lnTo>
                  <a:lnTo>
                    <a:pt x="336" y="834"/>
                  </a:lnTo>
                  <a:lnTo>
                    <a:pt x="323" y="841"/>
                  </a:lnTo>
                  <a:lnTo>
                    <a:pt x="310" y="848"/>
                  </a:lnTo>
                  <a:lnTo>
                    <a:pt x="298" y="855"/>
                  </a:lnTo>
                  <a:lnTo>
                    <a:pt x="286" y="860"/>
                  </a:lnTo>
                  <a:lnTo>
                    <a:pt x="273" y="865"/>
                  </a:lnTo>
                  <a:lnTo>
                    <a:pt x="262" y="868"/>
                  </a:lnTo>
                  <a:lnTo>
                    <a:pt x="251" y="872"/>
                  </a:lnTo>
                  <a:lnTo>
                    <a:pt x="240" y="873"/>
                  </a:lnTo>
                  <a:lnTo>
                    <a:pt x="228" y="874"/>
                  </a:lnTo>
                  <a:lnTo>
                    <a:pt x="221" y="874"/>
                  </a:lnTo>
                  <a:lnTo>
                    <a:pt x="215" y="873"/>
                  </a:lnTo>
                  <a:lnTo>
                    <a:pt x="209" y="871"/>
                  </a:lnTo>
                  <a:lnTo>
                    <a:pt x="203" y="868"/>
                  </a:lnTo>
                  <a:lnTo>
                    <a:pt x="198" y="865"/>
                  </a:lnTo>
                  <a:lnTo>
                    <a:pt x="193" y="862"/>
                  </a:lnTo>
                  <a:lnTo>
                    <a:pt x="188" y="858"/>
                  </a:lnTo>
                  <a:lnTo>
                    <a:pt x="183" y="853"/>
                  </a:lnTo>
                  <a:lnTo>
                    <a:pt x="178" y="848"/>
                  </a:lnTo>
                  <a:lnTo>
                    <a:pt x="174" y="843"/>
                  </a:lnTo>
                  <a:lnTo>
                    <a:pt x="170" y="836"/>
                  </a:lnTo>
                  <a:lnTo>
                    <a:pt x="167" y="830"/>
                  </a:lnTo>
                  <a:lnTo>
                    <a:pt x="162" y="813"/>
                  </a:lnTo>
                  <a:lnTo>
                    <a:pt x="158" y="796"/>
                  </a:lnTo>
                  <a:lnTo>
                    <a:pt x="155" y="776"/>
                  </a:lnTo>
                  <a:lnTo>
                    <a:pt x="154" y="753"/>
                  </a:lnTo>
                  <a:lnTo>
                    <a:pt x="154" y="729"/>
                  </a:lnTo>
                  <a:lnTo>
                    <a:pt x="155" y="702"/>
                  </a:lnTo>
                  <a:lnTo>
                    <a:pt x="159" y="665"/>
                  </a:lnTo>
                  <a:lnTo>
                    <a:pt x="164" y="628"/>
                  </a:lnTo>
                  <a:lnTo>
                    <a:pt x="170" y="589"/>
                  </a:lnTo>
                  <a:lnTo>
                    <a:pt x="178" y="548"/>
                  </a:lnTo>
                  <a:lnTo>
                    <a:pt x="188" y="507"/>
                  </a:lnTo>
                  <a:lnTo>
                    <a:pt x="197" y="465"/>
                  </a:lnTo>
                  <a:lnTo>
                    <a:pt x="208" y="423"/>
                  </a:lnTo>
                  <a:lnTo>
                    <a:pt x="220" y="382"/>
                  </a:lnTo>
                  <a:lnTo>
                    <a:pt x="234" y="341"/>
                  </a:lnTo>
                  <a:lnTo>
                    <a:pt x="247" y="301"/>
                  </a:lnTo>
                  <a:lnTo>
                    <a:pt x="261" y="261"/>
                  </a:lnTo>
                  <a:lnTo>
                    <a:pt x="275" y="223"/>
                  </a:lnTo>
                  <a:lnTo>
                    <a:pt x="291" y="188"/>
                  </a:lnTo>
                  <a:lnTo>
                    <a:pt x="306" y="154"/>
                  </a:lnTo>
                  <a:lnTo>
                    <a:pt x="322" y="122"/>
                  </a:lnTo>
                  <a:lnTo>
                    <a:pt x="338" y="94"/>
                  </a:lnTo>
                  <a:lnTo>
                    <a:pt x="345" y="81"/>
                  </a:lnTo>
                  <a:lnTo>
                    <a:pt x="351" y="68"/>
                  </a:lnTo>
                  <a:lnTo>
                    <a:pt x="356" y="58"/>
                  </a:lnTo>
                  <a:lnTo>
                    <a:pt x="359" y="48"/>
                  </a:lnTo>
                  <a:lnTo>
                    <a:pt x="360" y="40"/>
                  </a:lnTo>
                  <a:lnTo>
                    <a:pt x="361" y="33"/>
                  </a:lnTo>
                  <a:lnTo>
                    <a:pt x="360" y="25"/>
                  </a:lnTo>
                  <a:lnTo>
                    <a:pt x="357" y="20"/>
                  </a:lnTo>
                  <a:lnTo>
                    <a:pt x="354" y="15"/>
                  </a:lnTo>
                  <a:lnTo>
                    <a:pt x="350" y="11"/>
                  </a:lnTo>
                  <a:lnTo>
                    <a:pt x="344" y="8"/>
                  </a:lnTo>
                  <a:lnTo>
                    <a:pt x="337" y="5"/>
                  </a:lnTo>
                  <a:lnTo>
                    <a:pt x="327" y="3"/>
                  </a:lnTo>
                  <a:lnTo>
                    <a:pt x="318" y="1"/>
                  </a:lnTo>
                  <a:lnTo>
                    <a:pt x="307" y="0"/>
                  </a:lnTo>
                  <a:lnTo>
                    <a:pt x="295" y="0"/>
                  </a:lnTo>
                  <a:lnTo>
                    <a:pt x="291" y="0"/>
                  </a:lnTo>
                  <a:lnTo>
                    <a:pt x="276" y="0"/>
                  </a:lnTo>
                  <a:lnTo>
                    <a:pt x="263" y="2"/>
                  </a:lnTo>
                  <a:lnTo>
                    <a:pt x="251" y="4"/>
                  </a:lnTo>
                  <a:lnTo>
                    <a:pt x="240" y="7"/>
                  </a:lnTo>
                  <a:lnTo>
                    <a:pt x="229" y="11"/>
                  </a:lnTo>
                  <a:lnTo>
                    <a:pt x="219" y="15"/>
                  </a:lnTo>
                  <a:lnTo>
                    <a:pt x="211" y="20"/>
                  </a:lnTo>
                  <a:lnTo>
                    <a:pt x="203" y="25"/>
                  </a:lnTo>
                  <a:lnTo>
                    <a:pt x="196" y="32"/>
                  </a:lnTo>
                  <a:lnTo>
                    <a:pt x="190" y="39"/>
                  </a:lnTo>
                  <a:lnTo>
                    <a:pt x="184" y="45"/>
                  </a:lnTo>
                  <a:lnTo>
                    <a:pt x="178" y="52"/>
                  </a:lnTo>
                  <a:lnTo>
                    <a:pt x="169" y="67"/>
                  </a:lnTo>
                  <a:lnTo>
                    <a:pt x="162" y="83"/>
                  </a:lnTo>
                  <a:lnTo>
                    <a:pt x="148" y="113"/>
                  </a:lnTo>
                  <a:lnTo>
                    <a:pt x="135" y="146"/>
                  </a:lnTo>
                  <a:lnTo>
                    <a:pt x="120" y="180"/>
                  </a:lnTo>
                  <a:lnTo>
                    <a:pt x="107" y="215"/>
                  </a:lnTo>
                  <a:lnTo>
                    <a:pt x="94" y="253"/>
                  </a:lnTo>
                  <a:lnTo>
                    <a:pt x="81" y="292"/>
                  </a:lnTo>
                  <a:lnTo>
                    <a:pt x="67" y="332"/>
                  </a:lnTo>
                  <a:lnTo>
                    <a:pt x="56" y="372"/>
                  </a:lnTo>
                  <a:lnTo>
                    <a:pt x="45" y="414"/>
                  </a:lnTo>
                  <a:lnTo>
                    <a:pt x="34" y="458"/>
                  </a:lnTo>
                  <a:lnTo>
                    <a:pt x="24" y="502"/>
                  </a:lnTo>
                  <a:lnTo>
                    <a:pt x="17" y="547"/>
                  </a:lnTo>
                  <a:lnTo>
                    <a:pt x="10" y="593"/>
                  </a:lnTo>
                  <a:lnTo>
                    <a:pt x="5" y="639"/>
                  </a:lnTo>
                  <a:lnTo>
                    <a:pt x="2" y="685"/>
                  </a:lnTo>
                  <a:lnTo>
                    <a:pt x="0" y="732"/>
                  </a:lnTo>
                  <a:lnTo>
                    <a:pt x="0" y="744"/>
                  </a:lnTo>
                  <a:lnTo>
                    <a:pt x="1" y="756"/>
                  </a:lnTo>
                  <a:lnTo>
                    <a:pt x="2" y="768"/>
                  </a:lnTo>
                  <a:lnTo>
                    <a:pt x="3" y="780"/>
                  </a:lnTo>
                  <a:lnTo>
                    <a:pt x="6" y="791"/>
                  </a:lnTo>
                  <a:lnTo>
                    <a:pt x="8" y="802"/>
                  </a:lnTo>
                  <a:lnTo>
                    <a:pt x="12" y="813"/>
                  </a:lnTo>
                  <a:lnTo>
                    <a:pt x="16" y="825"/>
                  </a:lnTo>
                  <a:lnTo>
                    <a:pt x="20" y="835"/>
                  </a:lnTo>
                  <a:lnTo>
                    <a:pt x="25" y="845"/>
                  </a:lnTo>
                  <a:lnTo>
                    <a:pt x="31" y="855"/>
                  </a:lnTo>
                  <a:lnTo>
                    <a:pt x="37" y="864"/>
                  </a:lnTo>
                  <a:lnTo>
                    <a:pt x="44" y="875"/>
                  </a:lnTo>
                  <a:lnTo>
                    <a:pt x="51" y="884"/>
                  </a:lnTo>
                  <a:lnTo>
                    <a:pt x="58" y="893"/>
                  </a:lnTo>
                  <a:lnTo>
                    <a:pt x="66" y="901"/>
                  </a:lnTo>
                  <a:lnTo>
                    <a:pt x="79" y="912"/>
                  </a:lnTo>
                  <a:lnTo>
                    <a:pt x="91" y="923"/>
                  </a:lnTo>
                  <a:lnTo>
                    <a:pt x="103" y="932"/>
                  </a:lnTo>
                  <a:lnTo>
                    <a:pt x="115" y="941"/>
                  </a:lnTo>
                  <a:lnTo>
                    <a:pt x="127" y="948"/>
                  </a:lnTo>
                  <a:lnTo>
                    <a:pt x="141" y="955"/>
                  </a:lnTo>
                  <a:lnTo>
                    <a:pt x="153" y="961"/>
                  </a:lnTo>
                  <a:lnTo>
                    <a:pt x="165" y="966"/>
                  </a:lnTo>
                  <a:lnTo>
                    <a:pt x="177" y="972"/>
                  </a:lnTo>
                  <a:lnTo>
                    <a:pt x="189" y="975"/>
                  </a:lnTo>
                  <a:lnTo>
                    <a:pt x="201" y="979"/>
                  </a:lnTo>
                  <a:lnTo>
                    <a:pt x="211" y="981"/>
                  </a:lnTo>
                  <a:lnTo>
                    <a:pt x="232" y="985"/>
                  </a:lnTo>
                  <a:lnTo>
                    <a:pt x="248" y="986"/>
                  </a:lnTo>
                  <a:lnTo>
                    <a:pt x="259" y="985"/>
                  </a:lnTo>
                  <a:lnTo>
                    <a:pt x="270" y="984"/>
                  </a:lnTo>
                  <a:lnTo>
                    <a:pt x="282" y="982"/>
                  </a:lnTo>
                  <a:lnTo>
                    <a:pt x="294" y="979"/>
                  </a:lnTo>
                  <a:lnTo>
                    <a:pt x="305" y="976"/>
                  </a:lnTo>
                  <a:lnTo>
                    <a:pt x="316" y="972"/>
                  </a:lnTo>
                  <a:lnTo>
                    <a:pt x="327" y="966"/>
                  </a:lnTo>
                  <a:lnTo>
                    <a:pt x="339" y="961"/>
                  </a:lnTo>
                  <a:lnTo>
                    <a:pt x="361" y="949"/>
                  </a:lnTo>
                  <a:lnTo>
                    <a:pt x="384" y="935"/>
                  </a:lnTo>
                  <a:lnTo>
                    <a:pt x="405" y="918"/>
                  </a:lnTo>
                  <a:lnTo>
                    <a:pt x="426" y="901"/>
                  </a:lnTo>
                  <a:lnTo>
                    <a:pt x="448" y="883"/>
                  </a:lnTo>
                  <a:lnTo>
                    <a:pt x="467" y="863"/>
                  </a:lnTo>
                  <a:lnTo>
                    <a:pt x="487" y="844"/>
                  </a:lnTo>
                  <a:lnTo>
                    <a:pt x="504" y="825"/>
                  </a:lnTo>
                  <a:lnTo>
                    <a:pt x="538" y="786"/>
                  </a:lnTo>
                  <a:lnTo>
                    <a:pt x="565" y="751"/>
                  </a:lnTo>
                  <a:lnTo>
                    <a:pt x="576" y="73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3" name="Freeform 38">
              <a:extLst>
                <a:ext uri="{FF2B5EF4-FFF2-40B4-BE49-F238E27FC236}">
                  <a16:creationId xmlns:a16="http://schemas.microsoft.com/office/drawing/2014/main" id="{719928D0-20EA-49EF-8D04-C3DCEB2C69E5}"/>
                </a:ext>
              </a:extLst>
            </p:cNvPr>
            <p:cNvSpPr>
              <a:spLocks/>
            </p:cNvSpPr>
            <p:nvPr userDrawn="1"/>
          </p:nvSpPr>
          <p:spPr bwMode="auto">
            <a:xfrm>
              <a:off x="6357" y="558"/>
              <a:ext cx="28" cy="94"/>
            </a:xfrm>
            <a:custGeom>
              <a:avLst/>
              <a:gdLst>
                <a:gd name="T0" fmla="*/ 211 w 340"/>
                <a:gd name="T1" fmla="*/ 0 h 1127"/>
                <a:gd name="T2" fmla="*/ 198 w 340"/>
                <a:gd name="T3" fmla="*/ 2 h 1127"/>
                <a:gd name="T4" fmla="*/ 187 w 340"/>
                <a:gd name="T5" fmla="*/ 6 h 1127"/>
                <a:gd name="T6" fmla="*/ 178 w 340"/>
                <a:gd name="T7" fmla="*/ 12 h 1127"/>
                <a:gd name="T8" fmla="*/ 167 w 340"/>
                <a:gd name="T9" fmla="*/ 24 h 1127"/>
                <a:gd name="T10" fmla="*/ 158 w 340"/>
                <a:gd name="T11" fmla="*/ 41 h 1127"/>
                <a:gd name="T12" fmla="*/ 151 w 340"/>
                <a:gd name="T13" fmla="*/ 66 h 1127"/>
                <a:gd name="T14" fmla="*/ 144 w 340"/>
                <a:gd name="T15" fmla="*/ 103 h 1127"/>
                <a:gd name="T16" fmla="*/ 134 w 340"/>
                <a:gd name="T17" fmla="*/ 147 h 1127"/>
                <a:gd name="T18" fmla="*/ 123 w 340"/>
                <a:gd name="T19" fmla="*/ 195 h 1127"/>
                <a:gd name="T20" fmla="*/ 101 w 340"/>
                <a:gd name="T21" fmla="*/ 292 h 1127"/>
                <a:gd name="T22" fmla="*/ 67 w 340"/>
                <a:gd name="T23" fmla="*/ 447 h 1127"/>
                <a:gd name="T24" fmla="*/ 35 w 340"/>
                <a:gd name="T25" fmla="*/ 608 h 1127"/>
                <a:gd name="T26" fmla="*/ 16 w 340"/>
                <a:gd name="T27" fmla="*/ 725 h 1127"/>
                <a:gd name="T28" fmla="*/ 7 w 340"/>
                <a:gd name="T29" fmla="*/ 797 h 1127"/>
                <a:gd name="T30" fmla="*/ 1 w 340"/>
                <a:gd name="T31" fmla="*/ 872 h 1127"/>
                <a:gd name="T32" fmla="*/ 0 w 340"/>
                <a:gd name="T33" fmla="*/ 941 h 1127"/>
                <a:gd name="T34" fmla="*/ 5 w 340"/>
                <a:gd name="T35" fmla="*/ 996 h 1127"/>
                <a:gd name="T36" fmla="*/ 14 w 340"/>
                <a:gd name="T37" fmla="*/ 1039 h 1127"/>
                <a:gd name="T38" fmla="*/ 27 w 340"/>
                <a:gd name="T39" fmla="*/ 1071 h 1127"/>
                <a:gd name="T40" fmla="*/ 43 w 340"/>
                <a:gd name="T41" fmla="*/ 1094 h 1127"/>
                <a:gd name="T42" fmla="*/ 62 w 340"/>
                <a:gd name="T43" fmla="*/ 1111 h 1127"/>
                <a:gd name="T44" fmla="*/ 82 w 340"/>
                <a:gd name="T45" fmla="*/ 1121 h 1127"/>
                <a:gd name="T46" fmla="*/ 102 w 340"/>
                <a:gd name="T47" fmla="*/ 1127 h 1127"/>
                <a:gd name="T48" fmla="*/ 116 w 340"/>
                <a:gd name="T49" fmla="*/ 1127 h 1127"/>
                <a:gd name="T50" fmla="*/ 122 w 340"/>
                <a:gd name="T51" fmla="*/ 1124 h 1127"/>
                <a:gd name="T52" fmla="*/ 129 w 340"/>
                <a:gd name="T53" fmla="*/ 1116 h 1127"/>
                <a:gd name="T54" fmla="*/ 134 w 340"/>
                <a:gd name="T55" fmla="*/ 1099 h 1127"/>
                <a:gd name="T56" fmla="*/ 134 w 340"/>
                <a:gd name="T57" fmla="*/ 1070 h 1127"/>
                <a:gd name="T58" fmla="*/ 137 w 340"/>
                <a:gd name="T59" fmla="*/ 1026 h 1127"/>
                <a:gd name="T60" fmla="*/ 145 w 340"/>
                <a:gd name="T61" fmla="*/ 948 h 1127"/>
                <a:gd name="T62" fmla="*/ 165 w 340"/>
                <a:gd name="T63" fmla="*/ 829 h 1127"/>
                <a:gd name="T64" fmla="*/ 191 w 340"/>
                <a:gd name="T65" fmla="*/ 696 h 1127"/>
                <a:gd name="T66" fmla="*/ 222 w 340"/>
                <a:gd name="T67" fmla="*/ 559 h 1127"/>
                <a:gd name="T68" fmla="*/ 253 w 340"/>
                <a:gd name="T69" fmla="*/ 425 h 1127"/>
                <a:gd name="T70" fmla="*/ 286 w 340"/>
                <a:gd name="T71" fmla="*/ 301 h 1127"/>
                <a:gd name="T72" fmla="*/ 316 w 340"/>
                <a:gd name="T73" fmla="*/ 195 h 1127"/>
                <a:gd name="T74" fmla="*/ 333 w 340"/>
                <a:gd name="T75" fmla="*/ 136 h 1127"/>
                <a:gd name="T76" fmla="*/ 338 w 340"/>
                <a:gd name="T77" fmla="*/ 110 h 1127"/>
                <a:gd name="T78" fmla="*/ 340 w 340"/>
                <a:gd name="T79" fmla="*/ 88 h 1127"/>
                <a:gd name="T80" fmla="*/ 337 w 340"/>
                <a:gd name="T81" fmla="*/ 70 h 1127"/>
                <a:gd name="T82" fmla="*/ 331 w 340"/>
                <a:gd name="T83" fmla="*/ 55 h 1127"/>
                <a:gd name="T84" fmla="*/ 321 w 340"/>
                <a:gd name="T85" fmla="*/ 42 h 1127"/>
                <a:gd name="T86" fmla="*/ 307 w 340"/>
                <a:gd name="T87" fmla="*/ 31 h 1127"/>
                <a:gd name="T88" fmla="*/ 292 w 340"/>
                <a:gd name="T89" fmla="*/ 22 h 1127"/>
                <a:gd name="T90" fmla="*/ 266 w 340"/>
                <a:gd name="T91" fmla="*/ 9 h 1127"/>
                <a:gd name="T92" fmla="*/ 233 w 340"/>
                <a:gd name="T93" fmla="*/ 1 h 11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0" h="1127">
                  <a:moveTo>
                    <a:pt x="218" y="0"/>
                  </a:moveTo>
                  <a:lnTo>
                    <a:pt x="211" y="0"/>
                  </a:lnTo>
                  <a:lnTo>
                    <a:pt x="204" y="1"/>
                  </a:lnTo>
                  <a:lnTo>
                    <a:pt x="198" y="2"/>
                  </a:lnTo>
                  <a:lnTo>
                    <a:pt x="192" y="4"/>
                  </a:lnTo>
                  <a:lnTo>
                    <a:pt x="187" y="6"/>
                  </a:lnTo>
                  <a:lnTo>
                    <a:pt x="182" y="9"/>
                  </a:lnTo>
                  <a:lnTo>
                    <a:pt x="178" y="12"/>
                  </a:lnTo>
                  <a:lnTo>
                    <a:pt x="174" y="16"/>
                  </a:lnTo>
                  <a:lnTo>
                    <a:pt x="167" y="24"/>
                  </a:lnTo>
                  <a:lnTo>
                    <a:pt x="162" y="33"/>
                  </a:lnTo>
                  <a:lnTo>
                    <a:pt x="158" y="41"/>
                  </a:lnTo>
                  <a:lnTo>
                    <a:pt x="154" y="51"/>
                  </a:lnTo>
                  <a:lnTo>
                    <a:pt x="151" y="66"/>
                  </a:lnTo>
                  <a:lnTo>
                    <a:pt x="148" y="84"/>
                  </a:lnTo>
                  <a:lnTo>
                    <a:pt x="144" y="103"/>
                  </a:lnTo>
                  <a:lnTo>
                    <a:pt x="139" y="125"/>
                  </a:lnTo>
                  <a:lnTo>
                    <a:pt x="134" y="147"/>
                  </a:lnTo>
                  <a:lnTo>
                    <a:pt x="129" y="171"/>
                  </a:lnTo>
                  <a:lnTo>
                    <a:pt x="123" y="195"/>
                  </a:lnTo>
                  <a:lnTo>
                    <a:pt x="118" y="222"/>
                  </a:lnTo>
                  <a:lnTo>
                    <a:pt x="101" y="292"/>
                  </a:lnTo>
                  <a:lnTo>
                    <a:pt x="84" y="369"/>
                  </a:lnTo>
                  <a:lnTo>
                    <a:pt x="67" y="447"/>
                  </a:lnTo>
                  <a:lnTo>
                    <a:pt x="50" y="528"/>
                  </a:lnTo>
                  <a:lnTo>
                    <a:pt x="35" y="608"/>
                  </a:lnTo>
                  <a:lnTo>
                    <a:pt x="22" y="687"/>
                  </a:lnTo>
                  <a:lnTo>
                    <a:pt x="16" y="725"/>
                  </a:lnTo>
                  <a:lnTo>
                    <a:pt x="11" y="762"/>
                  </a:lnTo>
                  <a:lnTo>
                    <a:pt x="7" y="797"/>
                  </a:lnTo>
                  <a:lnTo>
                    <a:pt x="3" y="832"/>
                  </a:lnTo>
                  <a:lnTo>
                    <a:pt x="1" y="872"/>
                  </a:lnTo>
                  <a:lnTo>
                    <a:pt x="0" y="909"/>
                  </a:lnTo>
                  <a:lnTo>
                    <a:pt x="0" y="941"/>
                  </a:lnTo>
                  <a:lnTo>
                    <a:pt x="1" y="971"/>
                  </a:lnTo>
                  <a:lnTo>
                    <a:pt x="5" y="996"/>
                  </a:lnTo>
                  <a:lnTo>
                    <a:pt x="9" y="1019"/>
                  </a:lnTo>
                  <a:lnTo>
                    <a:pt x="14" y="1039"/>
                  </a:lnTo>
                  <a:lnTo>
                    <a:pt x="20" y="1057"/>
                  </a:lnTo>
                  <a:lnTo>
                    <a:pt x="27" y="1071"/>
                  </a:lnTo>
                  <a:lnTo>
                    <a:pt x="35" y="1084"/>
                  </a:lnTo>
                  <a:lnTo>
                    <a:pt x="43" y="1094"/>
                  </a:lnTo>
                  <a:lnTo>
                    <a:pt x="52" y="1103"/>
                  </a:lnTo>
                  <a:lnTo>
                    <a:pt x="62" y="1111"/>
                  </a:lnTo>
                  <a:lnTo>
                    <a:pt x="72" y="1117"/>
                  </a:lnTo>
                  <a:lnTo>
                    <a:pt x="82" y="1121"/>
                  </a:lnTo>
                  <a:lnTo>
                    <a:pt x="93" y="1125"/>
                  </a:lnTo>
                  <a:lnTo>
                    <a:pt x="102" y="1127"/>
                  </a:lnTo>
                  <a:lnTo>
                    <a:pt x="112" y="1127"/>
                  </a:lnTo>
                  <a:lnTo>
                    <a:pt x="116" y="1127"/>
                  </a:lnTo>
                  <a:lnTo>
                    <a:pt x="119" y="1125"/>
                  </a:lnTo>
                  <a:lnTo>
                    <a:pt x="122" y="1124"/>
                  </a:lnTo>
                  <a:lnTo>
                    <a:pt x="125" y="1121"/>
                  </a:lnTo>
                  <a:lnTo>
                    <a:pt x="129" y="1116"/>
                  </a:lnTo>
                  <a:lnTo>
                    <a:pt x="132" y="1109"/>
                  </a:lnTo>
                  <a:lnTo>
                    <a:pt x="134" y="1099"/>
                  </a:lnTo>
                  <a:lnTo>
                    <a:pt x="134" y="1089"/>
                  </a:lnTo>
                  <a:lnTo>
                    <a:pt x="134" y="1070"/>
                  </a:lnTo>
                  <a:lnTo>
                    <a:pt x="135" y="1048"/>
                  </a:lnTo>
                  <a:lnTo>
                    <a:pt x="137" y="1026"/>
                  </a:lnTo>
                  <a:lnTo>
                    <a:pt x="139" y="1001"/>
                  </a:lnTo>
                  <a:lnTo>
                    <a:pt x="145" y="948"/>
                  </a:lnTo>
                  <a:lnTo>
                    <a:pt x="154" y="891"/>
                  </a:lnTo>
                  <a:lnTo>
                    <a:pt x="165" y="829"/>
                  </a:lnTo>
                  <a:lnTo>
                    <a:pt x="177" y="764"/>
                  </a:lnTo>
                  <a:lnTo>
                    <a:pt x="191" y="696"/>
                  </a:lnTo>
                  <a:lnTo>
                    <a:pt x="205" y="628"/>
                  </a:lnTo>
                  <a:lnTo>
                    <a:pt x="222" y="559"/>
                  </a:lnTo>
                  <a:lnTo>
                    <a:pt x="237" y="492"/>
                  </a:lnTo>
                  <a:lnTo>
                    <a:pt x="253" y="425"/>
                  </a:lnTo>
                  <a:lnTo>
                    <a:pt x="270" y="361"/>
                  </a:lnTo>
                  <a:lnTo>
                    <a:pt x="286" y="301"/>
                  </a:lnTo>
                  <a:lnTo>
                    <a:pt x="301" y="245"/>
                  </a:lnTo>
                  <a:lnTo>
                    <a:pt x="316" y="195"/>
                  </a:lnTo>
                  <a:lnTo>
                    <a:pt x="329" y="150"/>
                  </a:lnTo>
                  <a:lnTo>
                    <a:pt x="333" y="136"/>
                  </a:lnTo>
                  <a:lnTo>
                    <a:pt x="336" y="123"/>
                  </a:lnTo>
                  <a:lnTo>
                    <a:pt x="338" y="110"/>
                  </a:lnTo>
                  <a:lnTo>
                    <a:pt x="339" y="98"/>
                  </a:lnTo>
                  <a:lnTo>
                    <a:pt x="340" y="88"/>
                  </a:lnTo>
                  <a:lnTo>
                    <a:pt x="339" y="79"/>
                  </a:lnTo>
                  <a:lnTo>
                    <a:pt x="337" y="70"/>
                  </a:lnTo>
                  <a:lnTo>
                    <a:pt x="334" y="62"/>
                  </a:lnTo>
                  <a:lnTo>
                    <a:pt x="331" y="55"/>
                  </a:lnTo>
                  <a:lnTo>
                    <a:pt x="326" y="48"/>
                  </a:lnTo>
                  <a:lnTo>
                    <a:pt x="321" y="42"/>
                  </a:lnTo>
                  <a:lnTo>
                    <a:pt x="315" y="37"/>
                  </a:lnTo>
                  <a:lnTo>
                    <a:pt x="307" y="31"/>
                  </a:lnTo>
                  <a:lnTo>
                    <a:pt x="300" y="27"/>
                  </a:lnTo>
                  <a:lnTo>
                    <a:pt x="292" y="22"/>
                  </a:lnTo>
                  <a:lnTo>
                    <a:pt x="283" y="17"/>
                  </a:lnTo>
                  <a:lnTo>
                    <a:pt x="266" y="9"/>
                  </a:lnTo>
                  <a:lnTo>
                    <a:pt x="248" y="4"/>
                  </a:lnTo>
                  <a:lnTo>
                    <a:pt x="233" y="1"/>
                  </a:lnTo>
                  <a:lnTo>
                    <a:pt x="218"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4" name="Freeform 39">
              <a:extLst>
                <a:ext uri="{FF2B5EF4-FFF2-40B4-BE49-F238E27FC236}">
                  <a16:creationId xmlns:a16="http://schemas.microsoft.com/office/drawing/2014/main" id="{8D3D3209-668B-4209-AFB7-3DA8FFE1FA6D}"/>
                </a:ext>
              </a:extLst>
            </p:cNvPr>
            <p:cNvSpPr>
              <a:spLocks/>
            </p:cNvSpPr>
            <p:nvPr userDrawn="1"/>
          </p:nvSpPr>
          <p:spPr bwMode="auto">
            <a:xfrm>
              <a:off x="7003" y="607"/>
              <a:ext cx="58" cy="42"/>
            </a:xfrm>
            <a:custGeom>
              <a:avLst/>
              <a:gdLst>
                <a:gd name="T0" fmla="*/ 50 w 695"/>
                <a:gd name="T1" fmla="*/ 38 h 503"/>
                <a:gd name="T2" fmla="*/ 37 w 695"/>
                <a:gd name="T3" fmla="*/ 44 h 503"/>
                <a:gd name="T4" fmla="*/ 31 w 695"/>
                <a:gd name="T5" fmla="*/ 54 h 503"/>
                <a:gd name="T6" fmla="*/ 30 w 695"/>
                <a:gd name="T7" fmla="*/ 70 h 503"/>
                <a:gd name="T8" fmla="*/ 37 w 695"/>
                <a:gd name="T9" fmla="*/ 108 h 503"/>
                <a:gd name="T10" fmla="*/ 39 w 695"/>
                <a:gd name="T11" fmla="*/ 159 h 503"/>
                <a:gd name="T12" fmla="*/ 35 w 695"/>
                <a:gd name="T13" fmla="*/ 214 h 503"/>
                <a:gd name="T14" fmla="*/ 17 w 695"/>
                <a:gd name="T15" fmla="*/ 323 h 503"/>
                <a:gd name="T16" fmla="*/ 4 w 695"/>
                <a:gd name="T17" fmla="*/ 384 h 503"/>
                <a:gd name="T18" fmla="*/ 0 w 695"/>
                <a:gd name="T19" fmla="*/ 414 h 503"/>
                <a:gd name="T20" fmla="*/ 6 w 695"/>
                <a:gd name="T21" fmla="*/ 438 h 503"/>
                <a:gd name="T22" fmla="*/ 17 w 695"/>
                <a:gd name="T23" fmla="*/ 455 h 503"/>
                <a:gd name="T24" fmla="*/ 32 w 695"/>
                <a:gd name="T25" fmla="*/ 470 h 503"/>
                <a:gd name="T26" fmla="*/ 74 w 695"/>
                <a:gd name="T27" fmla="*/ 494 h 503"/>
                <a:gd name="T28" fmla="*/ 114 w 695"/>
                <a:gd name="T29" fmla="*/ 503 h 503"/>
                <a:gd name="T30" fmla="*/ 134 w 695"/>
                <a:gd name="T31" fmla="*/ 500 h 503"/>
                <a:gd name="T32" fmla="*/ 152 w 695"/>
                <a:gd name="T33" fmla="*/ 486 h 503"/>
                <a:gd name="T34" fmla="*/ 171 w 695"/>
                <a:gd name="T35" fmla="*/ 441 h 503"/>
                <a:gd name="T36" fmla="*/ 212 w 695"/>
                <a:gd name="T37" fmla="*/ 349 h 503"/>
                <a:gd name="T38" fmla="*/ 241 w 695"/>
                <a:gd name="T39" fmla="*/ 301 h 503"/>
                <a:gd name="T40" fmla="*/ 278 w 695"/>
                <a:gd name="T41" fmla="*/ 253 h 503"/>
                <a:gd name="T42" fmla="*/ 322 w 695"/>
                <a:gd name="T43" fmla="*/ 208 h 503"/>
                <a:gd name="T44" fmla="*/ 374 w 695"/>
                <a:gd name="T45" fmla="*/ 167 h 503"/>
                <a:gd name="T46" fmla="*/ 435 w 695"/>
                <a:gd name="T47" fmla="*/ 131 h 503"/>
                <a:gd name="T48" fmla="*/ 505 w 695"/>
                <a:gd name="T49" fmla="*/ 102 h 503"/>
                <a:gd name="T50" fmla="*/ 585 w 695"/>
                <a:gd name="T51" fmla="*/ 82 h 503"/>
                <a:gd name="T52" fmla="*/ 677 w 695"/>
                <a:gd name="T53" fmla="*/ 72 h 503"/>
                <a:gd name="T54" fmla="*/ 686 w 695"/>
                <a:gd name="T55" fmla="*/ 69 h 503"/>
                <a:gd name="T56" fmla="*/ 692 w 695"/>
                <a:gd name="T57" fmla="*/ 62 h 503"/>
                <a:gd name="T58" fmla="*/ 695 w 695"/>
                <a:gd name="T59" fmla="*/ 51 h 503"/>
                <a:gd name="T60" fmla="*/ 690 w 695"/>
                <a:gd name="T61" fmla="*/ 34 h 503"/>
                <a:gd name="T62" fmla="*/ 674 w 695"/>
                <a:gd name="T63" fmla="*/ 18 h 503"/>
                <a:gd name="T64" fmla="*/ 648 w 695"/>
                <a:gd name="T65" fmla="*/ 8 h 503"/>
                <a:gd name="T66" fmla="*/ 604 w 695"/>
                <a:gd name="T67" fmla="*/ 1 h 503"/>
                <a:gd name="T68" fmla="*/ 536 w 695"/>
                <a:gd name="T69" fmla="*/ 2 h 503"/>
                <a:gd name="T70" fmla="*/ 469 w 695"/>
                <a:gd name="T71" fmla="*/ 13 h 503"/>
                <a:gd name="T72" fmla="*/ 397 w 695"/>
                <a:gd name="T73" fmla="*/ 33 h 503"/>
                <a:gd name="T74" fmla="*/ 328 w 695"/>
                <a:gd name="T75" fmla="*/ 60 h 503"/>
                <a:gd name="T76" fmla="*/ 262 w 695"/>
                <a:gd name="T77" fmla="*/ 94 h 503"/>
                <a:gd name="T78" fmla="*/ 214 w 695"/>
                <a:gd name="T79" fmla="*/ 124 h 503"/>
                <a:gd name="T80" fmla="*/ 200 w 695"/>
                <a:gd name="T81" fmla="*/ 101 h 503"/>
                <a:gd name="T82" fmla="*/ 160 w 695"/>
                <a:gd name="T83" fmla="*/ 66 h 503"/>
                <a:gd name="T84" fmla="*/ 124 w 695"/>
                <a:gd name="T85" fmla="*/ 46 h 503"/>
                <a:gd name="T86" fmla="*/ 96 w 695"/>
                <a:gd name="T87" fmla="*/ 38 h 503"/>
                <a:gd name="T88" fmla="*/ 71 w 695"/>
                <a:gd name="T89" fmla="*/ 35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695" h="503">
                  <a:moveTo>
                    <a:pt x="71" y="35"/>
                  </a:moveTo>
                  <a:lnTo>
                    <a:pt x="61" y="36"/>
                  </a:lnTo>
                  <a:lnTo>
                    <a:pt x="50" y="38"/>
                  </a:lnTo>
                  <a:lnTo>
                    <a:pt x="45" y="39"/>
                  </a:lnTo>
                  <a:lnTo>
                    <a:pt x="41" y="42"/>
                  </a:lnTo>
                  <a:lnTo>
                    <a:pt x="37" y="44"/>
                  </a:lnTo>
                  <a:lnTo>
                    <a:pt x="34" y="48"/>
                  </a:lnTo>
                  <a:lnTo>
                    <a:pt x="32" y="51"/>
                  </a:lnTo>
                  <a:lnTo>
                    <a:pt x="31" y="54"/>
                  </a:lnTo>
                  <a:lnTo>
                    <a:pt x="30" y="58"/>
                  </a:lnTo>
                  <a:lnTo>
                    <a:pt x="29" y="61"/>
                  </a:lnTo>
                  <a:lnTo>
                    <a:pt x="30" y="70"/>
                  </a:lnTo>
                  <a:lnTo>
                    <a:pt x="32" y="81"/>
                  </a:lnTo>
                  <a:lnTo>
                    <a:pt x="35" y="94"/>
                  </a:lnTo>
                  <a:lnTo>
                    <a:pt x="37" y="108"/>
                  </a:lnTo>
                  <a:lnTo>
                    <a:pt x="39" y="125"/>
                  </a:lnTo>
                  <a:lnTo>
                    <a:pt x="39" y="141"/>
                  </a:lnTo>
                  <a:lnTo>
                    <a:pt x="39" y="159"/>
                  </a:lnTo>
                  <a:lnTo>
                    <a:pt x="38" y="177"/>
                  </a:lnTo>
                  <a:lnTo>
                    <a:pt x="37" y="195"/>
                  </a:lnTo>
                  <a:lnTo>
                    <a:pt x="35" y="214"/>
                  </a:lnTo>
                  <a:lnTo>
                    <a:pt x="29" y="252"/>
                  </a:lnTo>
                  <a:lnTo>
                    <a:pt x="23" y="288"/>
                  </a:lnTo>
                  <a:lnTo>
                    <a:pt x="17" y="323"/>
                  </a:lnTo>
                  <a:lnTo>
                    <a:pt x="10" y="353"/>
                  </a:lnTo>
                  <a:lnTo>
                    <a:pt x="7" y="370"/>
                  </a:lnTo>
                  <a:lnTo>
                    <a:pt x="4" y="384"/>
                  </a:lnTo>
                  <a:lnTo>
                    <a:pt x="1" y="395"/>
                  </a:lnTo>
                  <a:lnTo>
                    <a:pt x="0" y="405"/>
                  </a:lnTo>
                  <a:lnTo>
                    <a:pt x="0" y="414"/>
                  </a:lnTo>
                  <a:lnTo>
                    <a:pt x="1" y="424"/>
                  </a:lnTo>
                  <a:lnTo>
                    <a:pt x="4" y="431"/>
                  </a:lnTo>
                  <a:lnTo>
                    <a:pt x="6" y="438"/>
                  </a:lnTo>
                  <a:lnTo>
                    <a:pt x="9" y="444"/>
                  </a:lnTo>
                  <a:lnTo>
                    <a:pt x="13" y="450"/>
                  </a:lnTo>
                  <a:lnTo>
                    <a:pt x="17" y="455"/>
                  </a:lnTo>
                  <a:lnTo>
                    <a:pt x="22" y="460"/>
                  </a:lnTo>
                  <a:lnTo>
                    <a:pt x="27" y="464"/>
                  </a:lnTo>
                  <a:lnTo>
                    <a:pt x="32" y="470"/>
                  </a:lnTo>
                  <a:lnTo>
                    <a:pt x="45" y="478"/>
                  </a:lnTo>
                  <a:lnTo>
                    <a:pt x="60" y="486"/>
                  </a:lnTo>
                  <a:lnTo>
                    <a:pt x="74" y="494"/>
                  </a:lnTo>
                  <a:lnTo>
                    <a:pt x="87" y="499"/>
                  </a:lnTo>
                  <a:lnTo>
                    <a:pt x="101" y="502"/>
                  </a:lnTo>
                  <a:lnTo>
                    <a:pt x="114" y="503"/>
                  </a:lnTo>
                  <a:lnTo>
                    <a:pt x="121" y="503"/>
                  </a:lnTo>
                  <a:lnTo>
                    <a:pt x="127" y="502"/>
                  </a:lnTo>
                  <a:lnTo>
                    <a:pt x="134" y="500"/>
                  </a:lnTo>
                  <a:lnTo>
                    <a:pt x="140" y="496"/>
                  </a:lnTo>
                  <a:lnTo>
                    <a:pt x="146" y="492"/>
                  </a:lnTo>
                  <a:lnTo>
                    <a:pt x="152" y="486"/>
                  </a:lnTo>
                  <a:lnTo>
                    <a:pt x="158" y="478"/>
                  </a:lnTo>
                  <a:lnTo>
                    <a:pt x="161" y="469"/>
                  </a:lnTo>
                  <a:lnTo>
                    <a:pt x="171" y="441"/>
                  </a:lnTo>
                  <a:lnTo>
                    <a:pt x="182" y="411"/>
                  </a:lnTo>
                  <a:lnTo>
                    <a:pt x="195" y="381"/>
                  </a:lnTo>
                  <a:lnTo>
                    <a:pt x="212" y="349"/>
                  </a:lnTo>
                  <a:lnTo>
                    <a:pt x="221" y="333"/>
                  </a:lnTo>
                  <a:lnTo>
                    <a:pt x="231" y="316"/>
                  </a:lnTo>
                  <a:lnTo>
                    <a:pt x="241" y="301"/>
                  </a:lnTo>
                  <a:lnTo>
                    <a:pt x="253" y="285"/>
                  </a:lnTo>
                  <a:lnTo>
                    <a:pt x="265" y="270"/>
                  </a:lnTo>
                  <a:lnTo>
                    <a:pt x="278" y="253"/>
                  </a:lnTo>
                  <a:lnTo>
                    <a:pt x="292" y="238"/>
                  </a:lnTo>
                  <a:lnTo>
                    <a:pt x="306" y="223"/>
                  </a:lnTo>
                  <a:lnTo>
                    <a:pt x="322" y="208"/>
                  </a:lnTo>
                  <a:lnTo>
                    <a:pt x="338" y="194"/>
                  </a:lnTo>
                  <a:lnTo>
                    <a:pt x="355" y="181"/>
                  </a:lnTo>
                  <a:lnTo>
                    <a:pt x="374" y="167"/>
                  </a:lnTo>
                  <a:lnTo>
                    <a:pt x="393" y="154"/>
                  </a:lnTo>
                  <a:lnTo>
                    <a:pt x="414" y="142"/>
                  </a:lnTo>
                  <a:lnTo>
                    <a:pt x="435" y="131"/>
                  </a:lnTo>
                  <a:lnTo>
                    <a:pt x="457" y="120"/>
                  </a:lnTo>
                  <a:lnTo>
                    <a:pt x="480" y="111"/>
                  </a:lnTo>
                  <a:lnTo>
                    <a:pt x="505" y="102"/>
                  </a:lnTo>
                  <a:lnTo>
                    <a:pt x="531" y="94"/>
                  </a:lnTo>
                  <a:lnTo>
                    <a:pt x="557" y="88"/>
                  </a:lnTo>
                  <a:lnTo>
                    <a:pt x="585" y="82"/>
                  </a:lnTo>
                  <a:lnTo>
                    <a:pt x="614" y="78"/>
                  </a:lnTo>
                  <a:lnTo>
                    <a:pt x="645" y="75"/>
                  </a:lnTo>
                  <a:lnTo>
                    <a:pt x="677" y="72"/>
                  </a:lnTo>
                  <a:lnTo>
                    <a:pt x="680" y="72"/>
                  </a:lnTo>
                  <a:lnTo>
                    <a:pt x="683" y="70"/>
                  </a:lnTo>
                  <a:lnTo>
                    <a:pt x="686" y="69"/>
                  </a:lnTo>
                  <a:lnTo>
                    <a:pt x="688" y="67"/>
                  </a:lnTo>
                  <a:lnTo>
                    <a:pt x="691" y="65"/>
                  </a:lnTo>
                  <a:lnTo>
                    <a:pt x="692" y="62"/>
                  </a:lnTo>
                  <a:lnTo>
                    <a:pt x="694" y="59"/>
                  </a:lnTo>
                  <a:lnTo>
                    <a:pt x="694" y="56"/>
                  </a:lnTo>
                  <a:lnTo>
                    <a:pt x="695" y="51"/>
                  </a:lnTo>
                  <a:lnTo>
                    <a:pt x="694" y="45"/>
                  </a:lnTo>
                  <a:lnTo>
                    <a:pt x="693" y="40"/>
                  </a:lnTo>
                  <a:lnTo>
                    <a:pt x="690" y="34"/>
                  </a:lnTo>
                  <a:lnTo>
                    <a:pt x="686" y="29"/>
                  </a:lnTo>
                  <a:lnTo>
                    <a:pt x="681" y="24"/>
                  </a:lnTo>
                  <a:lnTo>
                    <a:pt x="674" y="18"/>
                  </a:lnTo>
                  <a:lnTo>
                    <a:pt x="667" y="14"/>
                  </a:lnTo>
                  <a:lnTo>
                    <a:pt x="657" y="11"/>
                  </a:lnTo>
                  <a:lnTo>
                    <a:pt x="648" y="8"/>
                  </a:lnTo>
                  <a:lnTo>
                    <a:pt x="638" y="6"/>
                  </a:lnTo>
                  <a:lnTo>
                    <a:pt x="628" y="4"/>
                  </a:lnTo>
                  <a:lnTo>
                    <a:pt x="604" y="1"/>
                  </a:lnTo>
                  <a:lnTo>
                    <a:pt x="579" y="0"/>
                  </a:lnTo>
                  <a:lnTo>
                    <a:pt x="558" y="0"/>
                  </a:lnTo>
                  <a:lnTo>
                    <a:pt x="536" y="2"/>
                  </a:lnTo>
                  <a:lnTo>
                    <a:pt x="515" y="5"/>
                  </a:lnTo>
                  <a:lnTo>
                    <a:pt x="491" y="8"/>
                  </a:lnTo>
                  <a:lnTo>
                    <a:pt x="469" y="13"/>
                  </a:lnTo>
                  <a:lnTo>
                    <a:pt x="445" y="19"/>
                  </a:lnTo>
                  <a:lnTo>
                    <a:pt x="422" y="26"/>
                  </a:lnTo>
                  <a:lnTo>
                    <a:pt x="397" y="33"/>
                  </a:lnTo>
                  <a:lnTo>
                    <a:pt x="374" y="41"/>
                  </a:lnTo>
                  <a:lnTo>
                    <a:pt x="350" y="50"/>
                  </a:lnTo>
                  <a:lnTo>
                    <a:pt x="328" y="60"/>
                  </a:lnTo>
                  <a:lnTo>
                    <a:pt x="305" y="70"/>
                  </a:lnTo>
                  <a:lnTo>
                    <a:pt x="283" y="82"/>
                  </a:lnTo>
                  <a:lnTo>
                    <a:pt x="262" y="94"/>
                  </a:lnTo>
                  <a:lnTo>
                    <a:pt x="240" y="106"/>
                  </a:lnTo>
                  <a:lnTo>
                    <a:pt x="221" y="119"/>
                  </a:lnTo>
                  <a:lnTo>
                    <a:pt x="214" y="124"/>
                  </a:lnTo>
                  <a:lnTo>
                    <a:pt x="212" y="116"/>
                  </a:lnTo>
                  <a:lnTo>
                    <a:pt x="209" y="110"/>
                  </a:lnTo>
                  <a:lnTo>
                    <a:pt x="200" y="101"/>
                  </a:lnTo>
                  <a:lnTo>
                    <a:pt x="190" y="91"/>
                  </a:lnTo>
                  <a:lnTo>
                    <a:pt x="176" y="79"/>
                  </a:lnTo>
                  <a:lnTo>
                    <a:pt x="160" y="66"/>
                  </a:lnTo>
                  <a:lnTo>
                    <a:pt x="142" y="55"/>
                  </a:lnTo>
                  <a:lnTo>
                    <a:pt x="133" y="50"/>
                  </a:lnTo>
                  <a:lnTo>
                    <a:pt x="124" y="46"/>
                  </a:lnTo>
                  <a:lnTo>
                    <a:pt x="114" y="42"/>
                  </a:lnTo>
                  <a:lnTo>
                    <a:pt x="104" y="40"/>
                  </a:lnTo>
                  <a:lnTo>
                    <a:pt x="96" y="38"/>
                  </a:lnTo>
                  <a:lnTo>
                    <a:pt x="87" y="36"/>
                  </a:lnTo>
                  <a:lnTo>
                    <a:pt x="79" y="36"/>
                  </a:lnTo>
                  <a:lnTo>
                    <a:pt x="71" y="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5" name="Freeform 40">
              <a:extLst>
                <a:ext uri="{FF2B5EF4-FFF2-40B4-BE49-F238E27FC236}">
                  <a16:creationId xmlns:a16="http://schemas.microsoft.com/office/drawing/2014/main" id="{F33510CE-037D-4EFC-8CDF-3DEE85AC2235}"/>
                </a:ext>
              </a:extLst>
            </p:cNvPr>
            <p:cNvSpPr>
              <a:spLocks/>
            </p:cNvSpPr>
            <p:nvPr userDrawn="1"/>
          </p:nvSpPr>
          <p:spPr bwMode="auto">
            <a:xfrm>
              <a:off x="6388" y="599"/>
              <a:ext cx="74" cy="49"/>
            </a:xfrm>
            <a:custGeom>
              <a:avLst/>
              <a:gdLst>
                <a:gd name="T0" fmla="*/ 144 w 883"/>
                <a:gd name="T1" fmla="*/ 3 h 595"/>
                <a:gd name="T2" fmla="*/ 125 w 883"/>
                <a:gd name="T3" fmla="*/ 13 h 595"/>
                <a:gd name="T4" fmla="*/ 100 w 883"/>
                <a:gd name="T5" fmla="*/ 49 h 595"/>
                <a:gd name="T6" fmla="*/ 55 w 883"/>
                <a:gd name="T7" fmla="*/ 183 h 595"/>
                <a:gd name="T8" fmla="*/ 10 w 883"/>
                <a:gd name="T9" fmla="*/ 382 h 595"/>
                <a:gd name="T10" fmla="*/ 0 w 883"/>
                <a:gd name="T11" fmla="*/ 465 h 595"/>
                <a:gd name="T12" fmla="*/ 7 w 883"/>
                <a:gd name="T13" fmla="*/ 503 h 595"/>
                <a:gd name="T14" fmla="*/ 25 w 883"/>
                <a:gd name="T15" fmla="*/ 532 h 595"/>
                <a:gd name="T16" fmla="*/ 77 w 883"/>
                <a:gd name="T17" fmla="*/ 571 h 595"/>
                <a:gd name="T18" fmla="*/ 122 w 883"/>
                <a:gd name="T19" fmla="*/ 590 h 595"/>
                <a:gd name="T20" fmla="*/ 164 w 883"/>
                <a:gd name="T21" fmla="*/ 595 h 595"/>
                <a:gd name="T22" fmla="*/ 201 w 883"/>
                <a:gd name="T23" fmla="*/ 585 h 595"/>
                <a:gd name="T24" fmla="*/ 234 w 883"/>
                <a:gd name="T25" fmla="*/ 555 h 595"/>
                <a:gd name="T26" fmla="*/ 295 w 883"/>
                <a:gd name="T27" fmla="*/ 487 h 595"/>
                <a:gd name="T28" fmla="*/ 404 w 883"/>
                <a:gd name="T29" fmla="*/ 369 h 595"/>
                <a:gd name="T30" fmla="*/ 491 w 883"/>
                <a:gd name="T31" fmla="*/ 296 h 595"/>
                <a:gd name="T32" fmla="*/ 514 w 883"/>
                <a:gd name="T33" fmla="*/ 299 h 595"/>
                <a:gd name="T34" fmla="*/ 534 w 883"/>
                <a:gd name="T35" fmla="*/ 336 h 595"/>
                <a:gd name="T36" fmla="*/ 568 w 883"/>
                <a:gd name="T37" fmla="*/ 405 h 595"/>
                <a:gd name="T38" fmla="*/ 605 w 883"/>
                <a:gd name="T39" fmla="*/ 459 h 595"/>
                <a:gd name="T40" fmla="*/ 644 w 883"/>
                <a:gd name="T41" fmla="*/ 500 h 595"/>
                <a:gd name="T42" fmla="*/ 693 w 883"/>
                <a:gd name="T43" fmla="*/ 535 h 595"/>
                <a:gd name="T44" fmla="*/ 767 w 883"/>
                <a:gd name="T45" fmla="*/ 561 h 595"/>
                <a:gd name="T46" fmla="*/ 828 w 883"/>
                <a:gd name="T47" fmla="*/ 565 h 595"/>
                <a:gd name="T48" fmla="*/ 868 w 883"/>
                <a:gd name="T49" fmla="*/ 555 h 595"/>
                <a:gd name="T50" fmla="*/ 883 w 883"/>
                <a:gd name="T51" fmla="*/ 533 h 595"/>
                <a:gd name="T52" fmla="*/ 880 w 883"/>
                <a:gd name="T53" fmla="*/ 518 h 595"/>
                <a:gd name="T54" fmla="*/ 868 w 883"/>
                <a:gd name="T55" fmla="*/ 512 h 595"/>
                <a:gd name="T56" fmla="*/ 840 w 883"/>
                <a:gd name="T57" fmla="*/ 510 h 595"/>
                <a:gd name="T58" fmla="*/ 808 w 883"/>
                <a:gd name="T59" fmla="*/ 501 h 595"/>
                <a:gd name="T60" fmla="*/ 781 w 883"/>
                <a:gd name="T61" fmla="*/ 483 h 595"/>
                <a:gd name="T62" fmla="*/ 751 w 883"/>
                <a:gd name="T63" fmla="*/ 440 h 595"/>
                <a:gd name="T64" fmla="*/ 722 w 883"/>
                <a:gd name="T65" fmla="*/ 358 h 595"/>
                <a:gd name="T66" fmla="*/ 694 w 883"/>
                <a:gd name="T67" fmla="*/ 231 h 595"/>
                <a:gd name="T68" fmla="*/ 679 w 883"/>
                <a:gd name="T69" fmla="*/ 197 h 595"/>
                <a:gd name="T70" fmla="*/ 655 w 883"/>
                <a:gd name="T71" fmla="*/ 168 h 595"/>
                <a:gd name="T72" fmla="*/ 622 w 883"/>
                <a:gd name="T73" fmla="*/ 145 h 595"/>
                <a:gd name="T74" fmla="*/ 580 w 883"/>
                <a:gd name="T75" fmla="*/ 127 h 595"/>
                <a:gd name="T76" fmla="*/ 537 w 883"/>
                <a:gd name="T77" fmla="*/ 122 h 595"/>
                <a:gd name="T78" fmla="*/ 494 w 883"/>
                <a:gd name="T79" fmla="*/ 140 h 595"/>
                <a:gd name="T80" fmla="*/ 409 w 883"/>
                <a:gd name="T81" fmla="*/ 209 h 595"/>
                <a:gd name="T82" fmla="*/ 308 w 883"/>
                <a:gd name="T83" fmla="*/ 309 h 595"/>
                <a:gd name="T84" fmla="*/ 207 w 883"/>
                <a:gd name="T85" fmla="*/ 410 h 595"/>
                <a:gd name="T86" fmla="*/ 179 w 883"/>
                <a:gd name="T87" fmla="*/ 427 h 595"/>
                <a:gd name="T88" fmla="*/ 201 w 883"/>
                <a:gd name="T89" fmla="*/ 322 h 595"/>
                <a:gd name="T90" fmla="*/ 255 w 883"/>
                <a:gd name="T91" fmla="*/ 149 h 595"/>
                <a:gd name="T92" fmla="*/ 277 w 883"/>
                <a:gd name="T93" fmla="*/ 89 h 595"/>
                <a:gd name="T94" fmla="*/ 276 w 883"/>
                <a:gd name="T95" fmla="*/ 67 h 595"/>
                <a:gd name="T96" fmla="*/ 261 w 883"/>
                <a:gd name="T97" fmla="*/ 42 h 595"/>
                <a:gd name="T98" fmla="*/ 226 w 883"/>
                <a:gd name="T99" fmla="*/ 18 h 595"/>
                <a:gd name="T100" fmla="*/ 174 w 883"/>
                <a:gd name="T101" fmla="*/ 1 h 5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883" h="595">
                  <a:moveTo>
                    <a:pt x="162" y="0"/>
                  </a:moveTo>
                  <a:lnTo>
                    <a:pt x="156" y="0"/>
                  </a:lnTo>
                  <a:lnTo>
                    <a:pt x="150" y="1"/>
                  </a:lnTo>
                  <a:lnTo>
                    <a:pt x="144" y="3"/>
                  </a:lnTo>
                  <a:lnTo>
                    <a:pt x="139" y="4"/>
                  </a:lnTo>
                  <a:lnTo>
                    <a:pt x="134" y="7"/>
                  </a:lnTo>
                  <a:lnTo>
                    <a:pt x="129" y="10"/>
                  </a:lnTo>
                  <a:lnTo>
                    <a:pt x="125" y="13"/>
                  </a:lnTo>
                  <a:lnTo>
                    <a:pt x="121" y="17"/>
                  </a:lnTo>
                  <a:lnTo>
                    <a:pt x="113" y="26"/>
                  </a:lnTo>
                  <a:lnTo>
                    <a:pt x="106" y="37"/>
                  </a:lnTo>
                  <a:lnTo>
                    <a:pt x="100" y="49"/>
                  </a:lnTo>
                  <a:lnTo>
                    <a:pt x="94" y="63"/>
                  </a:lnTo>
                  <a:lnTo>
                    <a:pt x="82" y="97"/>
                  </a:lnTo>
                  <a:lnTo>
                    <a:pt x="68" y="137"/>
                  </a:lnTo>
                  <a:lnTo>
                    <a:pt x="55" y="183"/>
                  </a:lnTo>
                  <a:lnTo>
                    <a:pt x="43" y="232"/>
                  </a:lnTo>
                  <a:lnTo>
                    <a:pt x="31" y="282"/>
                  </a:lnTo>
                  <a:lnTo>
                    <a:pt x="19" y="333"/>
                  </a:lnTo>
                  <a:lnTo>
                    <a:pt x="10" y="382"/>
                  </a:lnTo>
                  <a:lnTo>
                    <a:pt x="3" y="429"/>
                  </a:lnTo>
                  <a:lnTo>
                    <a:pt x="1" y="442"/>
                  </a:lnTo>
                  <a:lnTo>
                    <a:pt x="0" y="454"/>
                  </a:lnTo>
                  <a:lnTo>
                    <a:pt x="0" y="465"/>
                  </a:lnTo>
                  <a:lnTo>
                    <a:pt x="1" y="477"/>
                  </a:lnTo>
                  <a:lnTo>
                    <a:pt x="2" y="486"/>
                  </a:lnTo>
                  <a:lnTo>
                    <a:pt x="4" y="495"/>
                  </a:lnTo>
                  <a:lnTo>
                    <a:pt x="7" y="503"/>
                  </a:lnTo>
                  <a:lnTo>
                    <a:pt x="10" y="511"/>
                  </a:lnTo>
                  <a:lnTo>
                    <a:pt x="14" y="518"/>
                  </a:lnTo>
                  <a:lnTo>
                    <a:pt x="19" y="526"/>
                  </a:lnTo>
                  <a:lnTo>
                    <a:pt x="25" y="532"/>
                  </a:lnTo>
                  <a:lnTo>
                    <a:pt x="32" y="539"/>
                  </a:lnTo>
                  <a:lnTo>
                    <a:pt x="47" y="551"/>
                  </a:lnTo>
                  <a:lnTo>
                    <a:pt x="65" y="564"/>
                  </a:lnTo>
                  <a:lnTo>
                    <a:pt x="77" y="571"/>
                  </a:lnTo>
                  <a:lnTo>
                    <a:pt x="89" y="577"/>
                  </a:lnTo>
                  <a:lnTo>
                    <a:pt x="100" y="582"/>
                  </a:lnTo>
                  <a:lnTo>
                    <a:pt x="111" y="587"/>
                  </a:lnTo>
                  <a:lnTo>
                    <a:pt x="122" y="590"/>
                  </a:lnTo>
                  <a:lnTo>
                    <a:pt x="133" y="592"/>
                  </a:lnTo>
                  <a:lnTo>
                    <a:pt x="144" y="594"/>
                  </a:lnTo>
                  <a:lnTo>
                    <a:pt x="154" y="595"/>
                  </a:lnTo>
                  <a:lnTo>
                    <a:pt x="164" y="595"/>
                  </a:lnTo>
                  <a:lnTo>
                    <a:pt x="174" y="593"/>
                  </a:lnTo>
                  <a:lnTo>
                    <a:pt x="184" y="591"/>
                  </a:lnTo>
                  <a:lnTo>
                    <a:pt x="192" y="589"/>
                  </a:lnTo>
                  <a:lnTo>
                    <a:pt x="201" y="585"/>
                  </a:lnTo>
                  <a:lnTo>
                    <a:pt x="208" y="580"/>
                  </a:lnTo>
                  <a:lnTo>
                    <a:pt x="216" y="575"/>
                  </a:lnTo>
                  <a:lnTo>
                    <a:pt x="222" y="567"/>
                  </a:lnTo>
                  <a:lnTo>
                    <a:pt x="234" y="555"/>
                  </a:lnTo>
                  <a:lnTo>
                    <a:pt x="245" y="542"/>
                  </a:lnTo>
                  <a:lnTo>
                    <a:pt x="257" y="530"/>
                  </a:lnTo>
                  <a:lnTo>
                    <a:pt x="268" y="516"/>
                  </a:lnTo>
                  <a:lnTo>
                    <a:pt x="295" y="487"/>
                  </a:lnTo>
                  <a:lnTo>
                    <a:pt x="321" y="456"/>
                  </a:lnTo>
                  <a:lnTo>
                    <a:pt x="349" y="427"/>
                  </a:lnTo>
                  <a:lnTo>
                    <a:pt x="376" y="397"/>
                  </a:lnTo>
                  <a:lnTo>
                    <a:pt x="404" y="369"/>
                  </a:lnTo>
                  <a:lnTo>
                    <a:pt x="431" y="343"/>
                  </a:lnTo>
                  <a:lnTo>
                    <a:pt x="458" y="320"/>
                  </a:lnTo>
                  <a:lnTo>
                    <a:pt x="484" y="300"/>
                  </a:lnTo>
                  <a:lnTo>
                    <a:pt x="491" y="296"/>
                  </a:lnTo>
                  <a:lnTo>
                    <a:pt x="497" y="295"/>
                  </a:lnTo>
                  <a:lnTo>
                    <a:pt x="503" y="295"/>
                  </a:lnTo>
                  <a:lnTo>
                    <a:pt x="509" y="296"/>
                  </a:lnTo>
                  <a:lnTo>
                    <a:pt x="514" y="299"/>
                  </a:lnTo>
                  <a:lnTo>
                    <a:pt x="519" y="303"/>
                  </a:lnTo>
                  <a:lnTo>
                    <a:pt x="523" y="309"/>
                  </a:lnTo>
                  <a:lnTo>
                    <a:pt x="527" y="316"/>
                  </a:lnTo>
                  <a:lnTo>
                    <a:pt x="534" y="336"/>
                  </a:lnTo>
                  <a:lnTo>
                    <a:pt x="543" y="355"/>
                  </a:lnTo>
                  <a:lnTo>
                    <a:pt x="551" y="372"/>
                  </a:lnTo>
                  <a:lnTo>
                    <a:pt x="560" y="390"/>
                  </a:lnTo>
                  <a:lnTo>
                    <a:pt x="568" y="405"/>
                  </a:lnTo>
                  <a:lnTo>
                    <a:pt x="577" y="420"/>
                  </a:lnTo>
                  <a:lnTo>
                    <a:pt x="586" y="434"/>
                  </a:lnTo>
                  <a:lnTo>
                    <a:pt x="596" y="447"/>
                  </a:lnTo>
                  <a:lnTo>
                    <a:pt x="605" y="459"/>
                  </a:lnTo>
                  <a:lnTo>
                    <a:pt x="615" y="470"/>
                  </a:lnTo>
                  <a:lnTo>
                    <a:pt x="624" y="481"/>
                  </a:lnTo>
                  <a:lnTo>
                    <a:pt x="634" y="491"/>
                  </a:lnTo>
                  <a:lnTo>
                    <a:pt x="644" y="500"/>
                  </a:lnTo>
                  <a:lnTo>
                    <a:pt x="654" y="508"/>
                  </a:lnTo>
                  <a:lnTo>
                    <a:pt x="663" y="515"/>
                  </a:lnTo>
                  <a:lnTo>
                    <a:pt x="673" y="523"/>
                  </a:lnTo>
                  <a:lnTo>
                    <a:pt x="693" y="535"/>
                  </a:lnTo>
                  <a:lnTo>
                    <a:pt x="712" y="545"/>
                  </a:lnTo>
                  <a:lnTo>
                    <a:pt x="731" y="552"/>
                  </a:lnTo>
                  <a:lnTo>
                    <a:pt x="749" y="558"/>
                  </a:lnTo>
                  <a:lnTo>
                    <a:pt x="767" y="561"/>
                  </a:lnTo>
                  <a:lnTo>
                    <a:pt x="783" y="564"/>
                  </a:lnTo>
                  <a:lnTo>
                    <a:pt x="799" y="565"/>
                  </a:lnTo>
                  <a:lnTo>
                    <a:pt x="813" y="566"/>
                  </a:lnTo>
                  <a:lnTo>
                    <a:pt x="828" y="565"/>
                  </a:lnTo>
                  <a:lnTo>
                    <a:pt x="843" y="564"/>
                  </a:lnTo>
                  <a:lnTo>
                    <a:pt x="853" y="562"/>
                  </a:lnTo>
                  <a:lnTo>
                    <a:pt x="861" y="559"/>
                  </a:lnTo>
                  <a:lnTo>
                    <a:pt x="868" y="555"/>
                  </a:lnTo>
                  <a:lnTo>
                    <a:pt x="874" y="550"/>
                  </a:lnTo>
                  <a:lnTo>
                    <a:pt x="878" y="545"/>
                  </a:lnTo>
                  <a:lnTo>
                    <a:pt x="881" y="539"/>
                  </a:lnTo>
                  <a:lnTo>
                    <a:pt x="883" y="533"/>
                  </a:lnTo>
                  <a:lnTo>
                    <a:pt x="883" y="528"/>
                  </a:lnTo>
                  <a:lnTo>
                    <a:pt x="883" y="524"/>
                  </a:lnTo>
                  <a:lnTo>
                    <a:pt x="882" y="520"/>
                  </a:lnTo>
                  <a:lnTo>
                    <a:pt x="880" y="518"/>
                  </a:lnTo>
                  <a:lnTo>
                    <a:pt x="878" y="515"/>
                  </a:lnTo>
                  <a:lnTo>
                    <a:pt x="875" y="514"/>
                  </a:lnTo>
                  <a:lnTo>
                    <a:pt x="872" y="512"/>
                  </a:lnTo>
                  <a:lnTo>
                    <a:pt x="868" y="512"/>
                  </a:lnTo>
                  <a:lnTo>
                    <a:pt x="864" y="511"/>
                  </a:lnTo>
                  <a:lnTo>
                    <a:pt x="860" y="511"/>
                  </a:lnTo>
                  <a:lnTo>
                    <a:pt x="851" y="511"/>
                  </a:lnTo>
                  <a:lnTo>
                    <a:pt x="840" y="510"/>
                  </a:lnTo>
                  <a:lnTo>
                    <a:pt x="832" y="509"/>
                  </a:lnTo>
                  <a:lnTo>
                    <a:pt x="823" y="507"/>
                  </a:lnTo>
                  <a:lnTo>
                    <a:pt x="815" y="504"/>
                  </a:lnTo>
                  <a:lnTo>
                    <a:pt x="808" y="501"/>
                  </a:lnTo>
                  <a:lnTo>
                    <a:pt x="801" y="497"/>
                  </a:lnTo>
                  <a:lnTo>
                    <a:pt x="794" y="493"/>
                  </a:lnTo>
                  <a:lnTo>
                    <a:pt x="787" y="488"/>
                  </a:lnTo>
                  <a:lnTo>
                    <a:pt x="781" y="483"/>
                  </a:lnTo>
                  <a:lnTo>
                    <a:pt x="775" y="477"/>
                  </a:lnTo>
                  <a:lnTo>
                    <a:pt x="770" y="469"/>
                  </a:lnTo>
                  <a:lnTo>
                    <a:pt x="760" y="455"/>
                  </a:lnTo>
                  <a:lnTo>
                    <a:pt x="751" y="440"/>
                  </a:lnTo>
                  <a:lnTo>
                    <a:pt x="743" y="421"/>
                  </a:lnTo>
                  <a:lnTo>
                    <a:pt x="735" y="402"/>
                  </a:lnTo>
                  <a:lnTo>
                    <a:pt x="728" y="381"/>
                  </a:lnTo>
                  <a:lnTo>
                    <a:pt x="722" y="358"/>
                  </a:lnTo>
                  <a:lnTo>
                    <a:pt x="711" y="309"/>
                  </a:lnTo>
                  <a:lnTo>
                    <a:pt x="700" y="255"/>
                  </a:lnTo>
                  <a:lnTo>
                    <a:pt x="697" y="240"/>
                  </a:lnTo>
                  <a:lnTo>
                    <a:pt x="694" y="231"/>
                  </a:lnTo>
                  <a:lnTo>
                    <a:pt x="692" y="222"/>
                  </a:lnTo>
                  <a:lnTo>
                    <a:pt x="687" y="213"/>
                  </a:lnTo>
                  <a:lnTo>
                    <a:pt x="683" y="205"/>
                  </a:lnTo>
                  <a:lnTo>
                    <a:pt x="679" y="197"/>
                  </a:lnTo>
                  <a:lnTo>
                    <a:pt x="674" y="189"/>
                  </a:lnTo>
                  <a:lnTo>
                    <a:pt x="668" y="182"/>
                  </a:lnTo>
                  <a:lnTo>
                    <a:pt x="662" y="174"/>
                  </a:lnTo>
                  <a:lnTo>
                    <a:pt x="655" y="168"/>
                  </a:lnTo>
                  <a:lnTo>
                    <a:pt x="648" y="161"/>
                  </a:lnTo>
                  <a:lnTo>
                    <a:pt x="639" y="155"/>
                  </a:lnTo>
                  <a:lnTo>
                    <a:pt x="631" y="150"/>
                  </a:lnTo>
                  <a:lnTo>
                    <a:pt x="622" y="145"/>
                  </a:lnTo>
                  <a:lnTo>
                    <a:pt x="613" y="140"/>
                  </a:lnTo>
                  <a:lnTo>
                    <a:pt x="603" y="135"/>
                  </a:lnTo>
                  <a:lnTo>
                    <a:pt x="592" y="131"/>
                  </a:lnTo>
                  <a:lnTo>
                    <a:pt x="580" y="127"/>
                  </a:lnTo>
                  <a:lnTo>
                    <a:pt x="569" y="124"/>
                  </a:lnTo>
                  <a:lnTo>
                    <a:pt x="559" y="122"/>
                  </a:lnTo>
                  <a:lnTo>
                    <a:pt x="549" y="121"/>
                  </a:lnTo>
                  <a:lnTo>
                    <a:pt x="537" y="122"/>
                  </a:lnTo>
                  <a:lnTo>
                    <a:pt x="527" y="124"/>
                  </a:lnTo>
                  <a:lnTo>
                    <a:pt x="518" y="128"/>
                  </a:lnTo>
                  <a:lnTo>
                    <a:pt x="510" y="131"/>
                  </a:lnTo>
                  <a:lnTo>
                    <a:pt x="494" y="140"/>
                  </a:lnTo>
                  <a:lnTo>
                    <a:pt x="478" y="150"/>
                  </a:lnTo>
                  <a:lnTo>
                    <a:pt x="457" y="167"/>
                  </a:lnTo>
                  <a:lnTo>
                    <a:pt x="433" y="187"/>
                  </a:lnTo>
                  <a:lnTo>
                    <a:pt x="409" y="209"/>
                  </a:lnTo>
                  <a:lnTo>
                    <a:pt x="383" y="233"/>
                  </a:lnTo>
                  <a:lnTo>
                    <a:pt x="358" y="258"/>
                  </a:lnTo>
                  <a:lnTo>
                    <a:pt x="332" y="284"/>
                  </a:lnTo>
                  <a:lnTo>
                    <a:pt x="308" y="309"/>
                  </a:lnTo>
                  <a:lnTo>
                    <a:pt x="284" y="334"/>
                  </a:lnTo>
                  <a:lnTo>
                    <a:pt x="246" y="372"/>
                  </a:lnTo>
                  <a:lnTo>
                    <a:pt x="218" y="400"/>
                  </a:lnTo>
                  <a:lnTo>
                    <a:pt x="207" y="410"/>
                  </a:lnTo>
                  <a:lnTo>
                    <a:pt x="199" y="417"/>
                  </a:lnTo>
                  <a:lnTo>
                    <a:pt x="192" y="423"/>
                  </a:lnTo>
                  <a:lnTo>
                    <a:pt x="188" y="425"/>
                  </a:lnTo>
                  <a:lnTo>
                    <a:pt x="179" y="427"/>
                  </a:lnTo>
                  <a:lnTo>
                    <a:pt x="180" y="417"/>
                  </a:lnTo>
                  <a:lnTo>
                    <a:pt x="185" y="392"/>
                  </a:lnTo>
                  <a:lnTo>
                    <a:pt x="192" y="360"/>
                  </a:lnTo>
                  <a:lnTo>
                    <a:pt x="201" y="322"/>
                  </a:lnTo>
                  <a:lnTo>
                    <a:pt x="211" y="283"/>
                  </a:lnTo>
                  <a:lnTo>
                    <a:pt x="224" y="239"/>
                  </a:lnTo>
                  <a:lnTo>
                    <a:pt x="239" y="194"/>
                  </a:lnTo>
                  <a:lnTo>
                    <a:pt x="255" y="149"/>
                  </a:lnTo>
                  <a:lnTo>
                    <a:pt x="272" y="105"/>
                  </a:lnTo>
                  <a:lnTo>
                    <a:pt x="275" y="100"/>
                  </a:lnTo>
                  <a:lnTo>
                    <a:pt x="276" y="94"/>
                  </a:lnTo>
                  <a:lnTo>
                    <a:pt x="277" y="89"/>
                  </a:lnTo>
                  <a:lnTo>
                    <a:pt x="278" y="84"/>
                  </a:lnTo>
                  <a:lnTo>
                    <a:pt x="278" y="78"/>
                  </a:lnTo>
                  <a:lnTo>
                    <a:pt x="277" y="72"/>
                  </a:lnTo>
                  <a:lnTo>
                    <a:pt x="276" y="67"/>
                  </a:lnTo>
                  <a:lnTo>
                    <a:pt x="274" y="62"/>
                  </a:lnTo>
                  <a:lnTo>
                    <a:pt x="271" y="55"/>
                  </a:lnTo>
                  <a:lnTo>
                    <a:pt x="266" y="48"/>
                  </a:lnTo>
                  <a:lnTo>
                    <a:pt x="261" y="42"/>
                  </a:lnTo>
                  <a:lnTo>
                    <a:pt x="254" y="36"/>
                  </a:lnTo>
                  <a:lnTo>
                    <a:pt x="246" y="30"/>
                  </a:lnTo>
                  <a:lnTo>
                    <a:pt x="237" y="23"/>
                  </a:lnTo>
                  <a:lnTo>
                    <a:pt x="226" y="18"/>
                  </a:lnTo>
                  <a:lnTo>
                    <a:pt x="215" y="13"/>
                  </a:lnTo>
                  <a:lnTo>
                    <a:pt x="201" y="7"/>
                  </a:lnTo>
                  <a:lnTo>
                    <a:pt x="187" y="3"/>
                  </a:lnTo>
                  <a:lnTo>
                    <a:pt x="174" y="1"/>
                  </a:lnTo>
                  <a:lnTo>
                    <a:pt x="162"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6" name="Freeform 41">
              <a:extLst>
                <a:ext uri="{FF2B5EF4-FFF2-40B4-BE49-F238E27FC236}">
                  <a16:creationId xmlns:a16="http://schemas.microsoft.com/office/drawing/2014/main" id="{5C354618-187E-4759-876E-F121BFB199B0}"/>
                </a:ext>
              </a:extLst>
            </p:cNvPr>
            <p:cNvSpPr>
              <a:spLocks/>
            </p:cNvSpPr>
            <p:nvPr userDrawn="1"/>
          </p:nvSpPr>
          <p:spPr bwMode="auto">
            <a:xfrm>
              <a:off x="6666" y="603"/>
              <a:ext cx="60" cy="44"/>
            </a:xfrm>
            <a:custGeom>
              <a:avLst/>
              <a:gdLst>
                <a:gd name="T0" fmla="*/ 518 w 721"/>
                <a:gd name="T1" fmla="*/ 321 h 522"/>
                <a:gd name="T2" fmla="*/ 536 w 721"/>
                <a:gd name="T3" fmla="*/ 387 h 522"/>
                <a:gd name="T4" fmla="*/ 575 w 721"/>
                <a:gd name="T5" fmla="*/ 455 h 522"/>
                <a:gd name="T6" fmla="*/ 622 w 721"/>
                <a:gd name="T7" fmla="*/ 498 h 522"/>
                <a:gd name="T8" fmla="*/ 664 w 721"/>
                <a:gd name="T9" fmla="*/ 519 h 522"/>
                <a:gd name="T10" fmla="*/ 699 w 721"/>
                <a:gd name="T11" fmla="*/ 522 h 522"/>
                <a:gd name="T12" fmla="*/ 719 w 721"/>
                <a:gd name="T13" fmla="*/ 510 h 522"/>
                <a:gd name="T14" fmla="*/ 717 w 721"/>
                <a:gd name="T15" fmla="*/ 488 h 522"/>
                <a:gd name="T16" fmla="*/ 698 w 721"/>
                <a:gd name="T17" fmla="*/ 444 h 522"/>
                <a:gd name="T18" fmla="*/ 682 w 721"/>
                <a:gd name="T19" fmla="*/ 342 h 522"/>
                <a:gd name="T20" fmla="*/ 685 w 721"/>
                <a:gd name="T21" fmla="*/ 242 h 522"/>
                <a:gd name="T22" fmla="*/ 697 w 721"/>
                <a:gd name="T23" fmla="*/ 155 h 522"/>
                <a:gd name="T24" fmla="*/ 699 w 721"/>
                <a:gd name="T25" fmla="*/ 112 h 522"/>
                <a:gd name="T26" fmla="*/ 687 w 721"/>
                <a:gd name="T27" fmla="*/ 82 h 522"/>
                <a:gd name="T28" fmla="*/ 664 w 721"/>
                <a:gd name="T29" fmla="*/ 59 h 522"/>
                <a:gd name="T30" fmla="*/ 622 w 721"/>
                <a:gd name="T31" fmla="*/ 34 h 522"/>
                <a:gd name="T32" fmla="*/ 574 w 721"/>
                <a:gd name="T33" fmla="*/ 25 h 522"/>
                <a:gd name="T34" fmla="*/ 553 w 721"/>
                <a:gd name="T35" fmla="*/ 38 h 522"/>
                <a:gd name="T36" fmla="*/ 510 w 721"/>
                <a:gd name="T37" fmla="*/ 116 h 522"/>
                <a:gd name="T38" fmla="*/ 432 w 721"/>
                <a:gd name="T39" fmla="*/ 216 h 522"/>
                <a:gd name="T40" fmla="*/ 343 w 721"/>
                <a:gd name="T41" fmla="*/ 300 h 522"/>
                <a:gd name="T42" fmla="*/ 291 w 721"/>
                <a:gd name="T43" fmla="*/ 334 h 522"/>
                <a:gd name="T44" fmla="*/ 254 w 721"/>
                <a:gd name="T45" fmla="*/ 345 h 522"/>
                <a:gd name="T46" fmla="*/ 222 w 721"/>
                <a:gd name="T47" fmla="*/ 342 h 522"/>
                <a:gd name="T48" fmla="*/ 197 w 721"/>
                <a:gd name="T49" fmla="*/ 326 h 522"/>
                <a:gd name="T50" fmla="*/ 183 w 721"/>
                <a:gd name="T51" fmla="*/ 290 h 522"/>
                <a:gd name="T52" fmla="*/ 183 w 721"/>
                <a:gd name="T53" fmla="*/ 242 h 522"/>
                <a:gd name="T54" fmla="*/ 195 w 721"/>
                <a:gd name="T55" fmla="*/ 187 h 522"/>
                <a:gd name="T56" fmla="*/ 225 w 721"/>
                <a:gd name="T57" fmla="*/ 111 h 522"/>
                <a:gd name="T58" fmla="*/ 231 w 721"/>
                <a:gd name="T59" fmla="*/ 83 h 522"/>
                <a:gd name="T60" fmla="*/ 225 w 721"/>
                <a:gd name="T61" fmla="*/ 58 h 522"/>
                <a:gd name="T62" fmla="*/ 205 w 721"/>
                <a:gd name="T63" fmla="*/ 36 h 522"/>
                <a:gd name="T64" fmla="*/ 163 w 721"/>
                <a:gd name="T65" fmla="*/ 12 h 522"/>
                <a:gd name="T66" fmla="*/ 123 w 721"/>
                <a:gd name="T67" fmla="*/ 1 h 522"/>
                <a:gd name="T68" fmla="*/ 91 w 721"/>
                <a:gd name="T69" fmla="*/ 5 h 522"/>
                <a:gd name="T70" fmla="*/ 68 w 721"/>
                <a:gd name="T71" fmla="*/ 26 h 522"/>
                <a:gd name="T72" fmla="*/ 42 w 721"/>
                <a:gd name="T73" fmla="*/ 90 h 522"/>
                <a:gd name="T74" fmla="*/ 9 w 721"/>
                <a:gd name="T75" fmla="*/ 214 h 522"/>
                <a:gd name="T76" fmla="*/ 0 w 721"/>
                <a:gd name="T77" fmla="*/ 279 h 522"/>
                <a:gd name="T78" fmla="*/ 5 w 721"/>
                <a:gd name="T79" fmla="*/ 313 h 522"/>
                <a:gd name="T80" fmla="*/ 34 w 721"/>
                <a:gd name="T81" fmla="*/ 375 h 522"/>
                <a:gd name="T82" fmla="*/ 73 w 721"/>
                <a:gd name="T83" fmla="*/ 418 h 522"/>
                <a:gd name="T84" fmla="*/ 112 w 721"/>
                <a:gd name="T85" fmla="*/ 446 h 522"/>
                <a:gd name="T86" fmla="*/ 155 w 721"/>
                <a:gd name="T87" fmla="*/ 466 h 522"/>
                <a:gd name="T88" fmla="*/ 198 w 721"/>
                <a:gd name="T89" fmla="*/ 475 h 522"/>
                <a:gd name="T90" fmla="*/ 251 w 721"/>
                <a:gd name="T91" fmla="*/ 469 h 522"/>
                <a:gd name="T92" fmla="*/ 316 w 721"/>
                <a:gd name="T93" fmla="*/ 440 h 522"/>
                <a:gd name="T94" fmla="*/ 394 w 721"/>
                <a:gd name="T95" fmla="*/ 388 h 522"/>
                <a:gd name="T96" fmla="*/ 483 w 721"/>
                <a:gd name="T97" fmla="*/ 313 h 5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721" h="522">
                  <a:moveTo>
                    <a:pt x="515" y="282"/>
                  </a:moveTo>
                  <a:lnTo>
                    <a:pt x="516" y="294"/>
                  </a:lnTo>
                  <a:lnTo>
                    <a:pt x="516" y="307"/>
                  </a:lnTo>
                  <a:lnTo>
                    <a:pt x="518" y="321"/>
                  </a:lnTo>
                  <a:lnTo>
                    <a:pt x="520" y="332"/>
                  </a:lnTo>
                  <a:lnTo>
                    <a:pt x="522" y="344"/>
                  </a:lnTo>
                  <a:lnTo>
                    <a:pt x="528" y="367"/>
                  </a:lnTo>
                  <a:lnTo>
                    <a:pt x="536" y="387"/>
                  </a:lnTo>
                  <a:lnTo>
                    <a:pt x="544" y="406"/>
                  </a:lnTo>
                  <a:lnTo>
                    <a:pt x="553" y="424"/>
                  </a:lnTo>
                  <a:lnTo>
                    <a:pt x="564" y="440"/>
                  </a:lnTo>
                  <a:lnTo>
                    <a:pt x="575" y="455"/>
                  </a:lnTo>
                  <a:lnTo>
                    <a:pt x="587" y="468"/>
                  </a:lnTo>
                  <a:lnTo>
                    <a:pt x="599" y="480"/>
                  </a:lnTo>
                  <a:lnTo>
                    <a:pt x="610" y="490"/>
                  </a:lnTo>
                  <a:lnTo>
                    <a:pt x="622" y="498"/>
                  </a:lnTo>
                  <a:lnTo>
                    <a:pt x="634" y="505"/>
                  </a:lnTo>
                  <a:lnTo>
                    <a:pt x="645" y="511"/>
                  </a:lnTo>
                  <a:lnTo>
                    <a:pt x="655" y="516"/>
                  </a:lnTo>
                  <a:lnTo>
                    <a:pt x="664" y="519"/>
                  </a:lnTo>
                  <a:lnTo>
                    <a:pt x="673" y="521"/>
                  </a:lnTo>
                  <a:lnTo>
                    <a:pt x="683" y="522"/>
                  </a:lnTo>
                  <a:lnTo>
                    <a:pt x="692" y="522"/>
                  </a:lnTo>
                  <a:lnTo>
                    <a:pt x="699" y="522"/>
                  </a:lnTo>
                  <a:lnTo>
                    <a:pt x="706" y="520"/>
                  </a:lnTo>
                  <a:lnTo>
                    <a:pt x="712" y="518"/>
                  </a:lnTo>
                  <a:lnTo>
                    <a:pt x="716" y="515"/>
                  </a:lnTo>
                  <a:lnTo>
                    <a:pt x="719" y="510"/>
                  </a:lnTo>
                  <a:lnTo>
                    <a:pt x="721" y="505"/>
                  </a:lnTo>
                  <a:lnTo>
                    <a:pt x="721" y="500"/>
                  </a:lnTo>
                  <a:lnTo>
                    <a:pt x="720" y="494"/>
                  </a:lnTo>
                  <a:lnTo>
                    <a:pt x="717" y="488"/>
                  </a:lnTo>
                  <a:lnTo>
                    <a:pt x="711" y="478"/>
                  </a:lnTo>
                  <a:lnTo>
                    <a:pt x="706" y="467"/>
                  </a:lnTo>
                  <a:lnTo>
                    <a:pt x="702" y="455"/>
                  </a:lnTo>
                  <a:lnTo>
                    <a:pt x="698" y="444"/>
                  </a:lnTo>
                  <a:lnTo>
                    <a:pt x="692" y="420"/>
                  </a:lnTo>
                  <a:lnTo>
                    <a:pt x="687" y="394"/>
                  </a:lnTo>
                  <a:lnTo>
                    <a:pt x="684" y="368"/>
                  </a:lnTo>
                  <a:lnTo>
                    <a:pt x="682" y="342"/>
                  </a:lnTo>
                  <a:lnTo>
                    <a:pt x="682" y="315"/>
                  </a:lnTo>
                  <a:lnTo>
                    <a:pt x="682" y="290"/>
                  </a:lnTo>
                  <a:lnTo>
                    <a:pt x="683" y="265"/>
                  </a:lnTo>
                  <a:lnTo>
                    <a:pt x="685" y="242"/>
                  </a:lnTo>
                  <a:lnTo>
                    <a:pt x="687" y="221"/>
                  </a:lnTo>
                  <a:lnTo>
                    <a:pt x="690" y="202"/>
                  </a:lnTo>
                  <a:lnTo>
                    <a:pt x="694" y="172"/>
                  </a:lnTo>
                  <a:lnTo>
                    <a:pt x="697" y="155"/>
                  </a:lnTo>
                  <a:lnTo>
                    <a:pt x="699" y="143"/>
                  </a:lnTo>
                  <a:lnTo>
                    <a:pt x="700" y="132"/>
                  </a:lnTo>
                  <a:lnTo>
                    <a:pt x="700" y="122"/>
                  </a:lnTo>
                  <a:lnTo>
                    <a:pt x="699" y="112"/>
                  </a:lnTo>
                  <a:lnTo>
                    <a:pt x="697" y="103"/>
                  </a:lnTo>
                  <a:lnTo>
                    <a:pt x="695" y="96"/>
                  </a:lnTo>
                  <a:lnTo>
                    <a:pt x="691" y="89"/>
                  </a:lnTo>
                  <a:lnTo>
                    <a:pt x="687" y="82"/>
                  </a:lnTo>
                  <a:lnTo>
                    <a:pt x="682" y="76"/>
                  </a:lnTo>
                  <a:lnTo>
                    <a:pt x="676" y="69"/>
                  </a:lnTo>
                  <a:lnTo>
                    <a:pt x="671" y="64"/>
                  </a:lnTo>
                  <a:lnTo>
                    <a:pt x="664" y="59"/>
                  </a:lnTo>
                  <a:lnTo>
                    <a:pt x="651" y="50"/>
                  </a:lnTo>
                  <a:lnTo>
                    <a:pt x="638" y="42"/>
                  </a:lnTo>
                  <a:lnTo>
                    <a:pt x="636" y="41"/>
                  </a:lnTo>
                  <a:lnTo>
                    <a:pt x="622" y="34"/>
                  </a:lnTo>
                  <a:lnTo>
                    <a:pt x="609" y="29"/>
                  </a:lnTo>
                  <a:lnTo>
                    <a:pt x="596" y="26"/>
                  </a:lnTo>
                  <a:lnTo>
                    <a:pt x="584" y="24"/>
                  </a:lnTo>
                  <a:lnTo>
                    <a:pt x="574" y="25"/>
                  </a:lnTo>
                  <a:lnTo>
                    <a:pt x="565" y="28"/>
                  </a:lnTo>
                  <a:lnTo>
                    <a:pt x="561" y="30"/>
                  </a:lnTo>
                  <a:lnTo>
                    <a:pt x="557" y="34"/>
                  </a:lnTo>
                  <a:lnTo>
                    <a:pt x="553" y="38"/>
                  </a:lnTo>
                  <a:lnTo>
                    <a:pt x="551" y="43"/>
                  </a:lnTo>
                  <a:lnTo>
                    <a:pt x="540" y="66"/>
                  </a:lnTo>
                  <a:lnTo>
                    <a:pt x="526" y="91"/>
                  </a:lnTo>
                  <a:lnTo>
                    <a:pt x="510" y="116"/>
                  </a:lnTo>
                  <a:lnTo>
                    <a:pt x="493" y="142"/>
                  </a:lnTo>
                  <a:lnTo>
                    <a:pt x="473" y="167"/>
                  </a:lnTo>
                  <a:lnTo>
                    <a:pt x="453" y="192"/>
                  </a:lnTo>
                  <a:lnTo>
                    <a:pt x="432" y="216"/>
                  </a:lnTo>
                  <a:lnTo>
                    <a:pt x="409" y="240"/>
                  </a:lnTo>
                  <a:lnTo>
                    <a:pt x="388" y="262"/>
                  </a:lnTo>
                  <a:lnTo>
                    <a:pt x="365" y="282"/>
                  </a:lnTo>
                  <a:lnTo>
                    <a:pt x="343" y="300"/>
                  </a:lnTo>
                  <a:lnTo>
                    <a:pt x="322" y="315"/>
                  </a:lnTo>
                  <a:lnTo>
                    <a:pt x="310" y="323"/>
                  </a:lnTo>
                  <a:lnTo>
                    <a:pt x="300" y="329"/>
                  </a:lnTo>
                  <a:lnTo>
                    <a:pt x="291" y="334"/>
                  </a:lnTo>
                  <a:lnTo>
                    <a:pt x="281" y="338"/>
                  </a:lnTo>
                  <a:lnTo>
                    <a:pt x="272" y="341"/>
                  </a:lnTo>
                  <a:lnTo>
                    <a:pt x="262" y="344"/>
                  </a:lnTo>
                  <a:lnTo>
                    <a:pt x="254" y="345"/>
                  </a:lnTo>
                  <a:lnTo>
                    <a:pt x="246" y="346"/>
                  </a:lnTo>
                  <a:lnTo>
                    <a:pt x="238" y="345"/>
                  </a:lnTo>
                  <a:lnTo>
                    <a:pt x="230" y="344"/>
                  </a:lnTo>
                  <a:lnTo>
                    <a:pt x="222" y="342"/>
                  </a:lnTo>
                  <a:lnTo>
                    <a:pt x="214" y="339"/>
                  </a:lnTo>
                  <a:lnTo>
                    <a:pt x="208" y="336"/>
                  </a:lnTo>
                  <a:lnTo>
                    <a:pt x="202" y="331"/>
                  </a:lnTo>
                  <a:lnTo>
                    <a:pt x="197" y="326"/>
                  </a:lnTo>
                  <a:lnTo>
                    <a:pt x="193" y="320"/>
                  </a:lnTo>
                  <a:lnTo>
                    <a:pt x="188" y="310"/>
                  </a:lnTo>
                  <a:lnTo>
                    <a:pt x="185" y="301"/>
                  </a:lnTo>
                  <a:lnTo>
                    <a:pt x="183" y="290"/>
                  </a:lnTo>
                  <a:lnTo>
                    <a:pt x="181" y="279"/>
                  </a:lnTo>
                  <a:lnTo>
                    <a:pt x="181" y="267"/>
                  </a:lnTo>
                  <a:lnTo>
                    <a:pt x="181" y="255"/>
                  </a:lnTo>
                  <a:lnTo>
                    <a:pt x="183" y="242"/>
                  </a:lnTo>
                  <a:lnTo>
                    <a:pt x="185" y="229"/>
                  </a:lnTo>
                  <a:lnTo>
                    <a:pt x="187" y="214"/>
                  </a:lnTo>
                  <a:lnTo>
                    <a:pt x="191" y="201"/>
                  </a:lnTo>
                  <a:lnTo>
                    <a:pt x="195" y="187"/>
                  </a:lnTo>
                  <a:lnTo>
                    <a:pt x="199" y="174"/>
                  </a:lnTo>
                  <a:lnTo>
                    <a:pt x="209" y="146"/>
                  </a:lnTo>
                  <a:lnTo>
                    <a:pt x="221" y="120"/>
                  </a:lnTo>
                  <a:lnTo>
                    <a:pt x="225" y="111"/>
                  </a:lnTo>
                  <a:lnTo>
                    <a:pt x="227" y="104"/>
                  </a:lnTo>
                  <a:lnTo>
                    <a:pt x="229" y="97"/>
                  </a:lnTo>
                  <a:lnTo>
                    <a:pt x="231" y="90"/>
                  </a:lnTo>
                  <a:lnTo>
                    <a:pt x="231" y="83"/>
                  </a:lnTo>
                  <a:lnTo>
                    <a:pt x="231" y="77"/>
                  </a:lnTo>
                  <a:lnTo>
                    <a:pt x="229" y="71"/>
                  </a:lnTo>
                  <a:lnTo>
                    <a:pt x="228" y="64"/>
                  </a:lnTo>
                  <a:lnTo>
                    <a:pt x="225" y="58"/>
                  </a:lnTo>
                  <a:lnTo>
                    <a:pt x="221" y="52"/>
                  </a:lnTo>
                  <a:lnTo>
                    <a:pt x="216" y="47"/>
                  </a:lnTo>
                  <a:lnTo>
                    <a:pt x="211" y="42"/>
                  </a:lnTo>
                  <a:lnTo>
                    <a:pt x="205" y="36"/>
                  </a:lnTo>
                  <a:lnTo>
                    <a:pt x="198" y="31"/>
                  </a:lnTo>
                  <a:lnTo>
                    <a:pt x="190" y="26"/>
                  </a:lnTo>
                  <a:lnTo>
                    <a:pt x="181" y="20"/>
                  </a:lnTo>
                  <a:lnTo>
                    <a:pt x="163" y="12"/>
                  </a:lnTo>
                  <a:lnTo>
                    <a:pt x="146" y="5"/>
                  </a:lnTo>
                  <a:lnTo>
                    <a:pt x="138" y="3"/>
                  </a:lnTo>
                  <a:lnTo>
                    <a:pt x="130" y="2"/>
                  </a:lnTo>
                  <a:lnTo>
                    <a:pt x="123" y="1"/>
                  </a:lnTo>
                  <a:lnTo>
                    <a:pt x="115" y="0"/>
                  </a:lnTo>
                  <a:lnTo>
                    <a:pt x="106" y="1"/>
                  </a:lnTo>
                  <a:lnTo>
                    <a:pt x="98" y="2"/>
                  </a:lnTo>
                  <a:lnTo>
                    <a:pt x="91" y="5"/>
                  </a:lnTo>
                  <a:lnTo>
                    <a:pt x="84" y="8"/>
                  </a:lnTo>
                  <a:lnTo>
                    <a:pt x="78" y="13"/>
                  </a:lnTo>
                  <a:lnTo>
                    <a:pt x="73" y="18"/>
                  </a:lnTo>
                  <a:lnTo>
                    <a:pt x="68" y="26"/>
                  </a:lnTo>
                  <a:lnTo>
                    <a:pt x="63" y="33"/>
                  </a:lnTo>
                  <a:lnTo>
                    <a:pt x="57" y="48"/>
                  </a:lnTo>
                  <a:lnTo>
                    <a:pt x="50" y="66"/>
                  </a:lnTo>
                  <a:lnTo>
                    <a:pt x="42" y="90"/>
                  </a:lnTo>
                  <a:lnTo>
                    <a:pt x="34" y="116"/>
                  </a:lnTo>
                  <a:lnTo>
                    <a:pt x="25" y="146"/>
                  </a:lnTo>
                  <a:lnTo>
                    <a:pt x="17" y="179"/>
                  </a:lnTo>
                  <a:lnTo>
                    <a:pt x="9" y="214"/>
                  </a:lnTo>
                  <a:lnTo>
                    <a:pt x="2" y="252"/>
                  </a:lnTo>
                  <a:lnTo>
                    <a:pt x="1" y="260"/>
                  </a:lnTo>
                  <a:lnTo>
                    <a:pt x="0" y="270"/>
                  </a:lnTo>
                  <a:lnTo>
                    <a:pt x="0" y="279"/>
                  </a:lnTo>
                  <a:lnTo>
                    <a:pt x="1" y="287"/>
                  </a:lnTo>
                  <a:lnTo>
                    <a:pt x="2" y="296"/>
                  </a:lnTo>
                  <a:lnTo>
                    <a:pt x="3" y="305"/>
                  </a:lnTo>
                  <a:lnTo>
                    <a:pt x="5" y="313"/>
                  </a:lnTo>
                  <a:lnTo>
                    <a:pt x="8" y="323"/>
                  </a:lnTo>
                  <a:lnTo>
                    <a:pt x="14" y="340"/>
                  </a:lnTo>
                  <a:lnTo>
                    <a:pt x="24" y="357"/>
                  </a:lnTo>
                  <a:lnTo>
                    <a:pt x="34" y="375"/>
                  </a:lnTo>
                  <a:lnTo>
                    <a:pt x="46" y="391"/>
                  </a:lnTo>
                  <a:lnTo>
                    <a:pt x="55" y="400"/>
                  </a:lnTo>
                  <a:lnTo>
                    <a:pt x="63" y="408"/>
                  </a:lnTo>
                  <a:lnTo>
                    <a:pt x="73" y="418"/>
                  </a:lnTo>
                  <a:lnTo>
                    <a:pt x="83" y="425"/>
                  </a:lnTo>
                  <a:lnTo>
                    <a:pt x="92" y="433"/>
                  </a:lnTo>
                  <a:lnTo>
                    <a:pt x="102" y="440"/>
                  </a:lnTo>
                  <a:lnTo>
                    <a:pt x="112" y="446"/>
                  </a:lnTo>
                  <a:lnTo>
                    <a:pt x="124" y="452"/>
                  </a:lnTo>
                  <a:lnTo>
                    <a:pt x="134" y="457"/>
                  </a:lnTo>
                  <a:lnTo>
                    <a:pt x="145" y="461"/>
                  </a:lnTo>
                  <a:lnTo>
                    <a:pt x="155" y="466"/>
                  </a:lnTo>
                  <a:lnTo>
                    <a:pt x="166" y="469"/>
                  </a:lnTo>
                  <a:lnTo>
                    <a:pt x="177" y="472"/>
                  </a:lnTo>
                  <a:lnTo>
                    <a:pt x="188" y="474"/>
                  </a:lnTo>
                  <a:lnTo>
                    <a:pt x="198" y="475"/>
                  </a:lnTo>
                  <a:lnTo>
                    <a:pt x="208" y="475"/>
                  </a:lnTo>
                  <a:lnTo>
                    <a:pt x="222" y="475"/>
                  </a:lnTo>
                  <a:lnTo>
                    <a:pt x="236" y="473"/>
                  </a:lnTo>
                  <a:lnTo>
                    <a:pt x="251" y="469"/>
                  </a:lnTo>
                  <a:lnTo>
                    <a:pt x="266" y="463"/>
                  </a:lnTo>
                  <a:lnTo>
                    <a:pt x="283" y="457"/>
                  </a:lnTo>
                  <a:lnTo>
                    <a:pt x="299" y="449"/>
                  </a:lnTo>
                  <a:lnTo>
                    <a:pt x="316" y="440"/>
                  </a:lnTo>
                  <a:lnTo>
                    <a:pt x="335" y="430"/>
                  </a:lnTo>
                  <a:lnTo>
                    <a:pt x="354" y="418"/>
                  </a:lnTo>
                  <a:lnTo>
                    <a:pt x="374" y="403"/>
                  </a:lnTo>
                  <a:lnTo>
                    <a:pt x="394" y="388"/>
                  </a:lnTo>
                  <a:lnTo>
                    <a:pt x="414" y="372"/>
                  </a:lnTo>
                  <a:lnTo>
                    <a:pt x="437" y="353"/>
                  </a:lnTo>
                  <a:lnTo>
                    <a:pt x="459" y="334"/>
                  </a:lnTo>
                  <a:lnTo>
                    <a:pt x="483" y="313"/>
                  </a:lnTo>
                  <a:lnTo>
                    <a:pt x="506" y="291"/>
                  </a:lnTo>
                  <a:lnTo>
                    <a:pt x="515" y="282"/>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48" name="Freeform 42">
              <a:extLst>
                <a:ext uri="{FF2B5EF4-FFF2-40B4-BE49-F238E27FC236}">
                  <a16:creationId xmlns:a16="http://schemas.microsoft.com/office/drawing/2014/main" id="{6A041EC6-B346-4C28-9F45-3F475B8649B2}"/>
                </a:ext>
              </a:extLst>
            </p:cNvPr>
            <p:cNvSpPr>
              <a:spLocks/>
            </p:cNvSpPr>
            <p:nvPr userDrawn="1"/>
          </p:nvSpPr>
          <p:spPr bwMode="auto">
            <a:xfrm>
              <a:off x="6739" y="604"/>
              <a:ext cx="18" cy="42"/>
            </a:xfrm>
            <a:custGeom>
              <a:avLst/>
              <a:gdLst>
                <a:gd name="T0" fmla="*/ 85 w 214"/>
                <a:gd name="T1" fmla="*/ 0 h 504"/>
                <a:gd name="T2" fmla="*/ 74 w 214"/>
                <a:gd name="T3" fmla="*/ 2 h 504"/>
                <a:gd name="T4" fmla="*/ 65 w 214"/>
                <a:gd name="T5" fmla="*/ 6 h 504"/>
                <a:gd name="T6" fmla="*/ 56 w 214"/>
                <a:gd name="T7" fmla="*/ 13 h 504"/>
                <a:gd name="T8" fmla="*/ 44 w 214"/>
                <a:gd name="T9" fmla="*/ 29 h 504"/>
                <a:gd name="T10" fmla="*/ 31 w 214"/>
                <a:gd name="T11" fmla="*/ 57 h 504"/>
                <a:gd name="T12" fmla="*/ 19 w 214"/>
                <a:gd name="T13" fmla="*/ 102 h 504"/>
                <a:gd name="T14" fmla="*/ 9 w 214"/>
                <a:gd name="T15" fmla="*/ 155 h 504"/>
                <a:gd name="T16" fmla="*/ 2 w 214"/>
                <a:gd name="T17" fmla="*/ 206 h 504"/>
                <a:gd name="T18" fmla="*/ 0 w 214"/>
                <a:gd name="T19" fmla="*/ 254 h 504"/>
                <a:gd name="T20" fmla="*/ 2 w 214"/>
                <a:gd name="T21" fmla="*/ 299 h 504"/>
                <a:gd name="T22" fmla="*/ 9 w 214"/>
                <a:gd name="T23" fmla="*/ 341 h 504"/>
                <a:gd name="T24" fmla="*/ 19 w 214"/>
                <a:gd name="T25" fmla="*/ 380 h 504"/>
                <a:gd name="T26" fmla="*/ 33 w 214"/>
                <a:gd name="T27" fmla="*/ 413 h 504"/>
                <a:gd name="T28" fmla="*/ 51 w 214"/>
                <a:gd name="T29" fmla="*/ 443 h 504"/>
                <a:gd name="T30" fmla="*/ 74 w 214"/>
                <a:gd name="T31" fmla="*/ 468 h 504"/>
                <a:gd name="T32" fmla="*/ 100 w 214"/>
                <a:gd name="T33" fmla="*/ 486 h 504"/>
                <a:gd name="T34" fmla="*/ 130 w 214"/>
                <a:gd name="T35" fmla="*/ 498 h 504"/>
                <a:gd name="T36" fmla="*/ 154 w 214"/>
                <a:gd name="T37" fmla="*/ 504 h 504"/>
                <a:gd name="T38" fmla="*/ 171 w 214"/>
                <a:gd name="T39" fmla="*/ 504 h 504"/>
                <a:gd name="T40" fmla="*/ 184 w 214"/>
                <a:gd name="T41" fmla="*/ 502 h 504"/>
                <a:gd name="T42" fmla="*/ 194 w 214"/>
                <a:gd name="T43" fmla="*/ 497 h 504"/>
                <a:gd name="T44" fmla="*/ 199 w 214"/>
                <a:gd name="T45" fmla="*/ 488 h 504"/>
                <a:gd name="T46" fmla="*/ 199 w 214"/>
                <a:gd name="T47" fmla="*/ 479 h 504"/>
                <a:gd name="T48" fmla="*/ 191 w 214"/>
                <a:gd name="T49" fmla="*/ 459 h 504"/>
                <a:gd name="T50" fmla="*/ 180 w 214"/>
                <a:gd name="T51" fmla="*/ 424 h 504"/>
                <a:gd name="T52" fmla="*/ 172 w 214"/>
                <a:gd name="T53" fmla="*/ 384 h 504"/>
                <a:gd name="T54" fmla="*/ 167 w 214"/>
                <a:gd name="T55" fmla="*/ 341 h 504"/>
                <a:gd name="T56" fmla="*/ 167 w 214"/>
                <a:gd name="T57" fmla="*/ 295 h 504"/>
                <a:gd name="T58" fmla="*/ 170 w 214"/>
                <a:gd name="T59" fmla="*/ 249 h 504"/>
                <a:gd name="T60" fmla="*/ 179 w 214"/>
                <a:gd name="T61" fmla="*/ 202 h 504"/>
                <a:gd name="T62" fmla="*/ 192 w 214"/>
                <a:gd name="T63" fmla="*/ 157 h 504"/>
                <a:gd name="T64" fmla="*/ 205 w 214"/>
                <a:gd name="T65" fmla="*/ 125 h 504"/>
                <a:gd name="T66" fmla="*/ 212 w 214"/>
                <a:gd name="T67" fmla="*/ 104 h 504"/>
                <a:gd name="T68" fmla="*/ 214 w 214"/>
                <a:gd name="T69" fmla="*/ 87 h 504"/>
                <a:gd name="T70" fmla="*/ 212 w 214"/>
                <a:gd name="T71" fmla="*/ 72 h 504"/>
                <a:gd name="T72" fmla="*/ 206 w 214"/>
                <a:gd name="T73" fmla="*/ 57 h 504"/>
                <a:gd name="T74" fmla="*/ 196 w 214"/>
                <a:gd name="T75" fmla="*/ 45 h 504"/>
                <a:gd name="T76" fmla="*/ 183 w 214"/>
                <a:gd name="T77" fmla="*/ 34 h 504"/>
                <a:gd name="T78" fmla="*/ 165 w 214"/>
                <a:gd name="T79" fmla="*/ 23 h 504"/>
                <a:gd name="T80" fmla="*/ 136 w 214"/>
                <a:gd name="T81" fmla="*/ 9 h 504"/>
                <a:gd name="T82" fmla="*/ 104 w 214"/>
                <a:gd name="T83" fmla="*/ 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14" h="504">
                  <a:moveTo>
                    <a:pt x="91" y="0"/>
                  </a:moveTo>
                  <a:lnTo>
                    <a:pt x="85" y="0"/>
                  </a:lnTo>
                  <a:lnTo>
                    <a:pt x="80" y="1"/>
                  </a:lnTo>
                  <a:lnTo>
                    <a:pt x="74" y="2"/>
                  </a:lnTo>
                  <a:lnTo>
                    <a:pt x="69" y="4"/>
                  </a:lnTo>
                  <a:lnTo>
                    <a:pt x="65" y="6"/>
                  </a:lnTo>
                  <a:lnTo>
                    <a:pt x="60" y="9"/>
                  </a:lnTo>
                  <a:lnTo>
                    <a:pt x="56" y="13"/>
                  </a:lnTo>
                  <a:lnTo>
                    <a:pt x="51" y="17"/>
                  </a:lnTo>
                  <a:lnTo>
                    <a:pt x="44" y="29"/>
                  </a:lnTo>
                  <a:lnTo>
                    <a:pt x="37" y="41"/>
                  </a:lnTo>
                  <a:lnTo>
                    <a:pt x="31" y="57"/>
                  </a:lnTo>
                  <a:lnTo>
                    <a:pt x="26" y="76"/>
                  </a:lnTo>
                  <a:lnTo>
                    <a:pt x="19" y="102"/>
                  </a:lnTo>
                  <a:lnTo>
                    <a:pt x="13" y="130"/>
                  </a:lnTo>
                  <a:lnTo>
                    <a:pt x="9" y="155"/>
                  </a:lnTo>
                  <a:lnTo>
                    <a:pt x="5" y="181"/>
                  </a:lnTo>
                  <a:lnTo>
                    <a:pt x="2" y="206"/>
                  </a:lnTo>
                  <a:lnTo>
                    <a:pt x="0" y="231"/>
                  </a:lnTo>
                  <a:lnTo>
                    <a:pt x="0" y="254"/>
                  </a:lnTo>
                  <a:lnTo>
                    <a:pt x="0" y="278"/>
                  </a:lnTo>
                  <a:lnTo>
                    <a:pt x="2" y="299"/>
                  </a:lnTo>
                  <a:lnTo>
                    <a:pt x="5" y="321"/>
                  </a:lnTo>
                  <a:lnTo>
                    <a:pt x="9" y="341"/>
                  </a:lnTo>
                  <a:lnTo>
                    <a:pt x="14" y="360"/>
                  </a:lnTo>
                  <a:lnTo>
                    <a:pt x="19" y="380"/>
                  </a:lnTo>
                  <a:lnTo>
                    <a:pt x="26" y="397"/>
                  </a:lnTo>
                  <a:lnTo>
                    <a:pt x="33" y="413"/>
                  </a:lnTo>
                  <a:lnTo>
                    <a:pt x="42" y="429"/>
                  </a:lnTo>
                  <a:lnTo>
                    <a:pt x="51" y="443"/>
                  </a:lnTo>
                  <a:lnTo>
                    <a:pt x="63" y="456"/>
                  </a:lnTo>
                  <a:lnTo>
                    <a:pt x="74" y="468"/>
                  </a:lnTo>
                  <a:lnTo>
                    <a:pt x="87" y="478"/>
                  </a:lnTo>
                  <a:lnTo>
                    <a:pt x="100" y="486"/>
                  </a:lnTo>
                  <a:lnTo>
                    <a:pt x="115" y="493"/>
                  </a:lnTo>
                  <a:lnTo>
                    <a:pt x="130" y="498"/>
                  </a:lnTo>
                  <a:lnTo>
                    <a:pt x="145" y="502"/>
                  </a:lnTo>
                  <a:lnTo>
                    <a:pt x="154" y="504"/>
                  </a:lnTo>
                  <a:lnTo>
                    <a:pt x="164" y="504"/>
                  </a:lnTo>
                  <a:lnTo>
                    <a:pt x="171" y="504"/>
                  </a:lnTo>
                  <a:lnTo>
                    <a:pt x="178" y="503"/>
                  </a:lnTo>
                  <a:lnTo>
                    <a:pt x="184" y="502"/>
                  </a:lnTo>
                  <a:lnTo>
                    <a:pt x="190" y="500"/>
                  </a:lnTo>
                  <a:lnTo>
                    <a:pt x="194" y="497"/>
                  </a:lnTo>
                  <a:lnTo>
                    <a:pt x="197" y="493"/>
                  </a:lnTo>
                  <a:lnTo>
                    <a:pt x="199" y="488"/>
                  </a:lnTo>
                  <a:lnTo>
                    <a:pt x="199" y="484"/>
                  </a:lnTo>
                  <a:lnTo>
                    <a:pt x="199" y="479"/>
                  </a:lnTo>
                  <a:lnTo>
                    <a:pt x="197" y="475"/>
                  </a:lnTo>
                  <a:lnTo>
                    <a:pt x="191" y="459"/>
                  </a:lnTo>
                  <a:lnTo>
                    <a:pt x="185" y="442"/>
                  </a:lnTo>
                  <a:lnTo>
                    <a:pt x="180" y="424"/>
                  </a:lnTo>
                  <a:lnTo>
                    <a:pt x="175" y="404"/>
                  </a:lnTo>
                  <a:lnTo>
                    <a:pt x="172" y="384"/>
                  </a:lnTo>
                  <a:lnTo>
                    <a:pt x="169" y="362"/>
                  </a:lnTo>
                  <a:lnTo>
                    <a:pt x="167" y="341"/>
                  </a:lnTo>
                  <a:lnTo>
                    <a:pt x="167" y="319"/>
                  </a:lnTo>
                  <a:lnTo>
                    <a:pt x="167" y="295"/>
                  </a:lnTo>
                  <a:lnTo>
                    <a:pt x="168" y="273"/>
                  </a:lnTo>
                  <a:lnTo>
                    <a:pt x="170" y="249"/>
                  </a:lnTo>
                  <a:lnTo>
                    <a:pt x="174" y="226"/>
                  </a:lnTo>
                  <a:lnTo>
                    <a:pt x="179" y="202"/>
                  </a:lnTo>
                  <a:lnTo>
                    <a:pt x="185" y="180"/>
                  </a:lnTo>
                  <a:lnTo>
                    <a:pt x="192" y="157"/>
                  </a:lnTo>
                  <a:lnTo>
                    <a:pt x="200" y="135"/>
                  </a:lnTo>
                  <a:lnTo>
                    <a:pt x="205" y="125"/>
                  </a:lnTo>
                  <a:lnTo>
                    <a:pt x="209" y="114"/>
                  </a:lnTo>
                  <a:lnTo>
                    <a:pt x="212" y="104"/>
                  </a:lnTo>
                  <a:lnTo>
                    <a:pt x="213" y="96"/>
                  </a:lnTo>
                  <a:lnTo>
                    <a:pt x="214" y="87"/>
                  </a:lnTo>
                  <a:lnTo>
                    <a:pt x="214" y="79"/>
                  </a:lnTo>
                  <a:lnTo>
                    <a:pt x="212" y="72"/>
                  </a:lnTo>
                  <a:lnTo>
                    <a:pt x="210" y="64"/>
                  </a:lnTo>
                  <a:lnTo>
                    <a:pt x="206" y="57"/>
                  </a:lnTo>
                  <a:lnTo>
                    <a:pt x="202" y="51"/>
                  </a:lnTo>
                  <a:lnTo>
                    <a:pt x="196" y="45"/>
                  </a:lnTo>
                  <a:lnTo>
                    <a:pt x="190" y="39"/>
                  </a:lnTo>
                  <a:lnTo>
                    <a:pt x="183" y="34"/>
                  </a:lnTo>
                  <a:lnTo>
                    <a:pt x="175" y="28"/>
                  </a:lnTo>
                  <a:lnTo>
                    <a:pt x="165" y="23"/>
                  </a:lnTo>
                  <a:lnTo>
                    <a:pt x="154" y="17"/>
                  </a:lnTo>
                  <a:lnTo>
                    <a:pt x="136" y="9"/>
                  </a:lnTo>
                  <a:lnTo>
                    <a:pt x="119" y="4"/>
                  </a:lnTo>
                  <a:lnTo>
                    <a:pt x="104" y="1"/>
                  </a:lnTo>
                  <a:lnTo>
                    <a:pt x="9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0" name="Freeform 43">
              <a:extLst>
                <a:ext uri="{FF2B5EF4-FFF2-40B4-BE49-F238E27FC236}">
                  <a16:creationId xmlns:a16="http://schemas.microsoft.com/office/drawing/2014/main" id="{378B8585-9912-493F-9ED7-D10F77BA38F5}"/>
                </a:ext>
              </a:extLst>
            </p:cNvPr>
            <p:cNvSpPr>
              <a:spLocks/>
            </p:cNvSpPr>
            <p:nvPr userDrawn="1"/>
          </p:nvSpPr>
          <p:spPr bwMode="auto">
            <a:xfrm>
              <a:off x="6966" y="608"/>
              <a:ext cx="26" cy="41"/>
            </a:xfrm>
            <a:custGeom>
              <a:avLst/>
              <a:gdLst>
                <a:gd name="T0" fmla="*/ 91 w 315"/>
                <a:gd name="T1" fmla="*/ 120 h 486"/>
                <a:gd name="T2" fmla="*/ 110 w 315"/>
                <a:gd name="T3" fmla="*/ 124 h 486"/>
                <a:gd name="T4" fmla="*/ 128 w 315"/>
                <a:gd name="T5" fmla="*/ 132 h 486"/>
                <a:gd name="T6" fmla="*/ 144 w 315"/>
                <a:gd name="T7" fmla="*/ 143 h 486"/>
                <a:gd name="T8" fmla="*/ 160 w 315"/>
                <a:gd name="T9" fmla="*/ 161 h 486"/>
                <a:gd name="T10" fmla="*/ 172 w 315"/>
                <a:gd name="T11" fmla="*/ 183 h 486"/>
                <a:gd name="T12" fmla="*/ 180 w 315"/>
                <a:gd name="T13" fmla="*/ 206 h 486"/>
                <a:gd name="T14" fmla="*/ 183 w 315"/>
                <a:gd name="T15" fmla="*/ 228 h 486"/>
                <a:gd name="T16" fmla="*/ 181 w 315"/>
                <a:gd name="T17" fmla="*/ 251 h 486"/>
                <a:gd name="T18" fmla="*/ 174 w 315"/>
                <a:gd name="T19" fmla="*/ 279 h 486"/>
                <a:gd name="T20" fmla="*/ 161 w 315"/>
                <a:gd name="T21" fmla="*/ 304 h 486"/>
                <a:gd name="T22" fmla="*/ 144 w 315"/>
                <a:gd name="T23" fmla="*/ 327 h 486"/>
                <a:gd name="T24" fmla="*/ 123 w 315"/>
                <a:gd name="T25" fmla="*/ 347 h 486"/>
                <a:gd name="T26" fmla="*/ 100 w 315"/>
                <a:gd name="T27" fmla="*/ 363 h 486"/>
                <a:gd name="T28" fmla="*/ 74 w 315"/>
                <a:gd name="T29" fmla="*/ 374 h 486"/>
                <a:gd name="T30" fmla="*/ 47 w 315"/>
                <a:gd name="T31" fmla="*/ 380 h 486"/>
                <a:gd name="T32" fmla="*/ 0 w 315"/>
                <a:gd name="T33" fmla="*/ 434 h 486"/>
                <a:gd name="T34" fmla="*/ 74 w 315"/>
                <a:gd name="T35" fmla="*/ 486 h 486"/>
                <a:gd name="T36" fmla="*/ 97 w 315"/>
                <a:gd name="T37" fmla="*/ 484 h 486"/>
                <a:gd name="T38" fmla="*/ 129 w 315"/>
                <a:gd name="T39" fmla="*/ 476 h 486"/>
                <a:gd name="T40" fmla="*/ 172 w 315"/>
                <a:gd name="T41" fmla="*/ 460 h 486"/>
                <a:gd name="T42" fmla="*/ 213 w 315"/>
                <a:gd name="T43" fmla="*/ 435 h 486"/>
                <a:gd name="T44" fmla="*/ 250 w 315"/>
                <a:gd name="T45" fmla="*/ 406 h 486"/>
                <a:gd name="T46" fmla="*/ 273 w 315"/>
                <a:gd name="T47" fmla="*/ 379 h 486"/>
                <a:gd name="T48" fmla="*/ 286 w 315"/>
                <a:gd name="T49" fmla="*/ 361 h 486"/>
                <a:gd name="T50" fmla="*/ 297 w 315"/>
                <a:gd name="T51" fmla="*/ 340 h 486"/>
                <a:gd name="T52" fmla="*/ 306 w 315"/>
                <a:gd name="T53" fmla="*/ 320 h 486"/>
                <a:gd name="T54" fmla="*/ 312 w 315"/>
                <a:gd name="T55" fmla="*/ 297 h 486"/>
                <a:gd name="T56" fmla="*/ 315 w 315"/>
                <a:gd name="T57" fmla="*/ 275 h 486"/>
                <a:gd name="T58" fmla="*/ 315 w 315"/>
                <a:gd name="T59" fmla="*/ 249 h 486"/>
                <a:gd name="T60" fmla="*/ 312 w 315"/>
                <a:gd name="T61" fmla="*/ 221 h 486"/>
                <a:gd name="T62" fmla="*/ 306 w 315"/>
                <a:gd name="T63" fmla="*/ 194 h 486"/>
                <a:gd name="T64" fmla="*/ 298 w 315"/>
                <a:gd name="T65" fmla="*/ 169 h 486"/>
                <a:gd name="T66" fmla="*/ 287 w 315"/>
                <a:gd name="T67" fmla="*/ 144 h 486"/>
                <a:gd name="T68" fmla="*/ 274 w 315"/>
                <a:gd name="T69" fmla="*/ 122 h 486"/>
                <a:gd name="T70" fmla="*/ 259 w 315"/>
                <a:gd name="T71" fmla="*/ 101 h 486"/>
                <a:gd name="T72" fmla="*/ 243 w 315"/>
                <a:gd name="T73" fmla="*/ 82 h 486"/>
                <a:gd name="T74" fmla="*/ 224 w 315"/>
                <a:gd name="T75" fmla="*/ 65 h 486"/>
                <a:gd name="T76" fmla="*/ 205 w 315"/>
                <a:gd name="T77" fmla="*/ 49 h 486"/>
                <a:gd name="T78" fmla="*/ 184 w 315"/>
                <a:gd name="T79" fmla="*/ 36 h 486"/>
                <a:gd name="T80" fmla="*/ 163 w 315"/>
                <a:gd name="T81" fmla="*/ 25 h 486"/>
                <a:gd name="T82" fmla="*/ 141 w 315"/>
                <a:gd name="T83" fmla="*/ 15 h 486"/>
                <a:gd name="T84" fmla="*/ 118 w 315"/>
                <a:gd name="T85" fmla="*/ 7 h 486"/>
                <a:gd name="T86" fmla="*/ 95 w 315"/>
                <a:gd name="T87" fmla="*/ 3 h 486"/>
                <a:gd name="T88" fmla="*/ 72 w 315"/>
                <a:gd name="T89" fmla="*/ 0 h 486"/>
                <a:gd name="T90" fmla="*/ 21 w 315"/>
                <a:gd name="T91" fmla="*/ 6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15" h="486">
                  <a:moveTo>
                    <a:pt x="80" y="120"/>
                  </a:moveTo>
                  <a:lnTo>
                    <a:pt x="91" y="120"/>
                  </a:lnTo>
                  <a:lnTo>
                    <a:pt x="101" y="122"/>
                  </a:lnTo>
                  <a:lnTo>
                    <a:pt x="110" y="124"/>
                  </a:lnTo>
                  <a:lnTo>
                    <a:pt x="119" y="128"/>
                  </a:lnTo>
                  <a:lnTo>
                    <a:pt x="128" y="132"/>
                  </a:lnTo>
                  <a:lnTo>
                    <a:pt x="136" y="137"/>
                  </a:lnTo>
                  <a:lnTo>
                    <a:pt x="144" y="143"/>
                  </a:lnTo>
                  <a:lnTo>
                    <a:pt x="151" y="150"/>
                  </a:lnTo>
                  <a:lnTo>
                    <a:pt x="160" y="161"/>
                  </a:lnTo>
                  <a:lnTo>
                    <a:pt x="167" y="172"/>
                  </a:lnTo>
                  <a:lnTo>
                    <a:pt x="172" y="183"/>
                  </a:lnTo>
                  <a:lnTo>
                    <a:pt x="177" y="194"/>
                  </a:lnTo>
                  <a:lnTo>
                    <a:pt x="180" y="206"/>
                  </a:lnTo>
                  <a:lnTo>
                    <a:pt x="182" y="218"/>
                  </a:lnTo>
                  <a:lnTo>
                    <a:pt x="183" y="228"/>
                  </a:lnTo>
                  <a:lnTo>
                    <a:pt x="183" y="237"/>
                  </a:lnTo>
                  <a:lnTo>
                    <a:pt x="181" y="251"/>
                  </a:lnTo>
                  <a:lnTo>
                    <a:pt x="178" y="266"/>
                  </a:lnTo>
                  <a:lnTo>
                    <a:pt x="174" y="279"/>
                  </a:lnTo>
                  <a:lnTo>
                    <a:pt x="168" y="292"/>
                  </a:lnTo>
                  <a:lnTo>
                    <a:pt x="161" y="304"/>
                  </a:lnTo>
                  <a:lnTo>
                    <a:pt x="153" y="317"/>
                  </a:lnTo>
                  <a:lnTo>
                    <a:pt x="144" y="327"/>
                  </a:lnTo>
                  <a:lnTo>
                    <a:pt x="134" y="338"/>
                  </a:lnTo>
                  <a:lnTo>
                    <a:pt x="123" y="347"/>
                  </a:lnTo>
                  <a:lnTo>
                    <a:pt x="112" y="355"/>
                  </a:lnTo>
                  <a:lnTo>
                    <a:pt x="100" y="363"/>
                  </a:lnTo>
                  <a:lnTo>
                    <a:pt x="87" y="369"/>
                  </a:lnTo>
                  <a:lnTo>
                    <a:pt x="74" y="374"/>
                  </a:lnTo>
                  <a:lnTo>
                    <a:pt x="61" y="378"/>
                  </a:lnTo>
                  <a:lnTo>
                    <a:pt x="47" y="380"/>
                  </a:lnTo>
                  <a:lnTo>
                    <a:pt x="33" y="381"/>
                  </a:lnTo>
                  <a:lnTo>
                    <a:pt x="0" y="434"/>
                  </a:lnTo>
                  <a:lnTo>
                    <a:pt x="64" y="486"/>
                  </a:lnTo>
                  <a:lnTo>
                    <a:pt x="74" y="486"/>
                  </a:lnTo>
                  <a:lnTo>
                    <a:pt x="85" y="485"/>
                  </a:lnTo>
                  <a:lnTo>
                    <a:pt x="97" y="484"/>
                  </a:lnTo>
                  <a:lnTo>
                    <a:pt x="107" y="482"/>
                  </a:lnTo>
                  <a:lnTo>
                    <a:pt x="129" y="476"/>
                  </a:lnTo>
                  <a:lnTo>
                    <a:pt x="151" y="469"/>
                  </a:lnTo>
                  <a:lnTo>
                    <a:pt x="172" y="460"/>
                  </a:lnTo>
                  <a:lnTo>
                    <a:pt x="194" y="448"/>
                  </a:lnTo>
                  <a:lnTo>
                    <a:pt x="213" y="435"/>
                  </a:lnTo>
                  <a:lnTo>
                    <a:pt x="232" y="421"/>
                  </a:lnTo>
                  <a:lnTo>
                    <a:pt x="250" y="406"/>
                  </a:lnTo>
                  <a:lnTo>
                    <a:pt x="266" y="388"/>
                  </a:lnTo>
                  <a:lnTo>
                    <a:pt x="273" y="379"/>
                  </a:lnTo>
                  <a:lnTo>
                    <a:pt x="279" y="370"/>
                  </a:lnTo>
                  <a:lnTo>
                    <a:pt x="286" y="361"/>
                  </a:lnTo>
                  <a:lnTo>
                    <a:pt x="291" y="350"/>
                  </a:lnTo>
                  <a:lnTo>
                    <a:pt x="297" y="340"/>
                  </a:lnTo>
                  <a:lnTo>
                    <a:pt x="302" y="330"/>
                  </a:lnTo>
                  <a:lnTo>
                    <a:pt x="306" y="320"/>
                  </a:lnTo>
                  <a:lnTo>
                    <a:pt x="309" y="309"/>
                  </a:lnTo>
                  <a:lnTo>
                    <a:pt x="312" y="297"/>
                  </a:lnTo>
                  <a:lnTo>
                    <a:pt x="314" y="287"/>
                  </a:lnTo>
                  <a:lnTo>
                    <a:pt x="315" y="275"/>
                  </a:lnTo>
                  <a:lnTo>
                    <a:pt x="315" y="264"/>
                  </a:lnTo>
                  <a:lnTo>
                    <a:pt x="315" y="249"/>
                  </a:lnTo>
                  <a:lnTo>
                    <a:pt x="314" y="235"/>
                  </a:lnTo>
                  <a:lnTo>
                    <a:pt x="312" y="221"/>
                  </a:lnTo>
                  <a:lnTo>
                    <a:pt x="309" y="207"/>
                  </a:lnTo>
                  <a:lnTo>
                    <a:pt x="306" y="194"/>
                  </a:lnTo>
                  <a:lnTo>
                    <a:pt x="302" y="181"/>
                  </a:lnTo>
                  <a:lnTo>
                    <a:pt x="298" y="169"/>
                  </a:lnTo>
                  <a:lnTo>
                    <a:pt x="293" y="156"/>
                  </a:lnTo>
                  <a:lnTo>
                    <a:pt x="287" y="144"/>
                  </a:lnTo>
                  <a:lnTo>
                    <a:pt x="280" y="133"/>
                  </a:lnTo>
                  <a:lnTo>
                    <a:pt x="274" y="122"/>
                  </a:lnTo>
                  <a:lnTo>
                    <a:pt x="267" y="112"/>
                  </a:lnTo>
                  <a:lnTo>
                    <a:pt x="259" y="101"/>
                  </a:lnTo>
                  <a:lnTo>
                    <a:pt x="251" y="91"/>
                  </a:lnTo>
                  <a:lnTo>
                    <a:pt x="243" y="82"/>
                  </a:lnTo>
                  <a:lnTo>
                    <a:pt x="233" y="73"/>
                  </a:lnTo>
                  <a:lnTo>
                    <a:pt x="224" y="65"/>
                  </a:lnTo>
                  <a:lnTo>
                    <a:pt x="215" y="56"/>
                  </a:lnTo>
                  <a:lnTo>
                    <a:pt x="205" y="49"/>
                  </a:lnTo>
                  <a:lnTo>
                    <a:pt x="195" y="42"/>
                  </a:lnTo>
                  <a:lnTo>
                    <a:pt x="184" y="36"/>
                  </a:lnTo>
                  <a:lnTo>
                    <a:pt x="174" y="30"/>
                  </a:lnTo>
                  <a:lnTo>
                    <a:pt x="163" y="25"/>
                  </a:lnTo>
                  <a:lnTo>
                    <a:pt x="152" y="20"/>
                  </a:lnTo>
                  <a:lnTo>
                    <a:pt x="141" y="15"/>
                  </a:lnTo>
                  <a:lnTo>
                    <a:pt x="129" y="12"/>
                  </a:lnTo>
                  <a:lnTo>
                    <a:pt x="118" y="7"/>
                  </a:lnTo>
                  <a:lnTo>
                    <a:pt x="107" y="5"/>
                  </a:lnTo>
                  <a:lnTo>
                    <a:pt x="95" y="3"/>
                  </a:lnTo>
                  <a:lnTo>
                    <a:pt x="83" y="1"/>
                  </a:lnTo>
                  <a:lnTo>
                    <a:pt x="72" y="0"/>
                  </a:lnTo>
                  <a:lnTo>
                    <a:pt x="60" y="0"/>
                  </a:lnTo>
                  <a:lnTo>
                    <a:pt x="21" y="68"/>
                  </a:lnTo>
                  <a:lnTo>
                    <a:pt x="80" y="1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1" name="Freeform 44">
              <a:extLst>
                <a:ext uri="{FF2B5EF4-FFF2-40B4-BE49-F238E27FC236}">
                  <a16:creationId xmlns:a16="http://schemas.microsoft.com/office/drawing/2014/main" id="{65C0A03D-356E-4038-863A-B71F210CA4A7}"/>
                </a:ext>
              </a:extLst>
            </p:cNvPr>
            <p:cNvSpPr>
              <a:spLocks/>
            </p:cNvSpPr>
            <p:nvPr userDrawn="1"/>
          </p:nvSpPr>
          <p:spPr bwMode="auto">
            <a:xfrm>
              <a:off x="6884" y="562"/>
              <a:ext cx="92" cy="118"/>
            </a:xfrm>
            <a:custGeom>
              <a:avLst/>
              <a:gdLst>
                <a:gd name="T0" fmla="*/ 1007 w 1095"/>
                <a:gd name="T1" fmla="*/ 693 h 1421"/>
                <a:gd name="T2" fmla="*/ 952 w 1095"/>
                <a:gd name="T3" fmla="*/ 735 h 1421"/>
                <a:gd name="T4" fmla="*/ 915 w 1095"/>
                <a:gd name="T5" fmla="*/ 791 h 1421"/>
                <a:gd name="T6" fmla="*/ 906 w 1095"/>
                <a:gd name="T7" fmla="*/ 852 h 1421"/>
                <a:gd name="T8" fmla="*/ 929 w 1095"/>
                <a:gd name="T9" fmla="*/ 906 h 1421"/>
                <a:gd name="T10" fmla="*/ 974 w 1095"/>
                <a:gd name="T11" fmla="*/ 937 h 1421"/>
                <a:gd name="T12" fmla="*/ 1040 w 1095"/>
                <a:gd name="T13" fmla="*/ 1047 h 1421"/>
                <a:gd name="T14" fmla="*/ 955 w 1095"/>
                <a:gd name="T15" fmla="*/ 1038 h 1421"/>
                <a:gd name="T16" fmla="*/ 881 w 1095"/>
                <a:gd name="T17" fmla="*/ 1012 h 1421"/>
                <a:gd name="T18" fmla="*/ 821 w 1095"/>
                <a:gd name="T19" fmla="*/ 976 h 1421"/>
                <a:gd name="T20" fmla="*/ 774 w 1095"/>
                <a:gd name="T21" fmla="*/ 931 h 1421"/>
                <a:gd name="T22" fmla="*/ 741 w 1095"/>
                <a:gd name="T23" fmla="*/ 883 h 1421"/>
                <a:gd name="T24" fmla="*/ 726 w 1095"/>
                <a:gd name="T25" fmla="*/ 835 h 1421"/>
                <a:gd name="T26" fmla="*/ 728 w 1095"/>
                <a:gd name="T27" fmla="*/ 774 h 1421"/>
                <a:gd name="T28" fmla="*/ 749 w 1095"/>
                <a:gd name="T29" fmla="*/ 723 h 1421"/>
                <a:gd name="T30" fmla="*/ 650 w 1095"/>
                <a:gd name="T31" fmla="*/ 723 h 1421"/>
                <a:gd name="T32" fmla="*/ 491 w 1095"/>
                <a:gd name="T33" fmla="*/ 745 h 1421"/>
                <a:gd name="T34" fmla="*/ 462 w 1095"/>
                <a:gd name="T35" fmla="*/ 886 h 1421"/>
                <a:gd name="T36" fmla="*/ 435 w 1095"/>
                <a:gd name="T37" fmla="*/ 1103 h 1421"/>
                <a:gd name="T38" fmla="*/ 427 w 1095"/>
                <a:gd name="T39" fmla="*/ 1291 h 1421"/>
                <a:gd name="T40" fmla="*/ 431 w 1095"/>
                <a:gd name="T41" fmla="*/ 1398 h 1421"/>
                <a:gd name="T42" fmla="*/ 416 w 1095"/>
                <a:gd name="T43" fmla="*/ 1418 h 1421"/>
                <a:gd name="T44" fmla="*/ 378 w 1095"/>
                <a:gd name="T45" fmla="*/ 1418 h 1421"/>
                <a:gd name="T46" fmla="*/ 337 w 1095"/>
                <a:gd name="T47" fmla="*/ 1390 h 1421"/>
                <a:gd name="T48" fmla="*/ 310 w 1095"/>
                <a:gd name="T49" fmla="*/ 1337 h 1421"/>
                <a:gd name="T50" fmla="*/ 293 w 1095"/>
                <a:gd name="T51" fmla="*/ 1256 h 1421"/>
                <a:gd name="T52" fmla="*/ 288 w 1095"/>
                <a:gd name="T53" fmla="*/ 1109 h 1421"/>
                <a:gd name="T54" fmla="*/ 313 w 1095"/>
                <a:gd name="T55" fmla="*/ 843 h 1421"/>
                <a:gd name="T56" fmla="*/ 226 w 1095"/>
                <a:gd name="T57" fmla="*/ 803 h 1421"/>
                <a:gd name="T58" fmla="*/ 161 w 1095"/>
                <a:gd name="T59" fmla="*/ 831 h 1421"/>
                <a:gd name="T60" fmla="*/ 125 w 1095"/>
                <a:gd name="T61" fmla="*/ 840 h 1421"/>
                <a:gd name="T62" fmla="*/ 86 w 1095"/>
                <a:gd name="T63" fmla="*/ 834 h 1421"/>
                <a:gd name="T64" fmla="*/ 24 w 1095"/>
                <a:gd name="T65" fmla="*/ 796 h 1421"/>
                <a:gd name="T66" fmla="*/ 0 w 1095"/>
                <a:gd name="T67" fmla="*/ 762 h 1421"/>
                <a:gd name="T68" fmla="*/ 8 w 1095"/>
                <a:gd name="T69" fmla="*/ 740 h 1421"/>
                <a:gd name="T70" fmla="*/ 62 w 1095"/>
                <a:gd name="T71" fmla="*/ 713 h 1421"/>
                <a:gd name="T72" fmla="*/ 251 w 1095"/>
                <a:gd name="T73" fmla="*/ 663 h 1421"/>
                <a:gd name="T74" fmla="*/ 364 w 1095"/>
                <a:gd name="T75" fmla="*/ 577 h 1421"/>
                <a:gd name="T76" fmla="*/ 431 w 1095"/>
                <a:gd name="T77" fmla="*/ 350 h 1421"/>
                <a:gd name="T78" fmla="*/ 514 w 1095"/>
                <a:gd name="T79" fmla="*/ 162 h 1421"/>
                <a:gd name="T80" fmla="*/ 599 w 1095"/>
                <a:gd name="T81" fmla="*/ 34 h 1421"/>
                <a:gd name="T82" fmla="*/ 669 w 1095"/>
                <a:gd name="T83" fmla="*/ 1 h 1421"/>
                <a:gd name="T84" fmla="*/ 732 w 1095"/>
                <a:gd name="T85" fmla="*/ 7 h 1421"/>
                <a:gd name="T86" fmla="*/ 799 w 1095"/>
                <a:gd name="T87" fmla="*/ 37 h 1421"/>
                <a:gd name="T88" fmla="*/ 852 w 1095"/>
                <a:gd name="T89" fmla="*/ 97 h 1421"/>
                <a:gd name="T90" fmla="*/ 866 w 1095"/>
                <a:gd name="T91" fmla="*/ 159 h 1421"/>
                <a:gd name="T92" fmla="*/ 852 w 1095"/>
                <a:gd name="T93" fmla="*/ 204 h 1421"/>
                <a:gd name="T94" fmla="*/ 824 w 1095"/>
                <a:gd name="T95" fmla="*/ 224 h 1421"/>
                <a:gd name="T96" fmla="*/ 807 w 1095"/>
                <a:gd name="T97" fmla="*/ 220 h 1421"/>
                <a:gd name="T98" fmla="*/ 778 w 1095"/>
                <a:gd name="T99" fmla="*/ 172 h 1421"/>
                <a:gd name="T100" fmla="*/ 731 w 1095"/>
                <a:gd name="T101" fmla="*/ 149 h 1421"/>
                <a:gd name="T102" fmla="*/ 697 w 1095"/>
                <a:gd name="T103" fmla="*/ 160 h 1421"/>
                <a:gd name="T104" fmla="*/ 660 w 1095"/>
                <a:gd name="T105" fmla="*/ 210 h 1421"/>
                <a:gd name="T106" fmla="*/ 601 w 1095"/>
                <a:gd name="T107" fmla="*/ 339 h 1421"/>
                <a:gd name="T108" fmla="*/ 514 w 1095"/>
                <a:gd name="T109" fmla="*/ 627 h 1421"/>
                <a:gd name="T110" fmla="*/ 618 w 1095"/>
                <a:gd name="T111" fmla="*/ 629 h 1421"/>
                <a:gd name="T112" fmla="*/ 798 w 1095"/>
                <a:gd name="T113" fmla="*/ 626 h 1421"/>
                <a:gd name="T114" fmla="*/ 892 w 1095"/>
                <a:gd name="T115" fmla="*/ 627 h 1421"/>
                <a:gd name="T116" fmla="*/ 961 w 1095"/>
                <a:gd name="T117" fmla="*/ 578 h 1421"/>
                <a:gd name="T118" fmla="*/ 1027 w 1095"/>
                <a:gd name="T119" fmla="*/ 561 h 14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95" h="1421">
                  <a:moveTo>
                    <a:pt x="1056" y="681"/>
                  </a:moveTo>
                  <a:lnTo>
                    <a:pt x="1044" y="682"/>
                  </a:lnTo>
                  <a:lnTo>
                    <a:pt x="1032" y="684"/>
                  </a:lnTo>
                  <a:lnTo>
                    <a:pt x="1020" y="688"/>
                  </a:lnTo>
                  <a:lnTo>
                    <a:pt x="1007" y="693"/>
                  </a:lnTo>
                  <a:lnTo>
                    <a:pt x="995" y="699"/>
                  </a:lnTo>
                  <a:lnTo>
                    <a:pt x="984" y="707"/>
                  </a:lnTo>
                  <a:lnTo>
                    <a:pt x="973" y="715"/>
                  </a:lnTo>
                  <a:lnTo>
                    <a:pt x="961" y="725"/>
                  </a:lnTo>
                  <a:lnTo>
                    <a:pt x="952" y="735"/>
                  </a:lnTo>
                  <a:lnTo>
                    <a:pt x="943" y="745"/>
                  </a:lnTo>
                  <a:lnTo>
                    <a:pt x="934" y="756"/>
                  </a:lnTo>
                  <a:lnTo>
                    <a:pt x="927" y="767"/>
                  </a:lnTo>
                  <a:lnTo>
                    <a:pt x="921" y="779"/>
                  </a:lnTo>
                  <a:lnTo>
                    <a:pt x="915" y="791"/>
                  </a:lnTo>
                  <a:lnTo>
                    <a:pt x="910" y="802"/>
                  </a:lnTo>
                  <a:lnTo>
                    <a:pt x="908" y="813"/>
                  </a:lnTo>
                  <a:lnTo>
                    <a:pt x="906" y="827"/>
                  </a:lnTo>
                  <a:lnTo>
                    <a:pt x="905" y="839"/>
                  </a:lnTo>
                  <a:lnTo>
                    <a:pt x="906" y="852"/>
                  </a:lnTo>
                  <a:lnTo>
                    <a:pt x="908" y="863"/>
                  </a:lnTo>
                  <a:lnTo>
                    <a:pt x="912" y="876"/>
                  </a:lnTo>
                  <a:lnTo>
                    <a:pt x="917" y="886"/>
                  </a:lnTo>
                  <a:lnTo>
                    <a:pt x="922" y="897"/>
                  </a:lnTo>
                  <a:lnTo>
                    <a:pt x="929" y="906"/>
                  </a:lnTo>
                  <a:lnTo>
                    <a:pt x="936" y="914"/>
                  </a:lnTo>
                  <a:lnTo>
                    <a:pt x="945" y="922"/>
                  </a:lnTo>
                  <a:lnTo>
                    <a:pt x="953" y="928"/>
                  </a:lnTo>
                  <a:lnTo>
                    <a:pt x="964" y="933"/>
                  </a:lnTo>
                  <a:lnTo>
                    <a:pt x="974" y="937"/>
                  </a:lnTo>
                  <a:lnTo>
                    <a:pt x="985" y="940"/>
                  </a:lnTo>
                  <a:lnTo>
                    <a:pt x="997" y="941"/>
                  </a:lnTo>
                  <a:lnTo>
                    <a:pt x="1009" y="942"/>
                  </a:lnTo>
                  <a:lnTo>
                    <a:pt x="1073" y="984"/>
                  </a:lnTo>
                  <a:lnTo>
                    <a:pt x="1040" y="1047"/>
                  </a:lnTo>
                  <a:lnTo>
                    <a:pt x="1022" y="1047"/>
                  </a:lnTo>
                  <a:lnTo>
                    <a:pt x="1004" y="1046"/>
                  </a:lnTo>
                  <a:lnTo>
                    <a:pt x="988" y="1044"/>
                  </a:lnTo>
                  <a:lnTo>
                    <a:pt x="971" y="1041"/>
                  </a:lnTo>
                  <a:lnTo>
                    <a:pt x="955" y="1038"/>
                  </a:lnTo>
                  <a:lnTo>
                    <a:pt x="939" y="1034"/>
                  </a:lnTo>
                  <a:lnTo>
                    <a:pt x="924" y="1030"/>
                  </a:lnTo>
                  <a:lnTo>
                    <a:pt x="909" y="1025"/>
                  </a:lnTo>
                  <a:lnTo>
                    <a:pt x="895" y="1019"/>
                  </a:lnTo>
                  <a:lnTo>
                    <a:pt x="881" y="1012"/>
                  </a:lnTo>
                  <a:lnTo>
                    <a:pt x="869" y="1006"/>
                  </a:lnTo>
                  <a:lnTo>
                    <a:pt x="855" y="999"/>
                  </a:lnTo>
                  <a:lnTo>
                    <a:pt x="843" y="992"/>
                  </a:lnTo>
                  <a:lnTo>
                    <a:pt x="832" y="984"/>
                  </a:lnTo>
                  <a:lnTo>
                    <a:pt x="821" y="976"/>
                  </a:lnTo>
                  <a:lnTo>
                    <a:pt x="810" y="968"/>
                  </a:lnTo>
                  <a:lnTo>
                    <a:pt x="800" y="958"/>
                  </a:lnTo>
                  <a:lnTo>
                    <a:pt x="790" y="949"/>
                  </a:lnTo>
                  <a:lnTo>
                    <a:pt x="782" y="940"/>
                  </a:lnTo>
                  <a:lnTo>
                    <a:pt x="774" y="931"/>
                  </a:lnTo>
                  <a:lnTo>
                    <a:pt x="766" y="922"/>
                  </a:lnTo>
                  <a:lnTo>
                    <a:pt x="759" y="911"/>
                  </a:lnTo>
                  <a:lnTo>
                    <a:pt x="752" y="902"/>
                  </a:lnTo>
                  <a:lnTo>
                    <a:pt x="746" y="892"/>
                  </a:lnTo>
                  <a:lnTo>
                    <a:pt x="741" y="883"/>
                  </a:lnTo>
                  <a:lnTo>
                    <a:pt x="737" y="873"/>
                  </a:lnTo>
                  <a:lnTo>
                    <a:pt x="733" y="863"/>
                  </a:lnTo>
                  <a:lnTo>
                    <a:pt x="730" y="853"/>
                  </a:lnTo>
                  <a:lnTo>
                    <a:pt x="728" y="844"/>
                  </a:lnTo>
                  <a:lnTo>
                    <a:pt x="726" y="835"/>
                  </a:lnTo>
                  <a:lnTo>
                    <a:pt x="725" y="826"/>
                  </a:lnTo>
                  <a:lnTo>
                    <a:pt x="725" y="816"/>
                  </a:lnTo>
                  <a:lnTo>
                    <a:pt x="725" y="801"/>
                  </a:lnTo>
                  <a:lnTo>
                    <a:pt x="726" y="787"/>
                  </a:lnTo>
                  <a:lnTo>
                    <a:pt x="728" y="774"/>
                  </a:lnTo>
                  <a:lnTo>
                    <a:pt x="731" y="761"/>
                  </a:lnTo>
                  <a:lnTo>
                    <a:pt x="734" y="750"/>
                  </a:lnTo>
                  <a:lnTo>
                    <a:pt x="739" y="740"/>
                  </a:lnTo>
                  <a:lnTo>
                    <a:pt x="744" y="731"/>
                  </a:lnTo>
                  <a:lnTo>
                    <a:pt x="749" y="723"/>
                  </a:lnTo>
                  <a:lnTo>
                    <a:pt x="759" y="712"/>
                  </a:lnTo>
                  <a:lnTo>
                    <a:pt x="745" y="713"/>
                  </a:lnTo>
                  <a:lnTo>
                    <a:pt x="714" y="716"/>
                  </a:lnTo>
                  <a:lnTo>
                    <a:pt x="682" y="720"/>
                  </a:lnTo>
                  <a:lnTo>
                    <a:pt x="650" y="723"/>
                  </a:lnTo>
                  <a:lnTo>
                    <a:pt x="619" y="727"/>
                  </a:lnTo>
                  <a:lnTo>
                    <a:pt x="586" y="731"/>
                  </a:lnTo>
                  <a:lnTo>
                    <a:pt x="555" y="735"/>
                  </a:lnTo>
                  <a:lnTo>
                    <a:pt x="523" y="740"/>
                  </a:lnTo>
                  <a:lnTo>
                    <a:pt x="491" y="745"/>
                  </a:lnTo>
                  <a:lnTo>
                    <a:pt x="487" y="745"/>
                  </a:lnTo>
                  <a:lnTo>
                    <a:pt x="487" y="749"/>
                  </a:lnTo>
                  <a:lnTo>
                    <a:pt x="478" y="795"/>
                  </a:lnTo>
                  <a:lnTo>
                    <a:pt x="470" y="841"/>
                  </a:lnTo>
                  <a:lnTo>
                    <a:pt x="462" y="886"/>
                  </a:lnTo>
                  <a:lnTo>
                    <a:pt x="455" y="931"/>
                  </a:lnTo>
                  <a:lnTo>
                    <a:pt x="448" y="976"/>
                  </a:lnTo>
                  <a:lnTo>
                    <a:pt x="443" y="1019"/>
                  </a:lnTo>
                  <a:lnTo>
                    <a:pt x="439" y="1061"/>
                  </a:lnTo>
                  <a:lnTo>
                    <a:pt x="435" y="1103"/>
                  </a:lnTo>
                  <a:lnTo>
                    <a:pt x="432" y="1143"/>
                  </a:lnTo>
                  <a:lnTo>
                    <a:pt x="429" y="1183"/>
                  </a:lnTo>
                  <a:lnTo>
                    <a:pt x="428" y="1221"/>
                  </a:lnTo>
                  <a:lnTo>
                    <a:pt x="427" y="1256"/>
                  </a:lnTo>
                  <a:lnTo>
                    <a:pt x="427" y="1291"/>
                  </a:lnTo>
                  <a:lnTo>
                    <a:pt x="428" y="1323"/>
                  </a:lnTo>
                  <a:lnTo>
                    <a:pt x="429" y="1353"/>
                  </a:lnTo>
                  <a:lnTo>
                    <a:pt x="432" y="1382"/>
                  </a:lnTo>
                  <a:lnTo>
                    <a:pt x="432" y="1391"/>
                  </a:lnTo>
                  <a:lnTo>
                    <a:pt x="431" y="1398"/>
                  </a:lnTo>
                  <a:lnTo>
                    <a:pt x="429" y="1405"/>
                  </a:lnTo>
                  <a:lnTo>
                    <a:pt x="426" y="1411"/>
                  </a:lnTo>
                  <a:lnTo>
                    <a:pt x="423" y="1414"/>
                  </a:lnTo>
                  <a:lnTo>
                    <a:pt x="420" y="1416"/>
                  </a:lnTo>
                  <a:lnTo>
                    <a:pt x="416" y="1418"/>
                  </a:lnTo>
                  <a:lnTo>
                    <a:pt x="413" y="1419"/>
                  </a:lnTo>
                  <a:lnTo>
                    <a:pt x="406" y="1420"/>
                  </a:lnTo>
                  <a:lnTo>
                    <a:pt x="398" y="1421"/>
                  </a:lnTo>
                  <a:lnTo>
                    <a:pt x="388" y="1420"/>
                  </a:lnTo>
                  <a:lnTo>
                    <a:pt x="378" y="1418"/>
                  </a:lnTo>
                  <a:lnTo>
                    <a:pt x="368" y="1414"/>
                  </a:lnTo>
                  <a:lnTo>
                    <a:pt x="359" y="1409"/>
                  </a:lnTo>
                  <a:lnTo>
                    <a:pt x="352" y="1403"/>
                  </a:lnTo>
                  <a:lnTo>
                    <a:pt x="344" y="1397"/>
                  </a:lnTo>
                  <a:lnTo>
                    <a:pt x="337" y="1390"/>
                  </a:lnTo>
                  <a:lnTo>
                    <a:pt x="331" y="1381"/>
                  </a:lnTo>
                  <a:lnTo>
                    <a:pt x="325" y="1372"/>
                  </a:lnTo>
                  <a:lnTo>
                    <a:pt x="319" y="1362"/>
                  </a:lnTo>
                  <a:lnTo>
                    <a:pt x="314" y="1349"/>
                  </a:lnTo>
                  <a:lnTo>
                    <a:pt x="310" y="1337"/>
                  </a:lnTo>
                  <a:lnTo>
                    <a:pt x="306" y="1323"/>
                  </a:lnTo>
                  <a:lnTo>
                    <a:pt x="302" y="1307"/>
                  </a:lnTo>
                  <a:lnTo>
                    <a:pt x="298" y="1292"/>
                  </a:lnTo>
                  <a:lnTo>
                    <a:pt x="295" y="1275"/>
                  </a:lnTo>
                  <a:lnTo>
                    <a:pt x="293" y="1256"/>
                  </a:lnTo>
                  <a:lnTo>
                    <a:pt x="291" y="1237"/>
                  </a:lnTo>
                  <a:lnTo>
                    <a:pt x="289" y="1217"/>
                  </a:lnTo>
                  <a:lnTo>
                    <a:pt x="288" y="1195"/>
                  </a:lnTo>
                  <a:lnTo>
                    <a:pt x="287" y="1154"/>
                  </a:lnTo>
                  <a:lnTo>
                    <a:pt x="288" y="1109"/>
                  </a:lnTo>
                  <a:lnTo>
                    <a:pt x="290" y="1060"/>
                  </a:lnTo>
                  <a:lnTo>
                    <a:pt x="294" y="1009"/>
                  </a:lnTo>
                  <a:lnTo>
                    <a:pt x="298" y="955"/>
                  </a:lnTo>
                  <a:lnTo>
                    <a:pt x="306" y="900"/>
                  </a:lnTo>
                  <a:lnTo>
                    <a:pt x="313" y="843"/>
                  </a:lnTo>
                  <a:lnTo>
                    <a:pt x="322" y="786"/>
                  </a:lnTo>
                  <a:lnTo>
                    <a:pt x="323" y="777"/>
                  </a:lnTo>
                  <a:lnTo>
                    <a:pt x="315" y="779"/>
                  </a:lnTo>
                  <a:lnTo>
                    <a:pt x="267" y="791"/>
                  </a:lnTo>
                  <a:lnTo>
                    <a:pt x="226" y="803"/>
                  </a:lnTo>
                  <a:lnTo>
                    <a:pt x="209" y="809"/>
                  </a:lnTo>
                  <a:lnTo>
                    <a:pt x="193" y="815"/>
                  </a:lnTo>
                  <a:lnTo>
                    <a:pt x="180" y="822"/>
                  </a:lnTo>
                  <a:lnTo>
                    <a:pt x="168" y="827"/>
                  </a:lnTo>
                  <a:lnTo>
                    <a:pt x="161" y="831"/>
                  </a:lnTo>
                  <a:lnTo>
                    <a:pt x="154" y="834"/>
                  </a:lnTo>
                  <a:lnTo>
                    <a:pt x="147" y="836"/>
                  </a:lnTo>
                  <a:lnTo>
                    <a:pt x="139" y="838"/>
                  </a:lnTo>
                  <a:lnTo>
                    <a:pt x="132" y="839"/>
                  </a:lnTo>
                  <a:lnTo>
                    <a:pt x="125" y="840"/>
                  </a:lnTo>
                  <a:lnTo>
                    <a:pt x="117" y="840"/>
                  </a:lnTo>
                  <a:lnTo>
                    <a:pt x="110" y="839"/>
                  </a:lnTo>
                  <a:lnTo>
                    <a:pt x="102" y="838"/>
                  </a:lnTo>
                  <a:lnTo>
                    <a:pt x="94" y="836"/>
                  </a:lnTo>
                  <a:lnTo>
                    <a:pt x="86" y="834"/>
                  </a:lnTo>
                  <a:lnTo>
                    <a:pt x="78" y="830"/>
                  </a:lnTo>
                  <a:lnTo>
                    <a:pt x="62" y="822"/>
                  </a:lnTo>
                  <a:lnTo>
                    <a:pt x="45" y="811"/>
                  </a:lnTo>
                  <a:lnTo>
                    <a:pt x="33" y="803"/>
                  </a:lnTo>
                  <a:lnTo>
                    <a:pt x="24" y="796"/>
                  </a:lnTo>
                  <a:lnTo>
                    <a:pt x="16" y="789"/>
                  </a:lnTo>
                  <a:lnTo>
                    <a:pt x="10" y="782"/>
                  </a:lnTo>
                  <a:lnTo>
                    <a:pt x="5" y="775"/>
                  </a:lnTo>
                  <a:lnTo>
                    <a:pt x="2" y="768"/>
                  </a:lnTo>
                  <a:lnTo>
                    <a:pt x="0" y="762"/>
                  </a:lnTo>
                  <a:lnTo>
                    <a:pt x="0" y="756"/>
                  </a:lnTo>
                  <a:lnTo>
                    <a:pt x="0" y="752"/>
                  </a:lnTo>
                  <a:lnTo>
                    <a:pt x="2" y="748"/>
                  </a:lnTo>
                  <a:lnTo>
                    <a:pt x="5" y="744"/>
                  </a:lnTo>
                  <a:lnTo>
                    <a:pt x="8" y="740"/>
                  </a:lnTo>
                  <a:lnTo>
                    <a:pt x="13" y="736"/>
                  </a:lnTo>
                  <a:lnTo>
                    <a:pt x="18" y="733"/>
                  </a:lnTo>
                  <a:lnTo>
                    <a:pt x="24" y="729"/>
                  </a:lnTo>
                  <a:lnTo>
                    <a:pt x="31" y="726"/>
                  </a:lnTo>
                  <a:lnTo>
                    <a:pt x="62" y="713"/>
                  </a:lnTo>
                  <a:lnTo>
                    <a:pt x="94" y="701"/>
                  </a:lnTo>
                  <a:lnTo>
                    <a:pt x="129" y="691"/>
                  </a:lnTo>
                  <a:lnTo>
                    <a:pt x="167" y="681"/>
                  </a:lnTo>
                  <a:lnTo>
                    <a:pt x="208" y="672"/>
                  </a:lnTo>
                  <a:lnTo>
                    <a:pt x="251" y="663"/>
                  </a:lnTo>
                  <a:lnTo>
                    <a:pt x="295" y="656"/>
                  </a:lnTo>
                  <a:lnTo>
                    <a:pt x="343" y="649"/>
                  </a:lnTo>
                  <a:lnTo>
                    <a:pt x="347" y="649"/>
                  </a:lnTo>
                  <a:lnTo>
                    <a:pt x="348" y="645"/>
                  </a:lnTo>
                  <a:lnTo>
                    <a:pt x="364" y="577"/>
                  </a:lnTo>
                  <a:lnTo>
                    <a:pt x="383" y="503"/>
                  </a:lnTo>
                  <a:lnTo>
                    <a:pt x="393" y="465"/>
                  </a:lnTo>
                  <a:lnTo>
                    <a:pt x="406" y="428"/>
                  </a:lnTo>
                  <a:lnTo>
                    <a:pt x="418" y="389"/>
                  </a:lnTo>
                  <a:lnTo>
                    <a:pt x="431" y="350"/>
                  </a:lnTo>
                  <a:lnTo>
                    <a:pt x="445" y="311"/>
                  </a:lnTo>
                  <a:lnTo>
                    <a:pt x="462" y="272"/>
                  </a:lnTo>
                  <a:lnTo>
                    <a:pt x="478" y="235"/>
                  </a:lnTo>
                  <a:lnTo>
                    <a:pt x="495" y="198"/>
                  </a:lnTo>
                  <a:lnTo>
                    <a:pt x="514" y="162"/>
                  </a:lnTo>
                  <a:lnTo>
                    <a:pt x="533" y="126"/>
                  </a:lnTo>
                  <a:lnTo>
                    <a:pt x="555" y="93"/>
                  </a:lnTo>
                  <a:lnTo>
                    <a:pt x="576" y="61"/>
                  </a:lnTo>
                  <a:lnTo>
                    <a:pt x="588" y="47"/>
                  </a:lnTo>
                  <a:lnTo>
                    <a:pt x="599" y="34"/>
                  </a:lnTo>
                  <a:lnTo>
                    <a:pt x="613" y="23"/>
                  </a:lnTo>
                  <a:lnTo>
                    <a:pt x="626" y="15"/>
                  </a:lnTo>
                  <a:lnTo>
                    <a:pt x="639" y="8"/>
                  </a:lnTo>
                  <a:lnTo>
                    <a:pt x="653" y="3"/>
                  </a:lnTo>
                  <a:lnTo>
                    <a:pt x="669" y="1"/>
                  </a:lnTo>
                  <a:lnTo>
                    <a:pt x="684" y="0"/>
                  </a:lnTo>
                  <a:lnTo>
                    <a:pt x="695" y="0"/>
                  </a:lnTo>
                  <a:lnTo>
                    <a:pt x="708" y="2"/>
                  </a:lnTo>
                  <a:lnTo>
                    <a:pt x="719" y="4"/>
                  </a:lnTo>
                  <a:lnTo>
                    <a:pt x="732" y="7"/>
                  </a:lnTo>
                  <a:lnTo>
                    <a:pt x="744" y="11"/>
                  </a:lnTo>
                  <a:lnTo>
                    <a:pt x="757" y="16"/>
                  </a:lnTo>
                  <a:lnTo>
                    <a:pt x="771" y="22"/>
                  </a:lnTo>
                  <a:lnTo>
                    <a:pt x="785" y="29"/>
                  </a:lnTo>
                  <a:lnTo>
                    <a:pt x="799" y="37"/>
                  </a:lnTo>
                  <a:lnTo>
                    <a:pt x="813" y="47"/>
                  </a:lnTo>
                  <a:lnTo>
                    <a:pt x="825" y="58"/>
                  </a:lnTo>
                  <a:lnTo>
                    <a:pt x="835" y="70"/>
                  </a:lnTo>
                  <a:lnTo>
                    <a:pt x="844" y="83"/>
                  </a:lnTo>
                  <a:lnTo>
                    <a:pt x="852" y="97"/>
                  </a:lnTo>
                  <a:lnTo>
                    <a:pt x="858" y="111"/>
                  </a:lnTo>
                  <a:lnTo>
                    <a:pt x="863" y="126"/>
                  </a:lnTo>
                  <a:lnTo>
                    <a:pt x="865" y="138"/>
                  </a:lnTo>
                  <a:lnTo>
                    <a:pt x="866" y="149"/>
                  </a:lnTo>
                  <a:lnTo>
                    <a:pt x="866" y="159"/>
                  </a:lnTo>
                  <a:lnTo>
                    <a:pt x="865" y="169"/>
                  </a:lnTo>
                  <a:lnTo>
                    <a:pt x="864" y="180"/>
                  </a:lnTo>
                  <a:lnTo>
                    <a:pt x="861" y="188"/>
                  </a:lnTo>
                  <a:lnTo>
                    <a:pt x="856" y="196"/>
                  </a:lnTo>
                  <a:lnTo>
                    <a:pt x="852" y="204"/>
                  </a:lnTo>
                  <a:lnTo>
                    <a:pt x="844" y="213"/>
                  </a:lnTo>
                  <a:lnTo>
                    <a:pt x="836" y="219"/>
                  </a:lnTo>
                  <a:lnTo>
                    <a:pt x="832" y="222"/>
                  </a:lnTo>
                  <a:lnTo>
                    <a:pt x="828" y="223"/>
                  </a:lnTo>
                  <a:lnTo>
                    <a:pt x="824" y="224"/>
                  </a:lnTo>
                  <a:lnTo>
                    <a:pt x="820" y="226"/>
                  </a:lnTo>
                  <a:lnTo>
                    <a:pt x="817" y="224"/>
                  </a:lnTo>
                  <a:lnTo>
                    <a:pt x="813" y="223"/>
                  </a:lnTo>
                  <a:lnTo>
                    <a:pt x="810" y="222"/>
                  </a:lnTo>
                  <a:lnTo>
                    <a:pt x="807" y="220"/>
                  </a:lnTo>
                  <a:lnTo>
                    <a:pt x="802" y="215"/>
                  </a:lnTo>
                  <a:lnTo>
                    <a:pt x="799" y="209"/>
                  </a:lnTo>
                  <a:lnTo>
                    <a:pt x="792" y="195"/>
                  </a:lnTo>
                  <a:lnTo>
                    <a:pt x="785" y="184"/>
                  </a:lnTo>
                  <a:lnTo>
                    <a:pt x="778" y="172"/>
                  </a:lnTo>
                  <a:lnTo>
                    <a:pt x="770" y="164"/>
                  </a:lnTo>
                  <a:lnTo>
                    <a:pt x="761" y="158"/>
                  </a:lnTo>
                  <a:lnTo>
                    <a:pt x="751" y="153"/>
                  </a:lnTo>
                  <a:lnTo>
                    <a:pt x="741" y="150"/>
                  </a:lnTo>
                  <a:lnTo>
                    <a:pt x="731" y="149"/>
                  </a:lnTo>
                  <a:lnTo>
                    <a:pt x="728" y="149"/>
                  </a:lnTo>
                  <a:lnTo>
                    <a:pt x="725" y="150"/>
                  </a:lnTo>
                  <a:lnTo>
                    <a:pt x="715" y="152"/>
                  </a:lnTo>
                  <a:lnTo>
                    <a:pt x="705" y="155"/>
                  </a:lnTo>
                  <a:lnTo>
                    <a:pt x="697" y="160"/>
                  </a:lnTo>
                  <a:lnTo>
                    <a:pt x="689" y="166"/>
                  </a:lnTo>
                  <a:lnTo>
                    <a:pt x="682" y="174"/>
                  </a:lnTo>
                  <a:lnTo>
                    <a:pt x="675" y="185"/>
                  </a:lnTo>
                  <a:lnTo>
                    <a:pt x="668" y="196"/>
                  </a:lnTo>
                  <a:lnTo>
                    <a:pt x="660" y="210"/>
                  </a:lnTo>
                  <a:lnTo>
                    <a:pt x="650" y="229"/>
                  </a:lnTo>
                  <a:lnTo>
                    <a:pt x="640" y="249"/>
                  </a:lnTo>
                  <a:lnTo>
                    <a:pt x="630" y="270"/>
                  </a:lnTo>
                  <a:lnTo>
                    <a:pt x="621" y="292"/>
                  </a:lnTo>
                  <a:lnTo>
                    <a:pt x="601" y="339"/>
                  </a:lnTo>
                  <a:lnTo>
                    <a:pt x="583" y="390"/>
                  </a:lnTo>
                  <a:lnTo>
                    <a:pt x="565" y="444"/>
                  </a:lnTo>
                  <a:lnTo>
                    <a:pt x="547" y="502"/>
                  </a:lnTo>
                  <a:lnTo>
                    <a:pt x="530" y="562"/>
                  </a:lnTo>
                  <a:lnTo>
                    <a:pt x="514" y="627"/>
                  </a:lnTo>
                  <a:lnTo>
                    <a:pt x="512" y="634"/>
                  </a:lnTo>
                  <a:lnTo>
                    <a:pt x="520" y="634"/>
                  </a:lnTo>
                  <a:lnTo>
                    <a:pt x="551" y="632"/>
                  </a:lnTo>
                  <a:lnTo>
                    <a:pt x="584" y="630"/>
                  </a:lnTo>
                  <a:lnTo>
                    <a:pt x="618" y="629"/>
                  </a:lnTo>
                  <a:lnTo>
                    <a:pt x="652" y="628"/>
                  </a:lnTo>
                  <a:lnTo>
                    <a:pt x="688" y="627"/>
                  </a:lnTo>
                  <a:lnTo>
                    <a:pt x="724" y="627"/>
                  </a:lnTo>
                  <a:lnTo>
                    <a:pt x="761" y="626"/>
                  </a:lnTo>
                  <a:lnTo>
                    <a:pt x="798" y="626"/>
                  </a:lnTo>
                  <a:lnTo>
                    <a:pt x="821" y="626"/>
                  </a:lnTo>
                  <a:lnTo>
                    <a:pt x="843" y="626"/>
                  </a:lnTo>
                  <a:lnTo>
                    <a:pt x="867" y="627"/>
                  </a:lnTo>
                  <a:lnTo>
                    <a:pt x="889" y="627"/>
                  </a:lnTo>
                  <a:lnTo>
                    <a:pt x="892" y="627"/>
                  </a:lnTo>
                  <a:lnTo>
                    <a:pt x="893" y="625"/>
                  </a:lnTo>
                  <a:lnTo>
                    <a:pt x="909" y="610"/>
                  </a:lnTo>
                  <a:lnTo>
                    <a:pt x="926" y="598"/>
                  </a:lnTo>
                  <a:lnTo>
                    <a:pt x="943" y="587"/>
                  </a:lnTo>
                  <a:lnTo>
                    <a:pt x="961" y="578"/>
                  </a:lnTo>
                  <a:lnTo>
                    <a:pt x="980" y="570"/>
                  </a:lnTo>
                  <a:lnTo>
                    <a:pt x="998" y="565"/>
                  </a:lnTo>
                  <a:lnTo>
                    <a:pt x="1007" y="563"/>
                  </a:lnTo>
                  <a:lnTo>
                    <a:pt x="1018" y="562"/>
                  </a:lnTo>
                  <a:lnTo>
                    <a:pt x="1027" y="561"/>
                  </a:lnTo>
                  <a:lnTo>
                    <a:pt x="1036" y="561"/>
                  </a:lnTo>
                  <a:lnTo>
                    <a:pt x="1095" y="622"/>
                  </a:lnTo>
                  <a:lnTo>
                    <a:pt x="1056" y="68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2" name="Freeform 45">
              <a:extLst>
                <a:ext uri="{FF2B5EF4-FFF2-40B4-BE49-F238E27FC236}">
                  <a16:creationId xmlns:a16="http://schemas.microsoft.com/office/drawing/2014/main" id="{7BFFE2D0-3CD4-40B4-A063-79C36042093B}"/>
                </a:ext>
              </a:extLst>
            </p:cNvPr>
            <p:cNvSpPr>
              <a:spLocks/>
            </p:cNvSpPr>
            <p:nvPr userDrawn="1"/>
          </p:nvSpPr>
          <p:spPr bwMode="auto">
            <a:xfrm>
              <a:off x="6462" y="602"/>
              <a:ext cx="36" cy="42"/>
            </a:xfrm>
            <a:custGeom>
              <a:avLst/>
              <a:gdLst>
                <a:gd name="T0" fmla="*/ 212 w 427"/>
                <a:gd name="T1" fmla="*/ 377 h 496"/>
                <a:gd name="T2" fmla="*/ 201 w 427"/>
                <a:gd name="T3" fmla="*/ 371 h 496"/>
                <a:gd name="T4" fmla="*/ 196 w 427"/>
                <a:gd name="T5" fmla="*/ 364 h 496"/>
                <a:gd name="T6" fmla="*/ 193 w 427"/>
                <a:gd name="T7" fmla="*/ 355 h 496"/>
                <a:gd name="T8" fmla="*/ 192 w 427"/>
                <a:gd name="T9" fmla="*/ 345 h 496"/>
                <a:gd name="T10" fmla="*/ 193 w 427"/>
                <a:gd name="T11" fmla="*/ 333 h 496"/>
                <a:gd name="T12" fmla="*/ 199 w 427"/>
                <a:gd name="T13" fmla="*/ 315 h 496"/>
                <a:gd name="T14" fmla="*/ 213 w 427"/>
                <a:gd name="T15" fmla="*/ 286 h 496"/>
                <a:gd name="T16" fmla="*/ 235 w 427"/>
                <a:gd name="T17" fmla="*/ 250 h 496"/>
                <a:gd name="T18" fmla="*/ 260 w 427"/>
                <a:gd name="T19" fmla="*/ 212 h 496"/>
                <a:gd name="T20" fmla="*/ 289 w 427"/>
                <a:gd name="T21" fmla="*/ 174 h 496"/>
                <a:gd name="T22" fmla="*/ 318 w 427"/>
                <a:gd name="T23" fmla="*/ 142 h 496"/>
                <a:gd name="T24" fmla="*/ 346 w 427"/>
                <a:gd name="T25" fmla="*/ 116 h 496"/>
                <a:gd name="T26" fmla="*/ 365 w 427"/>
                <a:gd name="T27" fmla="*/ 104 h 496"/>
                <a:gd name="T28" fmla="*/ 377 w 427"/>
                <a:gd name="T29" fmla="*/ 101 h 496"/>
                <a:gd name="T30" fmla="*/ 427 w 427"/>
                <a:gd name="T31" fmla="*/ 50 h 496"/>
                <a:gd name="T32" fmla="*/ 359 w 427"/>
                <a:gd name="T33" fmla="*/ 1 h 496"/>
                <a:gd name="T34" fmla="*/ 331 w 427"/>
                <a:gd name="T35" fmla="*/ 6 h 496"/>
                <a:gd name="T36" fmla="*/ 301 w 427"/>
                <a:gd name="T37" fmla="*/ 17 h 496"/>
                <a:gd name="T38" fmla="*/ 272 w 427"/>
                <a:gd name="T39" fmla="*/ 31 h 496"/>
                <a:gd name="T40" fmla="*/ 241 w 427"/>
                <a:gd name="T41" fmla="*/ 50 h 496"/>
                <a:gd name="T42" fmla="*/ 210 w 427"/>
                <a:gd name="T43" fmla="*/ 72 h 496"/>
                <a:gd name="T44" fmla="*/ 167 w 427"/>
                <a:gd name="T45" fmla="*/ 109 h 496"/>
                <a:gd name="T46" fmla="*/ 112 w 427"/>
                <a:gd name="T47" fmla="*/ 165 h 496"/>
                <a:gd name="T48" fmla="*/ 66 w 427"/>
                <a:gd name="T49" fmla="*/ 222 h 496"/>
                <a:gd name="T50" fmla="*/ 37 w 427"/>
                <a:gd name="T51" fmla="*/ 264 h 496"/>
                <a:gd name="T52" fmla="*/ 22 w 427"/>
                <a:gd name="T53" fmla="*/ 291 h 496"/>
                <a:gd name="T54" fmla="*/ 10 w 427"/>
                <a:gd name="T55" fmla="*/ 315 h 496"/>
                <a:gd name="T56" fmla="*/ 3 w 427"/>
                <a:gd name="T57" fmla="*/ 337 h 496"/>
                <a:gd name="T58" fmla="*/ 0 w 427"/>
                <a:gd name="T59" fmla="*/ 356 h 496"/>
                <a:gd name="T60" fmla="*/ 1 w 427"/>
                <a:gd name="T61" fmla="*/ 374 h 496"/>
                <a:gd name="T62" fmla="*/ 7 w 427"/>
                <a:gd name="T63" fmla="*/ 394 h 496"/>
                <a:gd name="T64" fmla="*/ 19 w 427"/>
                <a:gd name="T65" fmla="*/ 412 h 496"/>
                <a:gd name="T66" fmla="*/ 33 w 427"/>
                <a:gd name="T67" fmla="*/ 429 h 496"/>
                <a:gd name="T68" fmla="*/ 51 w 427"/>
                <a:gd name="T69" fmla="*/ 445 h 496"/>
                <a:gd name="T70" fmla="*/ 72 w 427"/>
                <a:gd name="T71" fmla="*/ 459 h 496"/>
                <a:gd name="T72" fmla="*/ 94 w 427"/>
                <a:gd name="T73" fmla="*/ 471 h 496"/>
                <a:gd name="T74" fmla="*/ 119 w 427"/>
                <a:gd name="T75" fmla="*/ 482 h 496"/>
                <a:gd name="T76" fmla="*/ 144 w 427"/>
                <a:gd name="T77" fmla="*/ 490 h 496"/>
                <a:gd name="T78" fmla="*/ 169 w 427"/>
                <a:gd name="T79" fmla="*/ 494 h 496"/>
                <a:gd name="T80" fmla="*/ 193 w 427"/>
                <a:gd name="T81" fmla="*/ 496 h 496"/>
                <a:gd name="T82" fmla="*/ 262 w 427"/>
                <a:gd name="T83" fmla="*/ 437 h 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7" h="496">
                  <a:moveTo>
                    <a:pt x="222" y="377"/>
                  </a:moveTo>
                  <a:lnTo>
                    <a:pt x="212" y="377"/>
                  </a:lnTo>
                  <a:lnTo>
                    <a:pt x="206" y="374"/>
                  </a:lnTo>
                  <a:lnTo>
                    <a:pt x="201" y="371"/>
                  </a:lnTo>
                  <a:lnTo>
                    <a:pt x="198" y="367"/>
                  </a:lnTo>
                  <a:lnTo>
                    <a:pt x="196" y="364"/>
                  </a:lnTo>
                  <a:lnTo>
                    <a:pt x="194" y="359"/>
                  </a:lnTo>
                  <a:lnTo>
                    <a:pt x="193" y="355"/>
                  </a:lnTo>
                  <a:lnTo>
                    <a:pt x="192" y="350"/>
                  </a:lnTo>
                  <a:lnTo>
                    <a:pt x="192" y="345"/>
                  </a:lnTo>
                  <a:lnTo>
                    <a:pt x="192" y="339"/>
                  </a:lnTo>
                  <a:lnTo>
                    <a:pt x="193" y="333"/>
                  </a:lnTo>
                  <a:lnTo>
                    <a:pt x="195" y="326"/>
                  </a:lnTo>
                  <a:lnTo>
                    <a:pt x="199" y="315"/>
                  </a:lnTo>
                  <a:lnTo>
                    <a:pt x="205" y="302"/>
                  </a:lnTo>
                  <a:lnTo>
                    <a:pt x="213" y="286"/>
                  </a:lnTo>
                  <a:lnTo>
                    <a:pt x="224" y="268"/>
                  </a:lnTo>
                  <a:lnTo>
                    <a:pt x="235" y="250"/>
                  </a:lnTo>
                  <a:lnTo>
                    <a:pt x="247" y="231"/>
                  </a:lnTo>
                  <a:lnTo>
                    <a:pt x="260" y="212"/>
                  </a:lnTo>
                  <a:lnTo>
                    <a:pt x="275" y="193"/>
                  </a:lnTo>
                  <a:lnTo>
                    <a:pt x="289" y="174"/>
                  </a:lnTo>
                  <a:lnTo>
                    <a:pt x="303" y="157"/>
                  </a:lnTo>
                  <a:lnTo>
                    <a:pt x="318" y="142"/>
                  </a:lnTo>
                  <a:lnTo>
                    <a:pt x="333" y="127"/>
                  </a:lnTo>
                  <a:lnTo>
                    <a:pt x="346" y="116"/>
                  </a:lnTo>
                  <a:lnTo>
                    <a:pt x="359" y="107"/>
                  </a:lnTo>
                  <a:lnTo>
                    <a:pt x="365" y="104"/>
                  </a:lnTo>
                  <a:lnTo>
                    <a:pt x="372" y="102"/>
                  </a:lnTo>
                  <a:lnTo>
                    <a:pt x="377" y="101"/>
                  </a:lnTo>
                  <a:lnTo>
                    <a:pt x="383" y="100"/>
                  </a:lnTo>
                  <a:lnTo>
                    <a:pt x="427" y="50"/>
                  </a:lnTo>
                  <a:lnTo>
                    <a:pt x="373" y="0"/>
                  </a:lnTo>
                  <a:lnTo>
                    <a:pt x="359" y="1"/>
                  </a:lnTo>
                  <a:lnTo>
                    <a:pt x="345" y="3"/>
                  </a:lnTo>
                  <a:lnTo>
                    <a:pt x="331" y="6"/>
                  </a:lnTo>
                  <a:lnTo>
                    <a:pt x="316" y="11"/>
                  </a:lnTo>
                  <a:lnTo>
                    <a:pt x="301" y="17"/>
                  </a:lnTo>
                  <a:lnTo>
                    <a:pt x="286" y="23"/>
                  </a:lnTo>
                  <a:lnTo>
                    <a:pt x="272" y="31"/>
                  </a:lnTo>
                  <a:lnTo>
                    <a:pt x="256" y="41"/>
                  </a:lnTo>
                  <a:lnTo>
                    <a:pt x="241" y="50"/>
                  </a:lnTo>
                  <a:lnTo>
                    <a:pt x="226" y="61"/>
                  </a:lnTo>
                  <a:lnTo>
                    <a:pt x="210" y="72"/>
                  </a:lnTo>
                  <a:lnTo>
                    <a:pt x="196" y="83"/>
                  </a:lnTo>
                  <a:lnTo>
                    <a:pt x="167" y="109"/>
                  </a:lnTo>
                  <a:lnTo>
                    <a:pt x="139" y="137"/>
                  </a:lnTo>
                  <a:lnTo>
                    <a:pt x="112" y="165"/>
                  </a:lnTo>
                  <a:lnTo>
                    <a:pt x="88" y="194"/>
                  </a:lnTo>
                  <a:lnTo>
                    <a:pt x="66" y="222"/>
                  </a:lnTo>
                  <a:lnTo>
                    <a:pt x="45" y="251"/>
                  </a:lnTo>
                  <a:lnTo>
                    <a:pt x="37" y="264"/>
                  </a:lnTo>
                  <a:lnTo>
                    <a:pt x="29" y="278"/>
                  </a:lnTo>
                  <a:lnTo>
                    <a:pt x="22" y="291"/>
                  </a:lnTo>
                  <a:lnTo>
                    <a:pt x="16" y="303"/>
                  </a:lnTo>
                  <a:lnTo>
                    <a:pt x="10" y="315"/>
                  </a:lnTo>
                  <a:lnTo>
                    <a:pt x="6" y="326"/>
                  </a:lnTo>
                  <a:lnTo>
                    <a:pt x="3" y="337"/>
                  </a:lnTo>
                  <a:lnTo>
                    <a:pt x="1" y="346"/>
                  </a:lnTo>
                  <a:lnTo>
                    <a:pt x="0" y="356"/>
                  </a:lnTo>
                  <a:lnTo>
                    <a:pt x="0" y="365"/>
                  </a:lnTo>
                  <a:lnTo>
                    <a:pt x="1" y="374"/>
                  </a:lnTo>
                  <a:lnTo>
                    <a:pt x="4" y="385"/>
                  </a:lnTo>
                  <a:lnTo>
                    <a:pt x="7" y="394"/>
                  </a:lnTo>
                  <a:lnTo>
                    <a:pt x="13" y="403"/>
                  </a:lnTo>
                  <a:lnTo>
                    <a:pt x="19" y="412"/>
                  </a:lnTo>
                  <a:lnTo>
                    <a:pt x="26" y="420"/>
                  </a:lnTo>
                  <a:lnTo>
                    <a:pt x="33" y="429"/>
                  </a:lnTo>
                  <a:lnTo>
                    <a:pt x="42" y="437"/>
                  </a:lnTo>
                  <a:lnTo>
                    <a:pt x="51" y="445"/>
                  </a:lnTo>
                  <a:lnTo>
                    <a:pt x="61" y="452"/>
                  </a:lnTo>
                  <a:lnTo>
                    <a:pt x="72" y="459"/>
                  </a:lnTo>
                  <a:lnTo>
                    <a:pt x="83" y="465"/>
                  </a:lnTo>
                  <a:lnTo>
                    <a:pt x="94" y="471"/>
                  </a:lnTo>
                  <a:lnTo>
                    <a:pt x="106" y="476"/>
                  </a:lnTo>
                  <a:lnTo>
                    <a:pt x="119" y="482"/>
                  </a:lnTo>
                  <a:lnTo>
                    <a:pt x="131" y="486"/>
                  </a:lnTo>
                  <a:lnTo>
                    <a:pt x="144" y="490"/>
                  </a:lnTo>
                  <a:lnTo>
                    <a:pt x="156" y="492"/>
                  </a:lnTo>
                  <a:lnTo>
                    <a:pt x="169" y="494"/>
                  </a:lnTo>
                  <a:lnTo>
                    <a:pt x="181" y="496"/>
                  </a:lnTo>
                  <a:lnTo>
                    <a:pt x="193" y="496"/>
                  </a:lnTo>
                  <a:lnTo>
                    <a:pt x="204" y="496"/>
                  </a:lnTo>
                  <a:lnTo>
                    <a:pt x="262" y="437"/>
                  </a:lnTo>
                  <a:lnTo>
                    <a:pt x="222" y="37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3" name="Freeform 46">
              <a:extLst>
                <a:ext uri="{FF2B5EF4-FFF2-40B4-BE49-F238E27FC236}">
                  <a16:creationId xmlns:a16="http://schemas.microsoft.com/office/drawing/2014/main" id="{EE721AAE-FE5A-492B-B355-7832E9EB186E}"/>
                </a:ext>
              </a:extLst>
            </p:cNvPr>
            <p:cNvSpPr>
              <a:spLocks/>
            </p:cNvSpPr>
            <p:nvPr userDrawn="1"/>
          </p:nvSpPr>
          <p:spPr bwMode="auto">
            <a:xfrm>
              <a:off x="7208" y="606"/>
              <a:ext cx="34" cy="28"/>
            </a:xfrm>
            <a:custGeom>
              <a:avLst/>
              <a:gdLst>
                <a:gd name="T0" fmla="*/ 217 w 410"/>
                <a:gd name="T1" fmla="*/ 96 h 335"/>
                <a:gd name="T2" fmla="*/ 233 w 410"/>
                <a:gd name="T3" fmla="*/ 100 h 335"/>
                <a:gd name="T4" fmla="*/ 248 w 410"/>
                <a:gd name="T5" fmla="*/ 107 h 335"/>
                <a:gd name="T6" fmla="*/ 258 w 410"/>
                <a:gd name="T7" fmla="*/ 117 h 335"/>
                <a:gd name="T8" fmla="*/ 264 w 410"/>
                <a:gd name="T9" fmla="*/ 129 h 335"/>
                <a:gd name="T10" fmla="*/ 265 w 410"/>
                <a:gd name="T11" fmla="*/ 141 h 335"/>
                <a:gd name="T12" fmla="*/ 263 w 410"/>
                <a:gd name="T13" fmla="*/ 155 h 335"/>
                <a:gd name="T14" fmla="*/ 256 w 410"/>
                <a:gd name="T15" fmla="*/ 169 h 335"/>
                <a:gd name="T16" fmla="*/ 245 w 410"/>
                <a:gd name="T17" fmla="*/ 183 h 335"/>
                <a:gd name="T18" fmla="*/ 227 w 410"/>
                <a:gd name="T19" fmla="*/ 199 h 335"/>
                <a:gd name="T20" fmla="*/ 208 w 410"/>
                <a:gd name="T21" fmla="*/ 211 h 335"/>
                <a:gd name="T22" fmla="*/ 185 w 410"/>
                <a:gd name="T23" fmla="*/ 221 h 335"/>
                <a:gd name="T24" fmla="*/ 151 w 410"/>
                <a:gd name="T25" fmla="*/ 233 h 335"/>
                <a:gd name="T26" fmla="*/ 107 w 410"/>
                <a:gd name="T27" fmla="*/ 245 h 335"/>
                <a:gd name="T28" fmla="*/ 81 w 410"/>
                <a:gd name="T29" fmla="*/ 249 h 335"/>
                <a:gd name="T30" fmla="*/ 112 w 410"/>
                <a:gd name="T31" fmla="*/ 335 h 335"/>
                <a:gd name="T32" fmla="*/ 144 w 410"/>
                <a:gd name="T33" fmla="*/ 331 h 335"/>
                <a:gd name="T34" fmla="*/ 189 w 410"/>
                <a:gd name="T35" fmla="*/ 321 h 335"/>
                <a:gd name="T36" fmla="*/ 232 w 410"/>
                <a:gd name="T37" fmla="*/ 308 h 335"/>
                <a:gd name="T38" fmla="*/ 275 w 410"/>
                <a:gd name="T39" fmla="*/ 292 h 335"/>
                <a:gd name="T40" fmla="*/ 315 w 410"/>
                <a:gd name="T41" fmla="*/ 273 h 335"/>
                <a:gd name="T42" fmla="*/ 349 w 410"/>
                <a:gd name="T43" fmla="*/ 253 h 335"/>
                <a:gd name="T44" fmla="*/ 376 w 410"/>
                <a:gd name="T45" fmla="*/ 232 h 335"/>
                <a:gd name="T46" fmla="*/ 395 w 410"/>
                <a:gd name="T47" fmla="*/ 212 h 335"/>
                <a:gd name="T48" fmla="*/ 404 w 410"/>
                <a:gd name="T49" fmla="*/ 194 h 335"/>
                <a:gd name="T50" fmla="*/ 408 w 410"/>
                <a:gd name="T51" fmla="*/ 177 h 335"/>
                <a:gd name="T52" fmla="*/ 410 w 410"/>
                <a:gd name="T53" fmla="*/ 162 h 335"/>
                <a:gd name="T54" fmla="*/ 409 w 410"/>
                <a:gd name="T55" fmla="*/ 147 h 335"/>
                <a:gd name="T56" fmla="*/ 405 w 410"/>
                <a:gd name="T57" fmla="*/ 126 h 335"/>
                <a:gd name="T58" fmla="*/ 395 w 410"/>
                <a:gd name="T59" fmla="*/ 103 h 335"/>
                <a:gd name="T60" fmla="*/ 381 w 410"/>
                <a:gd name="T61" fmla="*/ 83 h 335"/>
                <a:gd name="T62" fmla="*/ 365 w 410"/>
                <a:gd name="T63" fmla="*/ 64 h 335"/>
                <a:gd name="T64" fmla="*/ 346 w 410"/>
                <a:gd name="T65" fmla="*/ 48 h 335"/>
                <a:gd name="T66" fmla="*/ 323 w 410"/>
                <a:gd name="T67" fmla="*/ 32 h 335"/>
                <a:gd name="T68" fmla="*/ 301 w 410"/>
                <a:gd name="T69" fmla="*/ 20 h 335"/>
                <a:gd name="T70" fmla="*/ 276 w 410"/>
                <a:gd name="T71" fmla="*/ 11 h 335"/>
                <a:gd name="T72" fmla="*/ 251 w 410"/>
                <a:gd name="T73" fmla="*/ 4 h 335"/>
                <a:gd name="T74" fmla="*/ 225 w 410"/>
                <a:gd name="T75" fmla="*/ 1 h 335"/>
                <a:gd name="T76" fmla="*/ 162 w 410"/>
                <a:gd name="T77" fmla="*/ 56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10" h="335">
                  <a:moveTo>
                    <a:pt x="209" y="96"/>
                  </a:moveTo>
                  <a:lnTo>
                    <a:pt x="217" y="96"/>
                  </a:lnTo>
                  <a:lnTo>
                    <a:pt x="226" y="98"/>
                  </a:lnTo>
                  <a:lnTo>
                    <a:pt x="233" y="100"/>
                  </a:lnTo>
                  <a:lnTo>
                    <a:pt x="241" y="103"/>
                  </a:lnTo>
                  <a:lnTo>
                    <a:pt x="248" y="107"/>
                  </a:lnTo>
                  <a:lnTo>
                    <a:pt x="253" y="111"/>
                  </a:lnTo>
                  <a:lnTo>
                    <a:pt x="258" y="117"/>
                  </a:lnTo>
                  <a:lnTo>
                    <a:pt x="261" y="123"/>
                  </a:lnTo>
                  <a:lnTo>
                    <a:pt x="264" y="129"/>
                  </a:lnTo>
                  <a:lnTo>
                    <a:pt x="265" y="135"/>
                  </a:lnTo>
                  <a:lnTo>
                    <a:pt x="265" y="141"/>
                  </a:lnTo>
                  <a:lnTo>
                    <a:pt x="264" y="148"/>
                  </a:lnTo>
                  <a:lnTo>
                    <a:pt x="263" y="155"/>
                  </a:lnTo>
                  <a:lnTo>
                    <a:pt x="260" y="162"/>
                  </a:lnTo>
                  <a:lnTo>
                    <a:pt x="256" y="169"/>
                  </a:lnTo>
                  <a:lnTo>
                    <a:pt x="252" y="175"/>
                  </a:lnTo>
                  <a:lnTo>
                    <a:pt x="245" y="183"/>
                  </a:lnTo>
                  <a:lnTo>
                    <a:pt x="236" y="192"/>
                  </a:lnTo>
                  <a:lnTo>
                    <a:pt x="227" y="199"/>
                  </a:lnTo>
                  <a:lnTo>
                    <a:pt x="218" y="205"/>
                  </a:lnTo>
                  <a:lnTo>
                    <a:pt x="208" y="211"/>
                  </a:lnTo>
                  <a:lnTo>
                    <a:pt x="197" y="216"/>
                  </a:lnTo>
                  <a:lnTo>
                    <a:pt x="185" y="221"/>
                  </a:lnTo>
                  <a:lnTo>
                    <a:pt x="174" y="226"/>
                  </a:lnTo>
                  <a:lnTo>
                    <a:pt x="151" y="233"/>
                  </a:lnTo>
                  <a:lnTo>
                    <a:pt x="128" y="239"/>
                  </a:lnTo>
                  <a:lnTo>
                    <a:pt x="107" y="245"/>
                  </a:lnTo>
                  <a:lnTo>
                    <a:pt x="88" y="248"/>
                  </a:lnTo>
                  <a:lnTo>
                    <a:pt x="81" y="249"/>
                  </a:lnTo>
                  <a:lnTo>
                    <a:pt x="0" y="328"/>
                  </a:lnTo>
                  <a:lnTo>
                    <a:pt x="112" y="335"/>
                  </a:lnTo>
                  <a:lnTo>
                    <a:pt x="121" y="334"/>
                  </a:lnTo>
                  <a:lnTo>
                    <a:pt x="144" y="331"/>
                  </a:lnTo>
                  <a:lnTo>
                    <a:pt x="165" y="326"/>
                  </a:lnTo>
                  <a:lnTo>
                    <a:pt x="189" y="321"/>
                  </a:lnTo>
                  <a:lnTo>
                    <a:pt x="211" y="315"/>
                  </a:lnTo>
                  <a:lnTo>
                    <a:pt x="232" y="308"/>
                  </a:lnTo>
                  <a:lnTo>
                    <a:pt x="255" y="300"/>
                  </a:lnTo>
                  <a:lnTo>
                    <a:pt x="275" y="292"/>
                  </a:lnTo>
                  <a:lnTo>
                    <a:pt x="296" y="282"/>
                  </a:lnTo>
                  <a:lnTo>
                    <a:pt x="315" y="273"/>
                  </a:lnTo>
                  <a:lnTo>
                    <a:pt x="332" y="263"/>
                  </a:lnTo>
                  <a:lnTo>
                    <a:pt x="349" y="253"/>
                  </a:lnTo>
                  <a:lnTo>
                    <a:pt x="363" y="243"/>
                  </a:lnTo>
                  <a:lnTo>
                    <a:pt x="376" y="232"/>
                  </a:lnTo>
                  <a:lnTo>
                    <a:pt x="386" y="222"/>
                  </a:lnTo>
                  <a:lnTo>
                    <a:pt x="395" y="212"/>
                  </a:lnTo>
                  <a:lnTo>
                    <a:pt x="400" y="203"/>
                  </a:lnTo>
                  <a:lnTo>
                    <a:pt x="404" y="194"/>
                  </a:lnTo>
                  <a:lnTo>
                    <a:pt x="406" y="185"/>
                  </a:lnTo>
                  <a:lnTo>
                    <a:pt x="408" y="177"/>
                  </a:lnTo>
                  <a:lnTo>
                    <a:pt x="409" y="169"/>
                  </a:lnTo>
                  <a:lnTo>
                    <a:pt x="410" y="162"/>
                  </a:lnTo>
                  <a:lnTo>
                    <a:pt x="409" y="154"/>
                  </a:lnTo>
                  <a:lnTo>
                    <a:pt x="409" y="147"/>
                  </a:lnTo>
                  <a:lnTo>
                    <a:pt x="408" y="139"/>
                  </a:lnTo>
                  <a:lnTo>
                    <a:pt x="405" y="126"/>
                  </a:lnTo>
                  <a:lnTo>
                    <a:pt x="400" y="114"/>
                  </a:lnTo>
                  <a:lnTo>
                    <a:pt x="395" y="103"/>
                  </a:lnTo>
                  <a:lnTo>
                    <a:pt x="388" y="93"/>
                  </a:lnTo>
                  <a:lnTo>
                    <a:pt x="381" y="83"/>
                  </a:lnTo>
                  <a:lnTo>
                    <a:pt x="373" y="73"/>
                  </a:lnTo>
                  <a:lnTo>
                    <a:pt x="365" y="64"/>
                  </a:lnTo>
                  <a:lnTo>
                    <a:pt x="355" y="56"/>
                  </a:lnTo>
                  <a:lnTo>
                    <a:pt x="346" y="48"/>
                  </a:lnTo>
                  <a:lnTo>
                    <a:pt x="334" y="39"/>
                  </a:lnTo>
                  <a:lnTo>
                    <a:pt x="323" y="32"/>
                  </a:lnTo>
                  <a:lnTo>
                    <a:pt x="312" y="26"/>
                  </a:lnTo>
                  <a:lnTo>
                    <a:pt x="301" y="20"/>
                  </a:lnTo>
                  <a:lnTo>
                    <a:pt x="288" y="15"/>
                  </a:lnTo>
                  <a:lnTo>
                    <a:pt x="276" y="11"/>
                  </a:lnTo>
                  <a:lnTo>
                    <a:pt x="263" y="7"/>
                  </a:lnTo>
                  <a:lnTo>
                    <a:pt x="251" y="4"/>
                  </a:lnTo>
                  <a:lnTo>
                    <a:pt x="239" y="2"/>
                  </a:lnTo>
                  <a:lnTo>
                    <a:pt x="225" y="1"/>
                  </a:lnTo>
                  <a:lnTo>
                    <a:pt x="213" y="0"/>
                  </a:lnTo>
                  <a:lnTo>
                    <a:pt x="162" y="56"/>
                  </a:lnTo>
                  <a:lnTo>
                    <a:pt x="209" y="9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5" name="Freeform 47">
              <a:extLst>
                <a:ext uri="{FF2B5EF4-FFF2-40B4-BE49-F238E27FC236}">
                  <a16:creationId xmlns:a16="http://schemas.microsoft.com/office/drawing/2014/main" id="{32E100FB-4813-48FE-BAA7-54F1C3CB6388}"/>
                </a:ext>
              </a:extLst>
            </p:cNvPr>
            <p:cNvSpPr>
              <a:spLocks/>
            </p:cNvSpPr>
            <p:nvPr userDrawn="1"/>
          </p:nvSpPr>
          <p:spPr bwMode="auto">
            <a:xfrm>
              <a:off x="7156" y="565"/>
              <a:ext cx="109" cy="121"/>
            </a:xfrm>
            <a:custGeom>
              <a:avLst/>
              <a:gdLst>
                <a:gd name="T0" fmla="*/ 802 w 1307"/>
                <a:gd name="T1" fmla="*/ 593 h 1456"/>
                <a:gd name="T2" fmla="*/ 746 w 1307"/>
                <a:gd name="T3" fmla="*/ 629 h 1456"/>
                <a:gd name="T4" fmla="*/ 713 w 1307"/>
                <a:gd name="T5" fmla="*/ 692 h 1456"/>
                <a:gd name="T6" fmla="*/ 748 w 1307"/>
                <a:gd name="T7" fmla="*/ 832 h 1456"/>
                <a:gd name="T8" fmla="*/ 838 w 1307"/>
                <a:gd name="T9" fmla="*/ 916 h 1456"/>
                <a:gd name="T10" fmla="*/ 970 w 1307"/>
                <a:gd name="T11" fmla="*/ 963 h 1456"/>
                <a:gd name="T12" fmla="*/ 1127 w 1307"/>
                <a:gd name="T13" fmla="*/ 971 h 1456"/>
                <a:gd name="T14" fmla="*/ 1282 w 1307"/>
                <a:gd name="T15" fmla="*/ 944 h 1456"/>
                <a:gd name="T16" fmla="*/ 1306 w 1307"/>
                <a:gd name="T17" fmla="*/ 948 h 1456"/>
                <a:gd name="T18" fmla="*/ 1299 w 1307"/>
                <a:gd name="T19" fmla="*/ 972 h 1456"/>
                <a:gd name="T20" fmla="*/ 1255 w 1307"/>
                <a:gd name="T21" fmla="*/ 1007 h 1456"/>
                <a:gd name="T22" fmla="*/ 1166 w 1307"/>
                <a:gd name="T23" fmla="*/ 1042 h 1456"/>
                <a:gd name="T24" fmla="*/ 1051 w 1307"/>
                <a:gd name="T25" fmla="*/ 1057 h 1456"/>
                <a:gd name="T26" fmla="*/ 851 w 1307"/>
                <a:gd name="T27" fmla="*/ 1032 h 1456"/>
                <a:gd name="T28" fmla="*/ 687 w 1307"/>
                <a:gd name="T29" fmla="*/ 959 h 1456"/>
                <a:gd name="T30" fmla="*/ 585 w 1307"/>
                <a:gd name="T31" fmla="*/ 864 h 1456"/>
                <a:gd name="T32" fmla="*/ 547 w 1307"/>
                <a:gd name="T33" fmla="*/ 796 h 1456"/>
                <a:gd name="T34" fmla="*/ 533 w 1307"/>
                <a:gd name="T35" fmla="*/ 728 h 1456"/>
                <a:gd name="T36" fmla="*/ 471 w 1307"/>
                <a:gd name="T37" fmla="*/ 717 h 1456"/>
                <a:gd name="T38" fmla="*/ 295 w 1307"/>
                <a:gd name="T39" fmla="*/ 760 h 1456"/>
                <a:gd name="T40" fmla="*/ 263 w 1307"/>
                <a:gd name="T41" fmla="*/ 950 h 1456"/>
                <a:gd name="T42" fmla="*/ 242 w 1307"/>
                <a:gd name="T43" fmla="*/ 1207 h 1456"/>
                <a:gd name="T44" fmla="*/ 249 w 1307"/>
                <a:gd name="T45" fmla="*/ 1425 h 1456"/>
                <a:gd name="T46" fmla="*/ 235 w 1307"/>
                <a:gd name="T47" fmla="*/ 1455 h 1456"/>
                <a:gd name="T48" fmla="*/ 183 w 1307"/>
                <a:gd name="T49" fmla="*/ 1441 h 1456"/>
                <a:gd name="T50" fmla="*/ 132 w 1307"/>
                <a:gd name="T51" fmla="*/ 1388 h 1456"/>
                <a:gd name="T52" fmla="*/ 101 w 1307"/>
                <a:gd name="T53" fmla="*/ 1291 h 1456"/>
                <a:gd name="T54" fmla="*/ 98 w 1307"/>
                <a:gd name="T55" fmla="*/ 1045 h 1456"/>
                <a:gd name="T56" fmla="*/ 123 w 1307"/>
                <a:gd name="T57" fmla="*/ 785 h 1456"/>
                <a:gd name="T58" fmla="*/ 59 w 1307"/>
                <a:gd name="T59" fmla="*/ 774 h 1456"/>
                <a:gd name="T60" fmla="*/ 29 w 1307"/>
                <a:gd name="T61" fmla="*/ 747 h 1456"/>
                <a:gd name="T62" fmla="*/ 0 w 1307"/>
                <a:gd name="T63" fmla="*/ 679 h 1456"/>
                <a:gd name="T64" fmla="*/ 21 w 1307"/>
                <a:gd name="T65" fmla="*/ 654 h 1456"/>
                <a:gd name="T66" fmla="*/ 95 w 1307"/>
                <a:gd name="T67" fmla="*/ 659 h 1456"/>
                <a:gd name="T68" fmla="*/ 174 w 1307"/>
                <a:gd name="T69" fmla="*/ 563 h 1456"/>
                <a:gd name="T70" fmla="*/ 246 w 1307"/>
                <a:gd name="T71" fmla="*/ 312 h 1456"/>
                <a:gd name="T72" fmla="*/ 332 w 1307"/>
                <a:gd name="T73" fmla="*/ 113 h 1456"/>
                <a:gd name="T74" fmla="*/ 407 w 1307"/>
                <a:gd name="T75" fmla="*/ 15 h 1456"/>
                <a:gd name="T76" fmla="*/ 488 w 1307"/>
                <a:gd name="T77" fmla="*/ 3 h 1456"/>
                <a:gd name="T78" fmla="*/ 569 w 1307"/>
                <a:gd name="T79" fmla="*/ 39 h 1456"/>
                <a:gd name="T80" fmla="*/ 619 w 1307"/>
                <a:gd name="T81" fmla="*/ 95 h 1456"/>
                <a:gd name="T82" fmla="*/ 634 w 1307"/>
                <a:gd name="T83" fmla="*/ 156 h 1456"/>
                <a:gd name="T84" fmla="*/ 621 w 1307"/>
                <a:gd name="T85" fmla="*/ 200 h 1456"/>
                <a:gd name="T86" fmla="*/ 598 w 1307"/>
                <a:gd name="T87" fmla="*/ 214 h 1456"/>
                <a:gd name="T88" fmla="*/ 578 w 1307"/>
                <a:gd name="T89" fmla="*/ 195 h 1456"/>
                <a:gd name="T90" fmla="*/ 535 w 1307"/>
                <a:gd name="T91" fmla="*/ 146 h 1456"/>
                <a:gd name="T92" fmla="*/ 494 w 1307"/>
                <a:gd name="T93" fmla="*/ 149 h 1456"/>
                <a:gd name="T94" fmla="*/ 451 w 1307"/>
                <a:gd name="T95" fmla="*/ 206 h 1456"/>
                <a:gd name="T96" fmla="*/ 345 w 1307"/>
                <a:gd name="T97" fmla="*/ 519 h 1456"/>
                <a:gd name="T98" fmla="*/ 388 w 1307"/>
                <a:gd name="T99" fmla="*/ 638 h 1456"/>
                <a:gd name="T100" fmla="*/ 594 w 1307"/>
                <a:gd name="T101" fmla="*/ 595 h 1456"/>
                <a:gd name="T102" fmla="*/ 650 w 1307"/>
                <a:gd name="T103" fmla="*/ 551 h 1456"/>
                <a:gd name="T104" fmla="*/ 746 w 1307"/>
                <a:gd name="T105" fmla="*/ 506 h 1456"/>
                <a:gd name="T106" fmla="*/ 844 w 1307"/>
                <a:gd name="T107" fmla="*/ 489 h 14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307" h="1456">
                  <a:moveTo>
                    <a:pt x="840" y="585"/>
                  </a:moveTo>
                  <a:lnTo>
                    <a:pt x="833" y="585"/>
                  </a:lnTo>
                  <a:lnTo>
                    <a:pt x="826" y="586"/>
                  </a:lnTo>
                  <a:lnTo>
                    <a:pt x="820" y="587"/>
                  </a:lnTo>
                  <a:lnTo>
                    <a:pt x="812" y="589"/>
                  </a:lnTo>
                  <a:lnTo>
                    <a:pt x="802" y="593"/>
                  </a:lnTo>
                  <a:lnTo>
                    <a:pt x="792" y="597"/>
                  </a:lnTo>
                  <a:lnTo>
                    <a:pt x="783" y="602"/>
                  </a:lnTo>
                  <a:lnTo>
                    <a:pt x="773" y="608"/>
                  </a:lnTo>
                  <a:lnTo>
                    <a:pt x="763" y="615"/>
                  </a:lnTo>
                  <a:lnTo>
                    <a:pt x="755" y="622"/>
                  </a:lnTo>
                  <a:lnTo>
                    <a:pt x="746" y="629"/>
                  </a:lnTo>
                  <a:lnTo>
                    <a:pt x="739" y="639"/>
                  </a:lnTo>
                  <a:lnTo>
                    <a:pt x="732" y="648"/>
                  </a:lnTo>
                  <a:lnTo>
                    <a:pt x="726" y="658"/>
                  </a:lnTo>
                  <a:lnTo>
                    <a:pt x="721" y="668"/>
                  </a:lnTo>
                  <a:lnTo>
                    <a:pt x="717" y="679"/>
                  </a:lnTo>
                  <a:lnTo>
                    <a:pt x="713" y="692"/>
                  </a:lnTo>
                  <a:lnTo>
                    <a:pt x="711" y="704"/>
                  </a:lnTo>
                  <a:lnTo>
                    <a:pt x="711" y="717"/>
                  </a:lnTo>
                  <a:lnTo>
                    <a:pt x="711" y="732"/>
                  </a:lnTo>
                  <a:lnTo>
                    <a:pt x="712" y="738"/>
                  </a:lnTo>
                  <a:lnTo>
                    <a:pt x="743" y="824"/>
                  </a:lnTo>
                  <a:lnTo>
                    <a:pt x="748" y="832"/>
                  </a:lnTo>
                  <a:lnTo>
                    <a:pt x="759" y="848"/>
                  </a:lnTo>
                  <a:lnTo>
                    <a:pt x="773" y="863"/>
                  </a:lnTo>
                  <a:lnTo>
                    <a:pt x="787" y="879"/>
                  </a:lnTo>
                  <a:lnTo>
                    <a:pt x="803" y="892"/>
                  </a:lnTo>
                  <a:lnTo>
                    <a:pt x="820" y="904"/>
                  </a:lnTo>
                  <a:lnTo>
                    <a:pt x="838" y="916"/>
                  </a:lnTo>
                  <a:lnTo>
                    <a:pt x="857" y="926"/>
                  </a:lnTo>
                  <a:lnTo>
                    <a:pt x="878" y="936"/>
                  </a:lnTo>
                  <a:lnTo>
                    <a:pt x="899" y="945"/>
                  </a:lnTo>
                  <a:lnTo>
                    <a:pt x="922" y="952"/>
                  </a:lnTo>
                  <a:lnTo>
                    <a:pt x="946" y="958"/>
                  </a:lnTo>
                  <a:lnTo>
                    <a:pt x="970" y="963"/>
                  </a:lnTo>
                  <a:lnTo>
                    <a:pt x="996" y="967"/>
                  </a:lnTo>
                  <a:lnTo>
                    <a:pt x="1021" y="970"/>
                  </a:lnTo>
                  <a:lnTo>
                    <a:pt x="1049" y="972"/>
                  </a:lnTo>
                  <a:lnTo>
                    <a:pt x="1077" y="973"/>
                  </a:lnTo>
                  <a:lnTo>
                    <a:pt x="1102" y="972"/>
                  </a:lnTo>
                  <a:lnTo>
                    <a:pt x="1127" y="971"/>
                  </a:lnTo>
                  <a:lnTo>
                    <a:pt x="1152" y="968"/>
                  </a:lnTo>
                  <a:lnTo>
                    <a:pt x="1178" y="965"/>
                  </a:lnTo>
                  <a:lnTo>
                    <a:pt x="1204" y="961"/>
                  </a:lnTo>
                  <a:lnTo>
                    <a:pt x="1230" y="956"/>
                  </a:lnTo>
                  <a:lnTo>
                    <a:pt x="1255" y="950"/>
                  </a:lnTo>
                  <a:lnTo>
                    <a:pt x="1282" y="944"/>
                  </a:lnTo>
                  <a:lnTo>
                    <a:pt x="1291" y="942"/>
                  </a:lnTo>
                  <a:lnTo>
                    <a:pt x="1298" y="942"/>
                  </a:lnTo>
                  <a:lnTo>
                    <a:pt x="1301" y="943"/>
                  </a:lnTo>
                  <a:lnTo>
                    <a:pt x="1303" y="944"/>
                  </a:lnTo>
                  <a:lnTo>
                    <a:pt x="1305" y="945"/>
                  </a:lnTo>
                  <a:lnTo>
                    <a:pt x="1306" y="948"/>
                  </a:lnTo>
                  <a:lnTo>
                    <a:pt x="1307" y="951"/>
                  </a:lnTo>
                  <a:lnTo>
                    <a:pt x="1307" y="954"/>
                  </a:lnTo>
                  <a:lnTo>
                    <a:pt x="1306" y="958"/>
                  </a:lnTo>
                  <a:lnTo>
                    <a:pt x="1305" y="963"/>
                  </a:lnTo>
                  <a:lnTo>
                    <a:pt x="1302" y="967"/>
                  </a:lnTo>
                  <a:lnTo>
                    <a:pt x="1299" y="972"/>
                  </a:lnTo>
                  <a:lnTo>
                    <a:pt x="1295" y="978"/>
                  </a:lnTo>
                  <a:lnTo>
                    <a:pt x="1291" y="983"/>
                  </a:lnTo>
                  <a:lnTo>
                    <a:pt x="1284" y="989"/>
                  </a:lnTo>
                  <a:lnTo>
                    <a:pt x="1275" y="995"/>
                  </a:lnTo>
                  <a:lnTo>
                    <a:pt x="1265" y="1001"/>
                  </a:lnTo>
                  <a:lnTo>
                    <a:pt x="1255" y="1007"/>
                  </a:lnTo>
                  <a:lnTo>
                    <a:pt x="1243" y="1013"/>
                  </a:lnTo>
                  <a:lnTo>
                    <a:pt x="1230" y="1019"/>
                  </a:lnTo>
                  <a:lnTo>
                    <a:pt x="1215" y="1025"/>
                  </a:lnTo>
                  <a:lnTo>
                    <a:pt x="1200" y="1032"/>
                  </a:lnTo>
                  <a:lnTo>
                    <a:pt x="1184" y="1037"/>
                  </a:lnTo>
                  <a:lnTo>
                    <a:pt x="1166" y="1042"/>
                  </a:lnTo>
                  <a:lnTo>
                    <a:pt x="1149" y="1046"/>
                  </a:lnTo>
                  <a:lnTo>
                    <a:pt x="1131" y="1050"/>
                  </a:lnTo>
                  <a:lnTo>
                    <a:pt x="1111" y="1053"/>
                  </a:lnTo>
                  <a:lnTo>
                    <a:pt x="1092" y="1055"/>
                  </a:lnTo>
                  <a:lnTo>
                    <a:pt x="1071" y="1056"/>
                  </a:lnTo>
                  <a:lnTo>
                    <a:pt x="1051" y="1057"/>
                  </a:lnTo>
                  <a:lnTo>
                    <a:pt x="1015" y="1056"/>
                  </a:lnTo>
                  <a:lnTo>
                    <a:pt x="981" y="1054"/>
                  </a:lnTo>
                  <a:lnTo>
                    <a:pt x="947" y="1050"/>
                  </a:lnTo>
                  <a:lnTo>
                    <a:pt x="914" y="1046"/>
                  </a:lnTo>
                  <a:lnTo>
                    <a:pt x="882" y="1039"/>
                  </a:lnTo>
                  <a:lnTo>
                    <a:pt x="851" y="1032"/>
                  </a:lnTo>
                  <a:lnTo>
                    <a:pt x="821" y="1022"/>
                  </a:lnTo>
                  <a:lnTo>
                    <a:pt x="792" y="1012"/>
                  </a:lnTo>
                  <a:lnTo>
                    <a:pt x="763" y="1001"/>
                  </a:lnTo>
                  <a:lnTo>
                    <a:pt x="737" y="988"/>
                  </a:lnTo>
                  <a:lnTo>
                    <a:pt x="710" y="974"/>
                  </a:lnTo>
                  <a:lnTo>
                    <a:pt x="687" y="959"/>
                  </a:lnTo>
                  <a:lnTo>
                    <a:pt x="663" y="943"/>
                  </a:lnTo>
                  <a:lnTo>
                    <a:pt x="642" y="925"/>
                  </a:lnTo>
                  <a:lnTo>
                    <a:pt x="622" y="906"/>
                  </a:lnTo>
                  <a:lnTo>
                    <a:pt x="603" y="887"/>
                  </a:lnTo>
                  <a:lnTo>
                    <a:pt x="594" y="875"/>
                  </a:lnTo>
                  <a:lnTo>
                    <a:pt x="585" y="864"/>
                  </a:lnTo>
                  <a:lnTo>
                    <a:pt x="577" y="853"/>
                  </a:lnTo>
                  <a:lnTo>
                    <a:pt x="570" y="842"/>
                  </a:lnTo>
                  <a:lnTo>
                    <a:pt x="562" y="831"/>
                  </a:lnTo>
                  <a:lnTo>
                    <a:pt x="557" y="819"/>
                  </a:lnTo>
                  <a:lnTo>
                    <a:pt x="551" y="808"/>
                  </a:lnTo>
                  <a:lnTo>
                    <a:pt x="547" y="796"/>
                  </a:lnTo>
                  <a:lnTo>
                    <a:pt x="543" y="785"/>
                  </a:lnTo>
                  <a:lnTo>
                    <a:pt x="539" y="773"/>
                  </a:lnTo>
                  <a:lnTo>
                    <a:pt x="537" y="762"/>
                  </a:lnTo>
                  <a:lnTo>
                    <a:pt x="535" y="751"/>
                  </a:lnTo>
                  <a:lnTo>
                    <a:pt x="534" y="740"/>
                  </a:lnTo>
                  <a:lnTo>
                    <a:pt x="533" y="728"/>
                  </a:lnTo>
                  <a:lnTo>
                    <a:pt x="533" y="718"/>
                  </a:lnTo>
                  <a:lnTo>
                    <a:pt x="534" y="707"/>
                  </a:lnTo>
                  <a:lnTo>
                    <a:pt x="535" y="699"/>
                  </a:lnTo>
                  <a:lnTo>
                    <a:pt x="527" y="701"/>
                  </a:lnTo>
                  <a:lnTo>
                    <a:pt x="499" y="709"/>
                  </a:lnTo>
                  <a:lnTo>
                    <a:pt x="471" y="717"/>
                  </a:lnTo>
                  <a:lnTo>
                    <a:pt x="442" y="725"/>
                  </a:lnTo>
                  <a:lnTo>
                    <a:pt x="413" y="733"/>
                  </a:lnTo>
                  <a:lnTo>
                    <a:pt x="383" y="740"/>
                  </a:lnTo>
                  <a:lnTo>
                    <a:pt x="353" y="747"/>
                  </a:lnTo>
                  <a:lnTo>
                    <a:pt x="325" y="754"/>
                  </a:lnTo>
                  <a:lnTo>
                    <a:pt x="295" y="760"/>
                  </a:lnTo>
                  <a:lnTo>
                    <a:pt x="292" y="761"/>
                  </a:lnTo>
                  <a:lnTo>
                    <a:pt x="291" y="764"/>
                  </a:lnTo>
                  <a:lnTo>
                    <a:pt x="283" y="811"/>
                  </a:lnTo>
                  <a:lnTo>
                    <a:pt x="275" y="858"/>
                  </a:lnTo>
                  <a:lnTo>
                    <a:pt x="269" y="904"/>
                  </a:lnTo>
                  <a:lnTo>
                    <a:pt x="263" y="950"/>
                  </a:lnTo>
                  <a:lnTo>
                    <a:pt x="258" y="995"/>
                  </a:lnTo>
                  <a:lnTo>
                    <a:pt x="252" y="1039"/>
                  </a:lnTo>
                  <a:lnTo>
                    <a:pt x="248" y="1083"/>
                  </a:lnTo>
                  <a:lnTo>
                    <a:pt x="245" y="1126"/>
                  </a:lnTo>
                  <a:lnTo>
                    <a:pt x="243" y="1167"/>
                  </a:lnTo>
                  <a:lnTo>
                    <a:pt x="242" y="1207"/>
                  </a:lnTo>
                  <a:lnTo>
                    <a:pt x="241" y="1247"/>
                  </a:lnTo>
                  <a:lnTo>
                    <a:pt x="241" y="1286"/>
                  </a:lnTo>
                  <a:lnTo>
                    <a:pt x="242" y="1323"/>
                  </a:lnTo>
                  <a:lnTo>
                    <a:pt x="243" y="1358"/>
                  </a:lnTo>
                  <a:lnTo>
                    <a:pt x="246" y="1392"/>
                  </a:lnTo>
                  <a:lnTo>
                    <a:pt x="249" y="1425"/>
                  </a:lnTo>
                  <a:lnTo>
                    <a:pt x="250" y="1433"/>
                  </a:lnTo>
                  <a:lnTo>
                    <a:pt x="249" y="1440"/>
                  </a:lnTo>
                  <a:lnTo>
                    <a:pt x="247" y="1446"/>
                  </a:lnTo>
                  <a:lnTo>
                    <a:pt x="245" y="1450"/>
                  </a:lnTo>
                  <a:lnTo>
                    <a:pt x="240" y="1454"/>
                  </a:lnTo>
                  <a:lnTo>
                    <a:pt x="235" y="1455"/>
                  </a:lnTo>
                  <a:lnTo>
                    <a:pt x="228" y="1456"/>
                  </a:lnTo>
                  <a:lnTo>
                    <a:pt x="221" y="1455"/>
                  </a:lnTo>
                  <a:lnTo>
                    <a:pt x="212" y="1453"/>
                  </a:lnTo>
                  <a:lnTo>
                    <a:pt x="202" y="1450"/>
                  </a:lnTo>
                  <a:lnTo>
                    <a:pt x="193" y="1446"/>
                  </a:lnTo>
                  <a:lnTo>
                    <a:pt x="183" y="1441"/>
                  </a:lnTo>
                  <a:lnTo>
                    <a:pt x="171" y="1434"/>
                  </a:lnTo>
                  <a:lnTo>
                    <a:pt x="158" y="1423"/>
                  </a:lnTo>
                  <a:lnTo>
                    <a:pt x="150" y="1415"/>
                  </a:lnTo>
                  <a:lnTo>
                    <a:pt x="144" y="1407"/>
                  </a:lnTo>
                  <a:lnTo>
                    <a:pt x="138" y="1398"/>
                  </a:lnTo>
                  <a:lnTo>
                    <a:pt x="132" y="1388"/>
                  </a:lnTo>
                  <a:lnTo>
                    <a:pt x="126" y="1376"/>
                  </a:lnTo>
                  <a:lnTo>
                    <a:pt x="120" y="1362"/>
                  </a:lnTo>
                  <a:lnTo>
                    <a:pt x="115" y="1347"/>
                  </a:lnTo>
                  <a:lnTo>
                    <a:pt x="110" y="1331"/>
                  </a:lnTo>
                  <a:lnTo>
                    <a:pt x="106" y="1311"/>
                  </a:lnTo>
                  <a:lnTo>
                    <a:pt x="101" y="1291"/>
                  </a:lnTo>
                  <a:lnTo>
                    <a:pt x="98" y="1268"/>
                  </a:lnTo>
                  <a:lnTo>
                    <a:pt x="96" y="1243"/>
                  </a:lnTo>
                  <a:lnTo>
                    <a:pt x="94" y="1201"/>
                  </a:lnTo>
                  <a:lnTo>
                    <a:pt x="94" y="1154"/>
                  </a:lnTo>
                  <a:lnTo>
                    <a:pt x="95" y="1101"/>
                  </a:lnTo>
                  <a:lnTo>
                    <a:pt x="98" y="1045"/>
                  </a:lnTo>
                  <a:lnTo>
                    <a:pt x="103" y="985"/>
                  </a:lnTo>
                  <a:lnTo>
                    <a:pt x="111" y="922"/>
                  </a:lnTo>
                  <a:lnTo>
                    <a:pt x="119" y="858"/>
                  </a:lnTo>
                  <a:lnTo>
                    <a:pt x="129" y="791"/>
                  </a:lnTo>
                  <a:lnTo>
                    <a:pt x="130" y="785"/>
                  </a:lnTo>
                  <a:lnTo>
                    <a:pt x="123" y="785"/>
                  </a:lnTo>
                  <a:lnTo>
                    <a:pt x="109" y="785"/>
                  </a:lnTo>
                  <a:lnTo>
                    <a:pt x="95" y="784"/>
                  </a:lnTo>
                  <a:lnTo>
                    <a:pt x="82" y="782"/>
                  </a:lnTo>
                  <a:lnTo>
                    <a:pt x="70" y="778"/>
                  </a:lnTo>
                  <a:lnTo>
                    <a:pt x="64" y="776"/>
                  </a:lnTo>
                  <a:lnTo>
                    <a:pt x="59" y="774"/>
                  </a:lnTo>
                  <a:lnTo>
                    <a:pt x="52" y="771"/>
                  </a:lnTo>
                  <a:lnTo>
                    <a:pt x="47" y="767"/>
                  </a:lnTo>
                  <a:lnTo>
                    <a:pt x="42" y="763"/>
                  </a:lnTo>
                  <a:lnTo>
                    <a:pt x="38" y="758"/>
                  </a:lnTo>
                  <a:lnTo>
                    <a:pt x="33" y="753"/>
                  </a:lnTo>
                  <a:lnTo>
                    <a:pt x="29" y="747"/>
                  </a:lnTo>
                  <a:lnTo>
                    <a:pt x="21" y="734"/>
                  </a:lnTo>
                  <a:lnTo>
                    <a:pt x="14" y="721"/>
                  </a:lnTo>
                  <a:lnTo>
                    <a:pt x="8" y="709"/>
                  </a:lnTo>
                  <a:lnTo>
                    <a:pt x="4" y="698"/>
                  </a:lnTo>
                  <a:lnTo>
                    <a:pt x="1" y="689"/>
                  </a:lnTo>
                  <a:lnTo>
                    <a:pt x="0" y="679"/>
                  </a:lnTo>
                  <a:lnTo>
                    <a:pt x="1" y="672"/>
                  </a:lnTo>
                  <a:lnTo>
                    <a:pt x="4" y="665"/>
                  </a:lnTo>
                  <a:lnTo>
                    <a:pt x="7" y="662"/>
                  </a:lnTo>
                  <a:lnTo>
                    <a:pt x="10" y="658"/>
                  </a:lnTo>
                  <a:lnTo>
                    <a:pt x="15" y="656"/>
                  </a:lnTo>
                  <a:lnTo>
                    <a:pt x="21" y="654"/>
                  </a:lnTo>
                  <a:lnTo>
                    <a:pt x="27" y="653"/>
                  </a:lnTo>
                  <a:lnTo>
                    <a:pt x="35" y="653"/>
                  </a:lnTo>
                  <a:lnTo>
                    <a:pt x="43" y="653"/>
                  </a:lnTo>
                  <a:lnTo>
                    <a:pt x="52" y="655"/>
                  </a:lnTo>
                  <a:lnTo>
                    <a:pt x="73" y="657"/>
                  </a:lnTo>
                  <a:lnTo>
                    <a:pt x="95" y="659"/>
                  </a:lnTo>
                  <a:lnTo>
                    <a:pt x="119" y="661"/>
                  </a:lnTo>
                  <a:lnTo>
                    <a:pt x="145" y="661"/>
                  </a:lnTo>
                  <a:lnTo>
                    <a:pt x="152" y="661"/>
                  </a:lnTo>
                  <a:lnTo>
                    <a:pt x="153" y="656"/>
                  </a:lnTo>
                  <a:lnTo>
                    <a:pt x="164" y="609"/>
                  </a:lnTo>
                  <a:lnTo>
                    <a:pt x="174" y="563"/>
                  </a:lnTo>
                  <a:lnTo>
                    <a:pt x="184" y="518"/>
                  </a:lnTo>
                  <a:lnTo>
                    <a:pt x="196" y="474"/>
                  </a:lnTo>
                  <a:lnTo>
                    <a:pt x="208" y="431"/>
                  </a:lnTo>
                  <a:lnTo>
                    <a:pt x="220" y="391"/>
                  </a:lnTo>
                  <a:lnTo>
                    <a:pt x="233" y="351"/>
                  </a:lnTo>
                  <a:lnTo>
                    <a:pt x="246" y="312"/>
                  </a:lnTo>
                  <a:lnTo>
                    <a:pt x="260" y="275"/>
                  </a:lnTo>
                  <a:lnTo>
                    <a:pt x="273" y="240"/>
                  </a:lnTo>
                  <a:lnTo>
                    <a:pt x="287" y="205"/>
                  </a:lnTo>
                  <a:lnTo>
                    <a:pt x="301" y="172"/>
                  </a:lnTo>
                  <a:lnTo>
                    <a:pt x="317" y="142"/>
                  </a:lnTo>
                  <a:lnTo>
                    <a:pt x="332" y="113"/>
                  </a:lnTo>
                  <a:lnTo>
                    <a:pt x="347" y="85"/>
                  </a:lnTo>
                  <a:lnTo>
                    <a:pt x="363" y="60"/>
                  </a:lnTo>
                  <a:lnTo>
                    <a:pt x="373" y="46"/>
                  </a:lnTo>
                  <a:lnTo>
                    <a:pt x="383" y="34"/>
                  </a:lnTo>
                  <a:lnTo>
                    <a:pt x="395" y="23"/>
                  </a:lnTo>
                  <a:lnTo>
                    <a:pt x="407" y="15"/>
                  </a:lnTo>
                  <a:lnTo>
                    <a:pt x="420" y="9"/>
                  </a:lnTo>
                  <a:lnTo>
                    <a:pt x="434" y="4"/>
                  </a:lnTo>
                  <a:lnTo>
                    <a:pt x="448" y="1"/>
                  </a:lnTo>
                  <a:lnTo>
                    <a:pt x="463" y="0"/>
                  </a:lnTo>
                  <a:lnTo>
                    <a:pt x="475" y="1"/>
                  </a:lnTo>
                  <a:lnTo>
                    <a:pt x="488" y="3"/>
                  </a:lnTo>
                  <a:lnTo>
                    <a:pt x="500" y="5"/>
                  </a:lnTo>
                  <a:lnTo>
                    <a:pt x="514" y="10"/>
                  </a:lnTo>
                  <a:lnTo>
                    <a:pt x="527" y="15"/>
                  </a:lnTo>
                  <a:lnTo>
                    <a:pt x="541" y="21"/>
                  </a:lnTo>
                  <a:lnTo>
                    <a:pt x="554" y="29"/>
                  </a:lnTo>
                  <a:lnTo>
                    <a:pt x="569" y="39"/>
                  </a:lnTo>
                  <a:lnTo>
                    <a:pt x="580" y="47"/>
                  </a:lnTo>
                  <a:lnTo>
                    <a:pt x="589" y="55"/>
                  </a:lnTo>
                  <a:lnTo>
                    <a:pt x="598" y="64"/>
                  </a:lnTo>
                  <a:lnTo>
                    <a:pt x="606" y="74"/>
                  </a:lnTo>
                  <a:lnTo>
                    <a:pt x="612" y="84"/>
                  </a:lnTo>
                  <a:lnTo>
                    <a:pt x="619" y="95"/>
                  </a:lnTo>
                  <a:lnTo>
                    <a:pt x="624" y="105"/>
                  </a:lnTo>
                  <a:lnTo>
                    <a:pt x="627" y="115"/>
                  </a:lnTo>
                  <a:lnTo>
                    <a:pt x="630" y="126"/>
                  </a:lnTo>
                  <a:lnTo>
                    <a:pt x="632" y="136"/>
                  </a:lnTo>
                  <a:lnTo>
                    <a:pt x="633" y="146"/>
                  </a:lnTo>
                  <a:lnTo>
                    <a:pt x="634" y="156"/>
                  </a:lnTo>
                  <a:lnTo>
                    <a:pt x="633" y="165"/>
                  </a:lnTo>
                  <a:lnTo>
                    <a:pt x="632" y="173"/>
                  </a:lnTo>
                  <a:lnTo>
                    <a:pt x="630" y="181"/>
                  </a:lnTo>
                  <a:lnTo>
                    <a:pt x="627" y="188"/>
                  </a:lnTo>
                  <a:lnTo>
                    <a:pt x="624" y="194"/>
                  </a:lnTo>
                  <a:lnTo>
                    <a:pt x="621" y="200"/>
                  </a:lnTo>
                  <a:lnTo>
                    <a:pt x="617" y="204"/>
                  </a:lnTo>
                  <a:lnTo>
                    <a:pt x="613" y="208"/>
                  </a:lnTo>
                  <a:lnTo>
                    <a:pt x="609" y="210"/>
                  </a:lnTo>
                  <a:lnTo>
                    <a:pt x="606" y="213"/>
                  </a:lnTo>
                  <a:lnTo>
                    <a:pt x="602" y="214"/>
                  </a:lnTo>
                  <a:lnTo>
                    <a:pt x="598" y="214"/>
                  </a:lnTo>
                  <a:lnTo>
                    <a:pt x="595" y="214"/>
                  </a:lnTo>
                  <a:lnTo>
                    <a:pt x="592" y="213"/>
                  </a:lnTo>
                  <a:lnTo>
                    <a:pt x="589" y="211"/>
                  </a:lnTo>
                  <a:lnTo>
                    <a:pt x="587" y="209"/>
                  </a:lnTo>
                  <a:lnTo>
                    <a:pt x="582" y="203"/>
                  </a:lnTo>
                  <a:lnTo>
                    <a:pt x="578" y="195"/>
                  </a:lnTo>
                  <a:lnTo>
                    <a:pt x="573" y="182"/>
                  </a:lnTo>
                  <a:lnTo>
                    <a:pt x="567" y="172"/>
                  </a:lnTo>
                  <a:lnTo>
                    <a:pt x="559" y="163"/>
                  </a:lnTo>
                  <a:lnTo>
                    <a:pt x="552" y="155"/>
                  </a:lnTo>
                  <a:lnTo>
                    <a:pt x="544" y="150"/>
                  </a:lnTo>
                  <a:lnTo>
                    <a:pt x="535" y="146"/>
                  </a:lnTo>
                  <a:lnTo>
                    <a:pt x="525" y="144"/>
                  </a:lnTo>
                  <a:lnTo>
                    <a:pt x="515" y="144"/>
                  </a:lnTo>
                  <a:lnTo>
                    <a:pt x="509" y="144"/>
                  </a:lnTo>
                  <a:lnTo>
                    <a:pt x="503" y="145"/>
                  </a:lnTo>
                  <a:lnTo>
                    <a:pt x="499" y="147"/>
                  </a:lnTo>
                  <a:lnTo>
                    <a:pt x="494" y="149"/>
                  </a:lnTo>
                  <a:lnTo>
                    <a:pt x="486" y="154"/>
                  </a:lnTo>
                  <a:lnTo>
                    <a:pt x="478" y="161"/>
                  </a:lnTo>
                  <a:lnTo>
                    <a:pt x="471" y="170"/>
                  </a:lnTo>
                  <a:lnTo>
                    <a:pt x="464" y="180"/>
                  </a:lnTo>
                  <a:lnTo>
                    <a:pt x="457" y="193"/>
                  </a:lnTo>
                  <a:lnTo>
                    <a:pt x="451" y="206"/>
                  </a:lnTo>
                  <a:lnTo>
                    <a:pt x="432" y="252"/>
                  </a:lnTo>
                  <a:lnTo>
                    <a:pt x="414" y="300"/>
                  </a:lnTo>
                  <a:lnTo>
                    <a:pt x="396" y="351"/>
                  </a:lnTo>
                  <a:lnTo>
                    <a:pt x="378" y="405"/>
                  </a:lnTo>
                  <a:lnTo>
                    <a:pt x="362" y="461"/>
                  </a:lnTo>
                  <a:lnTo>
                    <a:pt x="345" y="519"/>
                  </a:lnTo>
                  <a:lnTo>
                    <a:pt x="331" y="579"/>
                  </a:lnTo>
                  <a:lnTo>
                    <a:pt x="316" y="641"/>
                  </a:lnTo>
                  <a:lnTo>
                    <a:pt x="315" y="649"/>
                  </a:lnTo>
                  <a:lnTo>
                    <a:pt x="323" y="648"/>
                  </a:lnTo>
                  <a:lnTo>
                    <a:pt x="354" y="643"/>
                  </a:lnTo>
                  <a:lnTo>
                    <a:pt x="388" y="638"/>
                  </a:lnTo>
                  <a:lnTo>
                    <a:pt x="422" y="633"/>
                  </a:lnTo>
                  <a:lnTo>
                    <a:pt x="455" y="625"/>
                  </a:lnTo>
                  <a:lnTo>
                    <a:pt x="490" y="619"/>
                  </a:lnTo>
                  <a:lnTo>
                    <a:pt x="525" y="611"/>
                  </a:lnTo>
                  <a:lnTo>
                    <a:pt x="559" y="604"/>
                  </a:lnTo>
                  <a:lnTo>
                    <a:pt x="594" y="595"/>
                  </a:lnTo>
                  <a:lnTo>
                    <a:pt x="595" y="595"/>
                  </a:lnTo>
                  <a:lnTo>
                    <a:pt x="596" y="594"/>
                  </a:lnTo>
                  <a:lnTo>
                    <a:pt x="608" y="583"/>
                  </a:lnTo>
                  <a:lnTo>
                    <a:pt x="622" y="571"/>
                  </a:lnTo>
                  <a:lnTo>
                    <a:pt x="636" y="561"/>
                  </a:lnTo>
                  <a:lnTo>
                    <a:pt x="650" y="551"/>
                  </a:lnTo>
                  <a:lnTo>
                    <a:pt x="666" y="542"/>
                  </a:lnTo>
                  <a:lnTo>
                    <a:pt x="681" y="534"/>
                  </a:lnTo>
                  <a:lnTo>
                    <a:pt x="696" y="525"/>
                  </a:lnTo>
                  <a:lnTo>
                    <a:pt x="712" y="518"/>
                  </a:lnTo>
                  <a:lnTo>
                    <a:pt x="730" y="511"/>
                  </a:lnTo>
                  <a:lnTo>
                    <a:pt x="746" y="506"/>
                  </a:lnTo>
                  <a:lnTo>
                    <a:pt x="762" y="501"/>
                  </a:lnTo>
                  <a:lnTo>
                    <a:pt x="780" y="497"/>
                  </a:lnTo>
                  <a:lnTo>
                    <a:pt x="796" y="493"/>
                  </a:lnTo>
                  <a:lnTo>
                    <a:pt x="812" y="491"/>
                  </a:lnTo>
                  <a:lnTo>
                    <a:pt x="829" y="490"/>
                  </a:lnTo>
                  <a:lnTo>
                    <a:pt x="844" y="489"/>
                  </a:lnTo>
                  <a:lnTo>
                    <a:pt x="891" y="544"/>
                  </a:lnTo>
                  <a:lnTo>
                    <a:pt x="840" y="58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57" name="Freeform 48">
              <a:extLst>
                <a:ext uri="{FF2B5EF4-FFF2-40B4-BE49-F238E27FC236}">
                  <a16:creationId xmlns:a16="http://schemas.microsoft.com/office/drawing/2014/main" id="{F9C0F4C7-74F5-4912-8BFA-9465C970FC05}"/>
                </a:ext>
              </a:extLst>
            </p:cNvPr>
            <p:cNvSpPr>
              <a:spLocks/>
            </p:cNvSpPr>
            <p:nvPr userDrawn="1"/>
          </p:nvSpPr>
          <p:spPr bwMode="auto">
            <a:xfrm>
              <a:off x="6540" y="596"/>
              <a:ext cx="34" cy="32"/>
            </a:xfrm>
            <a:custGeom>
              <a:avLst/>
              <a:gdLst>
                <a:gd name="T0" fmla="*/ 255 w 405"/>
                <a:gd name="T1" fmla="*/ 101 h 383"/>
                <a:gd name="T2" fmla="*/ 269 w 405"/>
                <a:gd name="T3" fmla="*/ 105 h 383"/>
                <a:gd name="T4" fmla="*/ 281 w 405"/>
                <a:gd name="T5" fmla="*/ 113 h 383"/>
                <a:gd name="T6" fmla="*/ 289 w 405"/>
                <a:gd name="T7" fmla="*/ 122 h 383"/>
                <a:gd name="T8" fmla="*/ 293 w 405"/>
                <a:gd name="T9" fmla="*/ 132 h 383"/>
                <a:gd name="T10" fmla="*/ 294 w 405"/>
                <a:gd name="T11" fmla="*/ 143 h 383"/>
                <a:gd name="T12" fmla="*/ 290 w 405"/>
                <a:gd name="T13" fmla="*/ 159 h 383"/>
                <a:gd name="T14" fmla="*/ 277 w 405"/>
                <a:gd name="T15" fmla="*/ 177 h 383"/>
                <a:gd name="T16" fmla="*/ 254 w 405"/>
                <a:gd name="T17" fmla="*/ 199 h 383"/>
                <a:gd name="T18" fmla="*/ 221 w 405"/>
                <a:gd name="T19" fmla="*/ 224 h 383"/>
                <a:gd name="T20" fmla="*/ 182 w 405"/>
                <a:gd name="T21" fmla="*/ 249 h 383"/>
                <a:gd name="T22" fmla="*/ 136 w 405"/>
                <a:gd name="T23" fmla="*/ 275 h 383"/>
                <a:gd name="T24" fmla="*/ 99 w 405"/>
                <a:gd name="T25" fmla="*/ 294 h 383"/>
                <a:gd name="T26" fmla="*/ 95 w 405"/>
                <a:gd name="T27" fmla="*/ 383 h 383"/>
                <a:gd name="T28" fmla="*/ 141 w 405"/>
                <a:gd name="T29" fmla="*/ 362 h 383"/>
                <a:gd name="T30" fmla="*/ 223 w 405"/>
                <a:gd name="T31" fmla="*/ 322 h 383"/>
                <a:gd name="T32" fmla="*/ 279 w 405"/>
                <a:gd name="T33" fmla="*/ 289 h 383"/>
                <a:gd name="T34" fmla="*/ 312 w 405"/>
                <a:gd name="T35" fmla="*/ 268 h 383"/>
                <a:gd name="T36" fmla="*/ 341 w 405"/>
                <a:gd name="T37" fmla="*/ 244 h 383"/>
                <a:gd name="T38" fmla="*/ 367 w 405"/>
                <a:gd name="T39" fmla="*/ 221 h 383"/>
                <a:gd name="T40" fmla="*/ 384 w 405"/>
                <a:gd name="T41" fmla="*/ 200 h 383"/>
                <a:gd name="T42" fmla="*/ 394 w 405"/>
                <a:gd name="T43" fmla="*/ 183 h 383"/>
                <a:gd name="T44" fmla="*/ 401 w 405"/>
                <a:gd name="T45" fmla="*/ 167 h 383"/>
                <a:gd name="T46" fmla="*/ 404 w 405"/>
                <a:gd name="T47" fmla="*/ 150 h 383"/>
                <a:gd name="T48" fmla="*/ 405 w 405"/>
                <a:gd name="T49" fmla="*/ 129 h 383"/>
                <a:gd name="T50" fmla="*/ 400 w 405"/>
                <a:gd name="T51" fmla="*/ 103 h 383"/>
                <a:gd name="T52" fmla="*/ 390 w 405"/>
                <a:gd name="T53" fmla="*/ 83 h 383"/>
                <a:gd name="T54" fmla="*/ 378 w 405"/>
                <a:gd name="T55" fmla="*/ 65 h 383"/>
                <a:gd name="T56" fmla="*/ 363 w 405"/>
                <a:gd name="T57" fmla="*/ 48 h 383"/>
                <a:gd name="T58" fmla="*/ 344 w 405"/>
                <a:gd name="T59" fmla="*/ 34 h 383"/>
                <a:gd name="T60" fmla="*/ 324 w 405"/>
                <a:gd name="T61" fmla="*/ 22 h 383"/>
                <a:gd name="T62" fmla="*/ 302 w 405"/>
                <a:gd name="T63" fmla="*/ 12 h 383"/>
                <a:gd name="T64" fmla="*/ 281 w 405"/>
                <a:gd name="T65" fmla="*/ 4 h 383"/>
                <a:gd name="T66" fmla="*/ 259 w 405"/>
                <a:gd name="T67" fmla="*/ 1 h 383"/>
                <a:gd name="T68" fmla="*/ 198 w 405"/>
                <a:gd name="T69" fmla="*/ 59 h 3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05" h="383">
                  <a:moveTo>
                    <a:pt x="247" y="101"/>
                  </a:moveTo>
                  <a:lnTo>
                    <a:pt x="255" y="101"/>
                  </a:lnTo>
                  <a:lnTo>
                    <a:pt x="262" y="103"/>
                  </a:lnTo>
                  <a:lnTo>
                    <a:pt x="269" y="105"/>
                  </a:lnTo>
                  <a:lnTo>
                    <a:pt x="275" y="109"/>
                  </a:lnTo>
                  <a:lnTo>
                    <a:pt x="281" y="113"/>
                  </a:lnTo>
                  <a:lnTo>
                    <a:pt x="285" y="117"/>
                  </a:lnTo>
                  <a:lnTo>
                    <a:pt x="289" y="122"/>
                  </a:lnTo>
                  <a:lnTo>
                    <a:pt x="292" y="127"/>
                  </a:lnTo>
                  <a:lnTo>
                    <a:pt x="293" y="132"/>
                  </a:lnTo>
                  <a:lnTo>
                    <a:pt x="294" y="137"/>
                  </a:lnTo>
                  <a:lnTo>
                    <a:pt x="294" y="143"/>
                  </a:lnTo>
                  <a:lnTo>
                    <a:pt x="292" y="150"/>
                  </a:lnTo>
                  <a:lnTo>
                    <a:pt x="290" y="159"/>
                  </a:lnTo>
                  <a:lnTo>
                    <a:pt x="285" y="168"/>
                  </a:lnTo>
                  <a:lnTo>
                    <a:pt x="277" y="177"/>
                  </a:lnTo>
                  <a:lnTo>
                    <a:pt x="268" y="187"/>
                  </a:lnTo>
                  <a:lnTo>
                    <a:pt x="254" y="199"/>
                  </a:lnTo>
                  <a:lnTo>
                    <a:pt x="238" y="212"/>
                  </a:lnTo>
                  <a:lnTo>
                    <a:pt x="221" y="224"/>
                  </a:lnTo>
                  <a:lnTo>
                    <a:pt x="203" y="237"/>
                  </a:lnTo>
                  <a:lnTo>
                    <a:pt x="182" y="249"/>
                  </a:lnTo>
                  <a:lnTo>
                    <a:pt x="160" y="263"/>
                  </a:lnTo>
                  <a:lnTo>
                    <a:pt x="136" y="275"/>
                  </a:lnTo>
                  <a:lnTo>
                    <a:pt x="111" y="288"/>
                  </a:lnTo>
                  <a:lnTo>
                    <a:pt x="99" y="294"/>
                  </a:lnTo>
                  <a:lnTo>
                    <a:pt x="0" y="370"/>
                  </a:lnTo>
                  <a:lnTo>
                    <a:pt x="95" y="383"/>
                  </a:lnTo>
                  <a:lnTo>
                    <a:pt x="99" y="381"/>
                  </a:lnTo>
                  <a:lnTo>
                    <a:pt x="141" y="362"/>
                  </a:lnTo>
                  <a:lnTo>
                    <a:pt x="183" y="342"/>
                  </a:lnTo>
                  <a:lnTo>
                    <a:pt x="223" y="322"/>
                  </a:lnTo>
                  <a:lnTo>
                    <a:pt x="261" y="300"/>
                  </a:lnTo>
                  <a:lnTo>
                    <a:pt x="279" y="289"/>
                  </a:lnTo>
                  <a:lnTo>
                    <a:pt x="295" y="279"/>
                  </a:lnTo>
                  <a:lnTo>
                    <a:pt x="312" y="268"/>
                  </a:lnTo>
                  <a:lnTo>
                    <a:pt x="327" y="257"/>
                  </a:lnTo>
                  <a:lnTo>
                    <a:pt x="341" y="244"/>
                  </a:lnTo>
                  <a:lnTo>
                    <a:pt x="354" y="233"/>
                  </a:lnTo>
                  <a:lnTo>
                    <a:pt x="367" y="221"/>
                  </a:lnTo>
                  <a:lnTo>
                    <a:pt x="377" y="210"/>
                  </a:lnTo>
                  <a:lnTo>
                    <a:pt x="384" y="200"/>
                  </a:lnTo>
                  <a:lnTo>
                    <a:pt x="389" y="192"/>
                  </a:lnTo>
                  <a:lnTo>
                    <a:pt x="394" y="183"/>
                  </a:lnTo>
                  <a:lnTo>
                    <a:pt x="398" y="175"/>
                  </a:lnTo>
                  <a:lnTo>
                    <a:pt x="401" y="167"/>
                  </a:lnTo>
                  <a:lnTo>
                    <a:pt x="403" y="159"/>
                  </a:lnTo>
                  <a:lnTo>
                    <a:pt x="404" y="150"/>
                  </a:lnTo>
                  <a:lnTo>
                    <a:pt x="405" y="143"/>
                  </a:lnTo>
                  <a:lnTo>
                    <a:pt x="405" y="129"/>
                  </a:lnTo>
                  <a:lnTo>
                    <a:pt x="403" y="116"/>
                  </a:lnTo>
                  <a:lnTo>
                    <a:pt x="400" y="103"/>
                  </a:lnTo>
                  <a:lnTo>
                    <a:pt x="395" y="92"/>
                  </a:lnTo>
                  <a:lnTo>
                    <a:pt x="390" y="83"/>
                  </a:lnTo>
                  <a:lnTo>
                    <a:pt x="385" y="74"/>
                  </a:lnTo>
                  <a:lnTo>
                    <a:pt x="378" y="65"/>
                  </a:lnTo>
                  <a:lnTo>
                    <a:pt x="371" y="56"/>
                  </a:lnTo>
                  <a:lnTo>
                    <a:pt x="363" y="48"/>
                  </a:lnTo>
                  <a:lnTo>
                    <a:pt x="353" y="40"/>
                  </a:lnTo>
                  <a:lnTo>
                    <a:pt x="344" y="34"/>
                  </a:lnTo>
                  <a:lnTo>
                    <a:pt x="334" y="27"/>
                  </a:lnTo>
                  <a:lnTo>
                    <a:pt x="324" y="22"/>
                  </a:lnTo>
                  <a:lnTo>
                    <a:pt x="314" y="16"/>
                  </a:lnTo>
                  <a:lnTo>
                    <a:pt x="302" y="12"/>
                  </a:lnTo>
                  <a:lnTo>
                    <a:pt x="292" y="7"/>
                  </a:lnTo>
                  <a:lnTo>
                    <a:pt x="281" y="4"/>
                  </a:lnTo>
                  <a:lnTo>
                    <a:pt x="270" y="2"/>
                  </a:lnTo>
                  <a:lnTo>
                    <a:pt x="259" y="1"/>
                  </a:lnTo>
                  <a:lnTo>
                    <a:pt x="247" y="0"/>
                  </a:lnTo>
                  <a:lnTo>
                    <a:pt x="198" y="59"/>
                  </a:lnTo>
                  <a:lnTo>
                    <a:pt x="247"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3" name="Freeform 49">
              <a:extLst>
                <a:ext uri="{FF2B5EF4-FFF2-40B4-BE49-F238E27FC236}">
                  <a16:creationId xmlns:a16="http://schemas.microsoft.com/office/drawing/2014/main" id="{FC83001E-1B60-4D99-AC55-9CAE2777367E}"/>
                </a:ext>
              </a:extLst>
            </p:cNvPr>
            <p:cNvSpPr>
              <a:spLocks/>
            </p:cNvSpPr>
            <p:nvPr userDrawn="1"/>
          </p:nvSpPr>
          <p:spPr bwMode="auto">
            <a:xfrm>
              <a:off x="6473" y="596"/>
              <a:ext cx="191" cy="122"/>
            </a:xfrm>
            <a:custGeom>
              <a:avLst/>
              <a:gdLst>
                <a:gd name="T0" fmla="*/ 982 w 2289"/>
                <a:gd name="T1" fmla="*/ 130 h 1460"/>
                <a:gd name="T2" fmla="*/ 920 w 2289"/>
                <a:gd name="T3" fmla="*/ 214 h 1460"/>
                <a:gd name="T4" fmla="*/ 891 w 2289"/>
                <a:gd name="T5" fmla="*/ 387 h 1460"/>
                <a:gd name="T6" fmla="*/ 936 w 2289"/>
                <a:gd name="T7" fmla="*/ 481 h 1460"/>
                <a:gd name="T8" fmla="*/ 1034 w 2289"/>
                <a:gd name="T9" fmla="*/ 514 h 1460"/>
                <a:gd name="T10" fmla="*/ 1200 w 2289"/>
                <a:gd name="T11" fmla="*/ 464 h 1460"/>
                <a:gd name="T12" fmla="*/ 1394 w 2289"/>
                <a:gd name="T13" fmla="*/ 312 h 1460"/>
                <a:gd name="T14" fmla="*/ 1433 w 2289"/>
                <a:gd name="T15" fmla="*/ 157 h 1460"/>
                <a:gd name="T16" fmla="*/ 1486 w 2289"/>
                <a:gd name="T17" fmla="*/ 59 h 1460"/>
                <a:gd name="T18" fmla="*/ 1544 w 2289"/>
                <a:gd name="T19" fmla="*/ 51 h 1460"/>
                <a:gd name="T20" fmla="*/ 1625 w 2289"/>
                <a:gd name="T21" fmla="*/ 91 h 1460"/>
                <a:gd name="T22" fmla="*/ 1634 w 2289"/>
                <a:gd name="T23" fmla="*/ 139 h 1460"/>
                <a:gd name="T24" fmla="*/ 1565 w 2289"/>
                <a:gd name="T25" fmla="*/ 346 h 1460"/>
                <a:gd name="T26" fmla="*/ 1568 w 2289"/>
                <a:gd name="T27" fmla="*/ 436 h 1460"/>
                <a:gd name="T28" fmla="*/ 1616 w 2289"/>
                <a:gd name="T29" fmla="*/ 424 h 1460"/>
                <a:gd name="T30" fmla="*/ 1755 w 2289"/>
                <a:gd name="T31" fmla="*/ 283 h 1460"/>
                <a:gd name="T32" fmla="*/ 1888 w 2289"/>
                <a:gd name="T33" fmla="*/ 183 h 1460"/>
                <a:gd name="T34" fmla="*/ 1988 w 2289"/>
                <a:gd name="T35" fmla="*/ 199 h 1460"/>
                <a:gd name="T36" fmla="*/ 2063 w 2289"/>
                <a:gd name="T37" fmla="*/ 256 h 1460"/>
                <a:gd name="T38" fmla="*/ 2136 w 2289"/>
                <a:gd name="T39" fmla="*/ 408 h 1460"/>
                <a:gd name="T40" fmla="*/ 2229 w 2289"/>
                <a:gd name="T41" fmla="*/ 531 h 1460"/>
                <a:gd name="T42" fmla="*/ 2287 w 2289"/>
                <a:gd name="T43" fmla="*/ 580 h 1460"/>
                <a:gd name="T44" fmla="*/ 2259 w 2289"/>
                <a:gd name="T45" fmla="*/ 612 h 1460"/>
                <a:gd name="T46" fmla="*/ 2126 w 2289"/>
                <a:gd name="T47" fmla="*/ 583 h 1460"/>
                <a:gd name="T48" fmla="*/ 1973 w 2289"/>
                <a:gd name="T49" fmla="*/ 441 h 1460"/>
                <a:gd name="T50" fmla="*/ 1884 w 2289"/>
                <a:gd name="T51" fmla="*/ 335 h 1460"/>
                <a:gd name="T52" fmla="*/ 1759 w 2289"/>
                <a:gd name="T53" fmla="*/ 434 h 1460"/>
                <a:gd name="T54" fmla="*/ 1620 w 2289"/>
                <a:gd name="T55" fmla="*/ 580 h 1460"/>
                <a:gd name="T56" fmla="*/ 1534 w 2289"/>
                <a:gd name="T57" fmla="*/ 588 h 1460"/>
                <a:gd name="T58" fmla="*/ 1425 w 2289"/>
                <a:gd name="T59" fmla="*/ 523 h 1460"/>
                <a:gd name="T60" fmla="*/ 1351 w 2289"/>
                <a:gd name="T61" fmla="*/ 466 h 1460"/>
                <a:gd name="T62" fmla="*/ 1157 w 2289"/>
                <a:gd name="T63" fmla="*/ 584 h 1460"/>
                <a:gd name="T64" fmla="*/ 993 w 2289"/>
                <a:gd name="T65" fmla="*/ 613 h 1460"/>
                <a:gd name="T66" fmla="*/ 823 w 2289"/>
                <a:gd name="T67" fmla="*/ 555 h 1460"/>
                <a:gd name="T68" fmla="*/ 720 w 2289"/>
                <a:gd name="T69" fmla="*/ 457 h 1460"/>
                <a:gd name="T70" fmla="*/ 448 w 2289"/>
                <a:gd name="T71" fmla="*/ 594 h 1460"/>
                <a:gd name="T72" fmla="*/ 392 w 2289"/>
                <a:gd name="T73" fmla="*/ 862 h 1460"/>
                <a:gd name="T74" fmla="*/ 328 w 2289"/>
                <a:gd name="T75" fmla="*/ 1161 h 1460"/>
                <a:gd name="T76" fmla="*/ 215 w 2289"/>
                <a:gd name="T77" fmla="*/ 1376 h 1460"/>
                <a:gd name="T78" fmla="*/ 114 w 2289"/>
                <a:gd name="T79" fmla="*/ 1448 h 1460"/>
                <a:gd name="T80" fmla="*/ 0 w 2289"/>
                <a:gd name="T81" fmla="*/ 1423 h 1460"/>
                <a:gd name="T82" fmla="*/ 95 w 2289"/>
                <a:gd name="T83" fmla="*/ 1349 h 1460"/>
                <a:gd name="T84" fmla="*/ 163 w 2289"/>
                <a:gd name="T85" fmla="*/ 1228 h 1460"/>
                <a:gd name="T86" fmla="*/ 213 w 2289"/>
                <a:gd name="T87" fmla="*/ 1035 h 1460"/>
                <a:gd name="T88" fmla="*/ 240 w 2289"/>
                <a:gd name="T89" fmla="*/ 617 h 1460"/>
                <a:gd name="T90" fmla="*/ 195 w 2289"/>
                <a:gd name="T91" fmla="*/ 511 h 1460"/>
                <a:gd name="T92" fmla="*/ 92 w 2289"/>
                <a:gd name="T93" fmla="*/ 565 h 1460"/>
                <a:gd name="T94" fmla="*/ 143 w 2289"/>
                <a:gd name="T95" fmla="*/ 433 h 1460"/>
                <a:gd name="T96" fmla="*/ 254 w 2289"/>
                <a:gd name="T97" fmla="*/ 332 h 1460"/>
                <a:gd name="T98" fmla="*/ 297 w 2289"/>
                <a:gd name="T99" fmla="*/ 230 h 1460"/>
                <a:gd name="T100" fmla="*/ 267 w 2289"/>
                <a:gd name="T101" fmla="*/ 178 h 1460"/>
                <a:gd name="T102" fmla="*/ 261 w 2289"/>
                <a:gd name="T103" fmla="*/ 74 h 1460"/>
                <a:gd name="T104" fmla="*/ 335 w 2289"/>
                <a:gd name="T105" fmla="*/ 118 h 1460"/>
                <a:gd name="T106" fmla="*/ 398 w 2289"/>
                <a:gd name="T107" fmla="*/ 108 h 1460"/>
                <a:gd name="T108" fmla="*/ 489 w 2289"/>
                <a:gd name="T109" fmla="*/ 137 h 1460"/>
                <a:gd name="T110" fmla="*/ 505 w 2289"/>
                <a:gd name="T111" fmla="*/ 181 h 1460"/>
                <a:gd name="T112" fmla="*/ 456 w 2289"/>
                <a:gd name="T113" fmla="*/ 322 h 1460"/>
                <a:gd name="T114" fmla="*/ 427 w 2289"/>
                <a:gd name="T115" fmla="*/ 510 h 1460"/>
                <a:gd name="T116" fmla="*/ 690 w 2289"/>
                <a:gd name="T117" fmla="*/ 385 h 1460"/>
                <a:gd name="T118" fmla="*/ 720 w 2289"/>
                <a:gd name="T119" fmla="*/ 256 h 1460"/>
                <a:gd name="T120" fmla="*/ 812 w 2289"/>
                <a:gd name="T121" fmla="*/ 126 h 1460"/>
                <a:gd name="T122" fmla="*/ 957 w 2289"/>
                <a:gd name="T123" fmla="*/ 26 h 1460"/>
                <a:gd name="T124" fmla="*/ 1042 w 2289"/>
                <a:gd name="T125" fmla="*/ 101 h 1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289" h="1460">
                  <a:moveTo>
                    <a:pt x="1042" y="101"/>
                  </a:moveTo>
                  <a:lnTo>
                    <a:pt x="1034" y="101"/>
                  </a:lnTo>
                  <a:lnTo>
                    <a:pt x="1027" y="103"/>
                  </a:lnTo>
                  <a:lnTo>
                    <a:pt x="1020" y="105"/>
                  </a:lnTo>
                  <a:lnTo>
                    <a:pt x="1013" y="109"/>
                  </a:lnTo>
                  <a:lnTo>
                    <a:pt x="1003" y="116"/>
                  </a:lnTo>
                  <a:lnTo>
                    <a:pt x="992" y="122"/>
                  </a:lnTo>
                  <a:lnTo>
                    <a:pt x="982" y="130"/>
                  </a:lnTo>
                  <a:lnTo>
                    <a:pt x="973" y="138"/>
                  </a:lnTo>
                  <a:lnTo>
                    <a:pt x="964" y="147"/>
                  </a:lnTo>
                  <a:lnTo>
                    <a:pt x="956" y="158"/>
                  </a:lnTo>
                  <a:lnTo>
                    <a:pt x="948" y="168"/>
                  </a:lnTo>
                  <a:lnTo>
                    <a:pt x="939" y="178"/>
                  </a:lnTo>
                  <a:lnTo>
                    <a:pt x="932" y="189"/>
                  </a:lnTo>
                  <a:lnTo>
                    <a:pt x="926" y="201"/>
                  </a:lnTo>
                  <a:lnTo>
                    <a:pt x="920" y="214"/>
                  </a:lnTo>
                  <a:lnTo>
                    <a:pt x="914" y="226"/>
                  </a:lnTo>
                  <a:lnTo>
                    <a:pt x="909" y="239"/>
                  </a:lnTo>
                  <a:lnTo>
                    <a:pt x="905" y="253"/>
                  </a:lnTo>
                  <a:lnTo>
                    <a:pt x="901" y="268"/>
                  </a:lnTo>
                  <a:lnTo>
                    <a:pt x="898" y="282"/>
                  </a:lnTo>
                  <a:lnTo>
                    <a:pt x="894" y="294"/>
                  </a:lnTo>
                  <a:lnTo>
                    <a:pt x="890" y="383"/>
                  </a:lnTo>
                  <a:lnTo>
                    <a:pt x="891" y="387"/>
                  </a:lnTo>
                  <a:lnTo>
                    <a:pt x="893" y="401"/>
                  </a:lnTo>
                  <a:lnTo>
                    <a:pt x="898" y="416"/>
                  </a:lnTo>
                  <a:lnTo>
                    <a:pt x="902" y="429"/>
                  </a:lnTo>
                  <a:lnTo>
                    <a:pt x="907" y="441"/>
                  </a:lnTo>
                  <a:lnTo>
                    <a:pt x="913" y="453"/>
                  </a:lnTo>
                  <a:lnTo>
                    <a:pt x="920" y="463"/>
                  </a:lnTo>
                  <a:lnTo>
                    <a:pt x="928" y="472"/>
                  </a:lnTo>
                  <a:lnTo>
                    <a:pt x="936" y="481"/>
                  </a:lnTo>
                  <a:lnTo>
                    <a:pt x="947" y="488"/>
                  </a:lnTo>
                  <a:lnTo>
                    <a:pt x="957" y="495"/>
                  </a:lnTo>
                  <a:lnTo>
                    <a:pt x="968" y="500"/>
                  </a:lnTo>
                  <a:lnTo>
                    <a:pt x="979" y="506"/>
                  </a:lnTo>
                  <a:lnTo>
                    <a:pt x="992" y="510"/>
                  </a:lnTo>
                  <a:lnTo>
                    <a:pt x="1006" y="512"/>
                  </a:lnTo>
                  <a:lnTo>
                    <a:pt x="1019" y="514"/>
                  </a:lnTo>
                  <a:lnTo>
                    <a:pt x="1034" y="514"/>
                  </a:lnTo>
                  <a:lnTo>
                    <a:pt x="1054" y="513"/>
                  </a:lnTo>
                  <a:lnTo>
                    <a:pt x="1073" y="511"/>
                  </a:lnTo>
                  <a:lnTo>
                    <a:pt x="1093" y="507"/>
                  </a:lnTo>
                  <a:lnTo>
                    <a:pt x="1114" y="501"/>
                  </a:lnTo>
                  <a:lnTo>
                    <a:pt x="1135" y="494"/>
                  </a:lnTo>
                  <a:lnTo>
                    <a:pt x="1157" y="485"/>
                  </a:lnTo>
                  <a:lnTo>
                    <a:pt x="1178" y="475"/>
                  </a:lnTo>
                  <a:lnTo>
                    <a:pt x="1200" y="464"/>
                  </a:lnTo>
                  <a:lnTo>
                    <a:pt x="1224" y="449"/>
                  </a:lnTo>
                  <a:lnTo>
                    <a:pt x="1246" y="435"/>
                  </a:lnTo>
                  <a:lnTo>
                    <a:pt x="1271" y="418"/>
                  </a:lnTo>
                  <a:lnTo>
                    <a:pt x="1294" y="400"/>
                  </a:lnTo>
                  <a:lnTo>
                    <a:pt x="1319" y="380"/>
                  </a:lnTo>
                  <a:lnTo>
                    <a:pt x="1343" y="359"/>
                  </a:lnTo>
                  <a:lnTo>
                    <a:pt x="1369" y="336"/>
                  </a:lnTo>
                  <a:lnTo>
                    <a:pt x="1394" y="312"/>
                  </a:lnTo>
                  <a:lnTo>
                    <a:pt x="1395" y="311"/>
                  </a:lnTo>
                  <a:lnTo>
                    <a:pt x="1396" y="309"/>
                  </a:lnTo>
                  <a:lnTo>
                    <a:pt x="1401" y="279"/>
                  </a:lnTo>
                  <a:lnTo>
                    <a:pt x="1407" y="252"/>
                  </a:lnTo>
                  <a:lnTo>
                    <a:pt x="1413" y="227"/>
                  </a:lnTo>
                  <a:lnTo>
                    <a:pt x="1419" y="203"/>
                  </a:lnTo>
                  <a:lnTo>
                    <a:pt x="1425" y="180"/>
                  </a:lnTo>
                  <a:lnTo>
                    <a:pt x="1433" y="157"/>
                  </a:lnTo>
                  <a:lnTo>
                    <a:pt x="1441" y="133"/>
                  </a:lnTo>
                  <a:lnTo>
                    <a:pt x="1450" y="110"/>
                  </a:lnTo>
                  <a:lnTo>
                    <a:pt x="1457" y="96"/>
                  </a:lnTo>
                  <a:lnTo>
                    <a:pt x="1463" y="84"/>
                  </a:lnTo>
                  <a:lnTo>
                    <a:pt x="1470" y="74"/>
                  </a:lnTo>
                  <a:lnTo>
                    <a:pt x="1477" y="65"/>
                  </a:lnTo>
                  <a:lnTo>
                    <a:pt x="1482" y="62"/>
                  </a:lnTo>
                  <a:lnTo>
                    <a:pt x="1486" y="59"/>
                  </a:lnTo>
                  <a:lnTo>
                    <a:pt x="1491" y="55"/>
                  </a:lnTo>
                  <a:lnTo>
                    <a:pt x="1496" y="52"/>
                  </a:lnTo>
                  <a:lnTo>
                    <a:pt x="1501" y="51"/>
                  </a:lnTo>
                  <a:lnTo>
                    <a:pt x="1508" y="49"/>
                  </a:lnTo>
                  <a:lnTo>
                    <a:pt x="1515" y="48"/>
                  </a:lnTo>
                  <a:lnTo>
                    <a:pt x="1521" y="48"/>
                  </a:lnTo>
                  <a:lnTo>
                    <a:pt x="1532" y="49"/>
                  </a:lnTo>
                  <a:lnTo>
                    <a:pt x="1544" y="51"/>
                  </a:lnTo>
                  <a:lnTo>
                    <a:pt x="1557" y="54"/>
                  </a:lnTo>
                  <a:lnTo>
                    <a:pt x="1573" y="59"/>
                  </a:lnTo>
                  <a:lnTo>
                    <a:pt x="1584" y="64"/>
                  </a:lnTo>
                  <a:lnTo>
                    <a:pt x="1594" y="68"/>
                  </a:lnTo>
                  <a:lnTo>
                    <a:pt x="1603" y="73"/>
                  </a:lnTo>
                  <a:lnTo>
                    <a:pt x="1612" y="79"/>
                  </a:lnTo>
                  <a:lnTo>
                    <a:pt x="1619" y="85"/>
                  </a:lnTo>
                  <a:lnTo>
                    <a:pt x="1625" y="91"/>
                  </a:lnTo>
                  <a:lnTo>
                    <a:pt x="1629" y="97"/>
                  </a:lnTo>
                  <a:lnTo>
                    <a:pt x="1633" y="104"/>
                  </a:lnTo>
                  <a:lnTo>
                    <a:pt x="1635" y="110"/>
                  </a:lnTo>
                  <a:lnTo>
                    <a:pt x="1636" y="116"/>
                  </a:lnTo>
                  <a:lnTo>
                    <a:pt x="1636" y="121"/>
                  </a:lnTo>
                  <a:lnTo>
                    <a:pt x="1636" y="127"/>
                  </a:lnTo>
                  <a:lnTo>
                    <a:pt x="1636" y="133"/>
                  </a:lnTo>
                  <a:lnTo>
                    <a:pt x="1634" y="139"/>
                  </a:lnTo>
                  <a:lnTo>
                    <a:pt x="1632" y="145"/>
                  </a:lnTo>
                  <a:lnTo>
                    <a:pt x="1630" y="151"/>
                  </a:lnTo>
                  <a:lnTo>
                    <a:pt x="1614" y="187"/>
                  </a:lnTo>
                  <a:lnTo>
                    <a:pt x="1599" y="222"/>
                  </a:lnTo>
                  <a:lnTo>
                    <a:pt x="1588" y="254"/>
                  </a:lnTo>
                  <a:lnTo>
                    <a:pt x="1579" y="286"/>
                  </a:lnTo>
                  <a:lnTo>
                    <a:pt x="1571" y="317"/>
                  </a:lnTo>
                  <a:lnTo>
                    <a:pt x="1565" y="346"/>
                  </a:lnTo>
                  <a:lnTo>
                    <a:pt x="1562" y="376"/>
                  </a:lnTo>
                  <a:lnTo>
                    <a:pt x="1560" y="406"/>
                  </a:lnTo>
                  <a:lnTo>
                    <a:pt x="1560" y="414"/>
                  </a:lnTo>
                  <a:lnTo>
                    <a:pt x="1561" y="422"/>
                  </a:lnTo>
                  <a:lnTo>
                    <a:pt x="1562" y="426"/>
                  </a:lnTo>
                  <a:lnTo>
                    <a:pt x="1563" y="430"/>
                  </a:lnTo>
                  <a:lnTo>
                    <a:pt x="1565" y="433"/>
                  </a:lnTo>
                  <a:lnTo>
                    <a:pt x="1568" y="436"/>
                  </a:lnTo>
                  <a:lnTo>
                    <a:pt x="1572" y="439"/>
                  </a:lnTo>
                  <a:lnTo>
                    <a:pt x="1576" y="441"/>
                  </a:lnTo>
                  <a:lnTo>
                    <a:pt x="1581" y="442"/>
                  </a:lnTo>
                  <a:lnTo>
                    <a:pt x="1587" y="441"/>
                  </a:lnTo>
                  <a:lnTo>
                    <a:pt x="1593" y="439"/>
                  </a:lnTo>
                  <a:lnTo>
                    <a:pt x="1600" y="435"/>
                  </a:lnTo>
                  <a:lnTo>
                    <a:pt x="1607" y="430"/>
                  </a:lnTo>
                  <a:lnTo>
                    <a:pt x="1616" y="424"/>
                  </a:lnTo>
                  <a:lnTo>
                    <a:pt x="1626" y="414"/>
                  </a:lnTo>
                  <a:lnTo>
                    <a:pt x="1639" y="401"/>
                  </a:lnTo>
                  <a:lnTo>
                    <a:pt x="1653" y="386"/>
                  </a:lnTo>
                  <a:lnTo>
                    <a:pt x="1670" y="369"/>
                  </a:lnTo>
                  <a:lnTo>
                    <a:pt x="1690" y="348"/>
                  </a:lnTo>
                  <a:lnTo>
                    <a:pt x="1710" y="327"/>
                  </a:lnTo>
                  <a:lnTo>
                    <a:pt x="1733" y="306"/>
                  </a:lnTo>
                  <a:lnTo>
                    <a:pt x="1755" y="283"/>
                  </a:lnTo>
                  <a:lnTo>
                    <a:pt x="1778" y="262"/>
                  </a:lnTo>
                  <a:lnTo>
                    <a:pt x="1801" y="242"/>
                  </a:lnTo>
                  <a:lnTo>
                    <a:pt x="1824" y="224"/>
                  </a:lnTo>
                  <a:lnTo>
                    <a:pt x="1845" y="208"/>
                  </a:lnTo>
                  <a:lnTo>
                    <a:pt x="1850" y="204"/>
                  </a:lnTo>
                  <a:lnTo>
                    <a:pt x="1865" y="195"/>
                  </a:lnTo>
                  <a:lnTo>
                    <a:pt x="1880" y="187"/>
                  </a:lnTo>
                  <a:lnTo>
                    <a:pt x="1888" y="183"/>
                  </a:lnTo>
                  <a:lnTo>
                    <a:pt x="1897" y="181"/>
                  </a:lnTo>
                  <a:lnTo>
                    <a:pt x="1906" y="179"/>
                  </a:lnTo>
                  <a:lnTo>
                    <a:pt x="1917" y="178"/>
                  </a:lnTo>
                  <a:lnTo>
                    <a:pt x="1927" y="179"/>
                  </a:lnTo>
                  <a:lnTo>
                    <a:pt x="1937" y="181"/>
                  </a:lnTo>
                  <a:lnTo>
                    <a:pt x="1948" y="183"/>
                  </a:lnTo>
                  <a:lnTo>
                    <a:pt x="1959" y="187"/>
                  </a:lnTo>
                  <a:lnTo>
                    <a:pt x="1988" y="199"/>
                  </a:lnTo>
                  <a:lnTo>
                    <a:pt x="2011" y="212"/>
                  </a:lnTo>
                  <a:lnTo>
                    <a:pt x="2022" y="218"/>
                  </a:lnTo>
                  <a:lnTo>
                    <a:pt x="2030" y="224"/>
                  </a:lnTo>
                  <a:lnTo>
                    <a:pt x="2039" y="230"/>
                  </a:lnTo>
                  <a:lnTo>
                    <a:pt x="2046" y="236"/>
                  </a:lnTo>
                  <a:lnTo>
                    <a:pt x="2052" y="242"/>
                  </a:lnTo>
                  <a:lnTo>
                    <a:pt x="2058" y="249"/>
                  </a:lnTo>
                  <a:lnTo>
                    <a:pt x="2063" y="256"/>
                  </a:lnTo>
                  <a:lnTo>
                    <a:pt x="2069" y="263"/>
                  </a:lnTo>
                  <a:lnTo>
                    <a:pt x="2077" y="278"/>
                  </a:lnTo>
                  <a:lnTo>
                    <a:pt x="2084" y="294"/>
                  </a:lnTo>
                  <a:lnTo>
                    <a:pt x="2094" y="320"/>
                  </a:lnTo>
                  <a:lnTo>
                    <a:pt x="2104" y="343"/>
                  </a:lnTo>
                  <a:lnTo>
                    <a:pt x="2115" y="366"/>
                  </a:lnTo>
                  <a:lnTo>
                    <a:pt x="2126" y="387"/>
                  </a:lnTo>
                  <a:lnTo>
                    <a:pt x="2136" y="408"/>
                  </a:lnTo>
                  <a:lnTo>
                    <a:pt x="2147" y="427"/>
                  </a:lnTo>
                  <a:lnTo>
                    <a:pt x="2158" y="444"/>
                  </a:lnTo>
                  <a:lnTo>
                    <a:pt x="2169" y="462"/>
                  </a:lnTo>
                  <a:lnTo>
                    <a:pt x="2181" y="478"/>
                  </a:lnTo>
                  <a:lnTo>
                    <a:pt x="2192" y="492"/>
                  </a:lnTo>
                  <a:lnTo>
                    <a:pt x="2204" y="507"/>
                  </a:lnTo>
                  <a:lnTo>
                    <a:pt x="2216" y="519"/>
                  </a:lnTo>
                  <a:lnTo>
                    <a:pt x="2229" y="531"/>
                  </a:lnTo>
                  <a:lnTo>
                    <a:pt x="2241" y="541"/>
                  </a:lnTo>
                  <a:lnTo>
                    <a:pt x="2253" y="552"/>
                  </a:lnTo>
                  <a:lnTo>
                    <a:pt x="2266" y="560"/>
                  </a:lnTo>
                  <a:lnTo>
                    <a:pt x="2273" y="564"/>
                  </a:lnTo>
                  <a:lnTo>
                    <a:pt x="2278" y="568"/>
                  </a:lnTo>
                  <a:lnTo>
                    <a:pt x="2282" y="572"/>
                  </a:lnTo>
                  <a:lnTo>
                    <a:pt x="2285" y="576"/>
                  </a:lnTo>
                  <a:lnTo>
                    <a:pt x="2287" y="580"/>
                  </a:lnTo>
                  <a:lnTo>
                    <a:pt x="2289" y="584"/>
                  </a:lnTo>
                  <a:lnTo>
                    <a:pt x="2289" y="588"/>
                  </a:lnTo>
                  <a:lnTo>
                    <a:pt x="2289" y="592"/>
                  </a:lnTo>
                  <a:lnTo>
                    <a:pt x="2286" y="597"/>
                  </a:lnTo>
                  <a:lnTo>
                    <a:pt x="2282" y="602"/>
                  </a:lnTo>
                  <a:lnTo>
                    <a:pt x="2276" y="606"/>
                  </a:lnTo>
                  <a:lnTo>
                    <a:pt x="2267" y="609"/>
                  </a:lnTo>
                  <a:lnTo>
                    <a:pt x="2259" y="612"/>
                  </a:lnTo>
                  <a:lnTo>
                    <a:pt x="2249" y="613"/>
                  </a:lnTo>
                  <a:lnTo>
                    <a:pt x="2238" y="614"/>
                  </a:lnTo>
                  <a:lnTo>
                    <a:pt x="2226" y="614"/>
                  </a:lnTo>
                  <a:lnTo>
                    <a:pt x="2205" y="611"/>
                  </a:lnTo>
                  <a:lnTo>
                    <a:pt x="2186" y="607"/>
                  </a:lnTo>
                  <a:lnTo>
                    <a:pt x="2165" y="601"/>
                  </a:lnTo>
                  <a:lnTo>
                    <a:pt x="2145" y="592"/>
                  </a:lnTo>
                  <a:lnTo>
                    <a:pt x="2126" y="583"/>
                  </a:lnTo>
                  <a:lnTo>
                    <a:pt x="2106" y="571"/>
                  </a:lnTo>
                  <a:lnTo>
                    <a:pt x="2086" y="558"/>
                  </a:lnTo>
                  <a:lnTo>
                    <a:pt x="2066" y="543"/>
                  </a:lnTo>
                  <a:lnTo>
                    <a:pt x="2047" y="526"/>
                  </a:lnTo>
                  <a:lnTo>
                    <a:pt x="2029" y="508"/>
                  </a:lnTo>
                  <a:lnTo>
                    <a:pt x="2009" y="487"/>
                  </a:lnTo>
                  <a:lnTo>
                    <a:pt x="1991" y="465"/>
                  </a:lnTo>
                  <a:lnTo>
                    <a:pt x="1973" y="441"/>
                  </a:lnTo>
                  <a:lnTo>
                    <a:pt x="1954" y="416"/>
                  </a:lnTo>
                  <a:lnTo>
                    <a:pt x="1937" y="388"/>
                  </a:lnTo>
                  <a:lnTo>
                    <a:pt x="1920" y="360"/>
                  </a:lnTo>
                  <a:lnTo>
                    <a:pt x="1913" y="351"/>
                  </a:lnTo>
                  <a:lnTo>
                    <a:pt x="1906" y="344"/>
                  </a:lnTo>
                  <a:lnTo>
                    <a:pt x="1899" y="339"/>
                  </a:lnTo>
                  <a:lnTo>
                    <a:pt x="1892" y="336"/>
                  </a:lnTo>
                  <a:lnTo>
                    <a:pt x="1884" y="335"/>
                  </a:lnTo>
                  <a:lnTo>
                    <a:pt x="1875" y="335"/>
                  </a:lnTo>
                  <a:lnTo>
                    <a:pt x="1867" y="338"/>
                  </a:lnTo>
                  <a:lnTo>
                    <a:pt x="1857" y="343"/>
                  </a:lnTo>
                  <a:lnTo>
                    <a:pt x="1838" y="358"/>
                  </a:lnTo>
                  <a:lnTo>
                    <a:pt x="1821" y="372"/>
                  </a:lnTo>
                  <a:lnTo>
                    <a:pt x="1804" y="387"/>
                  </a:lnTo>
                  <a:lnTo>
                    <a:pt x="1789" y="402"/>
                  </a:lnTo>
                  <a:lnTo>
                    <a:pt x="1759" y="434"/>
                  </a:lnTo>
                  <a:lnTo>
                    <a:pt x="1730" y="468"/>
                  </a:lnTo>
                  <a:lnTo>
                    <a:pt x="1712" y="488"/>
                  </a:lnTo>
                  <a:lnTo>
                    <a:pt x="1692" y="511"/>
                  </a:lnTo>
                  <a:lnTo>
                    <a:pt x="1671" y="535"/>
                  </a:lnTo>
                  <a:lnTo>
                    <a:pt x="1647" y="560"/>
                  </a:lnTo>
                  <a:lnTo>
                    <a:pt x="1638" y="568"/>
                  </a:lnTo>
                  <a:lnTo>
                    <a:pt x="1629" y="574"/>
                  </a:lnTo>
                  <a:lnTo>
                    <a:pt x="1620" y="580"/>
                  </a:lnTo>
                  <a:lnTo>
                    <a:pt x="1611" y="585"/>
                  </a:lnTo>
                  <a:lnTo>
                    <a:pt x="1600" y="588"/>
                  </a:lnTo>
                  <a:lnTo>
                    <a:pt x="1590" y="591"/>
                  </a:lnTo>
                  <a:lnTo>
                    <a:pt x="1580" y="592"/>
                  </a:lnTo>
                  <a:lnTo>
                    <a:pt x="1569" y="593"/>
                  </a:lnTo>
                  <a:lnTo>
                    <a:pt x="1557" y="592"/>
                  </a:lnTo>
                  <a:lnTo>
                    <a:pt x="1545" y="590"/>
                  </a:lnTo>
                  <a:lnTo>
                    <a:pt x="1534" y="588"/>
                  </a:lnTo>
                  <a:lnTo>
                    <a:pt x="1522" y="584"/>
                  </a:lnTo>
                  <a:lnTo>
                    <a:pt x="1509" y="579"/>
                  </a:lnTo>
                  <a:lnTo>
                    <a:pt x="1495" y="573"/>
                  </a:lnTo>
                  <a:lnTo>
                    <a:pt x="1482" y="566"/>
                  </a:lnTo>
                  <a:lnTo>
                    <a:pt x="1469" y="558"/>
                  </a:lnTo>
                  <a:lnTo>
                    <a:pt x="1452" y="546"/>
                  </a:lnTo>
                  <a:lnTo>
                    <a:pt x="1438" y="535"/>
                  </a:lnTo>
                  <a:lnTo>
                    <a:pt x="1425" y="523"/>
                  </a:lnTo>
                  <a:lnTo>
                    <a:pt x="1414" y="510"/>
                  </a:lnTo>
                  <a:lnTo>
                    <a:pt x="1404" y="495"/>
                  </a:lnTo>
                  <a:lnTo>
                    <a:pt x="1397" y="480"/>
                  </a:lnTo>
                  <a:lnTo>
                    <a:pt x="1391" y="464"/>
                  </a:lnTo>
                  <a:lnTo>
                    <a:pt x="1387" y="446"/>
                  </a:lnTo>
                  <a:lnTo>
                    <a:pt x="1385" y="437"/>
                  </a:lnTo>
                  <a:lnTo>
                    <a:pt x="1378" y="443"/>
                  </a:lnTo>
                  <a:lnTo>
                    <a:pt x="1351" y="466"/>
                  </a:lnTo>
                  <a:lnTo>
                    <a:pt x="1319" y="491"/>
                  </a:lnTo>
                  <a:lnTo>
                    <a:pt x="1299" y="506"/>
                  </a:lnTo>
                  <a:lnTo>
                    <a:pt x="1279" y="520"/>
                  </a:lnTo>
                  <a:lnTo>
                    <a:pt x="1257" y="534"/>
                  </a:lnTo>
                  <a:lnTo>
                    <a:pt x="1233" y="547"/>
                  </a:lnTo>
                  <a:lnTo>
                    <a:pt x="1209" y="561"/>
                  </a:lnTo>
                  <a:lnTo>
                    <a:pt x="1183" y="573"/>
                  </a:lnTo>
                  <a:lnTo>
                    <a:pt x="1157" y="584"/>
                  </a:lnTo>
                  <a:lnTo>
                    <a:pt x="1130" y="594"/>
                  </a:lnTo>
                  <a:lnTo>
                    <a:pt x="1103" y="603"/>
                  </a:lnTo>
                  <a:lnTo>
                    <a:pt x="1074" y="609"/>
                  </a:lnTo>
                  <a:lnTo>
                    <a:pt x="1060" y="611"/>
                  </a:lnTo>
                  <a:lnTo>
                    <a:pt x="1045" y="613"/>
                  </a:lnTo>
                  <a:lnTo>
                    <a:pt x="1031" y="613"/>
                  </a:lnTo>
                  <a:lnTo>
                    <a:pt x="1017" y="614"/>
                  </a:lnTo>
                  <a:lnTo>
                    <a:pt x="993" y="613"/>
                  </a:lnTo>
                  <a:lnTo>
                    <a:pt x="970" y="610"/>
                  </a:lnTo>
                  <a:lnTo>
                    <a:pt x="948" y="606"/>
                  </a:lnTo>
                  <a:lnTo>
                    <a:pt x="925" y="601"/>
                  </a:lnTo>
                  <a:lnTo>
                    <a:pt x="904" y="593"/>
                  </a:lnTo>
                  <a:lnTo>
                    <a:pt x="882" y="585"/>
                  </a:lnTo>
                  <a:lnTo>
                    <a:pt x="862" y="576"/>
                  </a:lnTo>
                  <a:lnTo>
                    <a:pt x="842" y="566"/>
                  </a:lnTo>
                  <a:lnTo>
                    <a:pt x="823" y="555"/>
                  </a:lnTo>
                  <a:lnTo>
                    <a:pt x="806" y="542"/>
                  </a:lnTo>
                  <a:lnTo>
                    <a:pt x="788" y="530"/>
                  </a:lnTo>
                  <a:lnTo>
                    <a:pt x="773" y="517"/>
                  </a:lnTo>
                  <a:lnTo>
                    <a:pt x="759" y="503"/>
                  </a:lnTo>
                  <a:lnTo>
                    <a:pt x="746" y="489"/>
                  </a:lnTo>
                  <a:lnTo>
                    <a:pt x="733" y="475"/>
                  </a:lnTo>
                  <a:lnTo>
                    <a:pt x="723" y="461"/>
                  </a:lnTo>
                  <a:lnTo>
                    <a:pt x="720" y="457"/>
                  </a:lnTo>
                  <a:lnTo>
                    <a:pt x="716" y="459"/>
                  </a:lnTo>
                  <a:lnTo>
                    <a:pt x="673" y="477"/>
                  </a:lnTo>
                  <a:lnTo>
                    <a:pt x="632" y="496"/>
                  </a:lnTo>
                  <a:lnTo>
                    <a:pt x="593" y="516"/>
                  </a:lnTo>
                  <a:lnTo>
                    <a:pt x="555" y="535"/>
                  </a:lnTo>
                  <a:lnTo>
                    <a:pt x="517" y="556"/>
                  </a:lnTo>
                  <a:lnTo>
                    <a:pt x="481" y="575"/>
                  </a:lnTo>
                  <a:lnTo>
                    <a:pt x="448" y="594"/>
                  </a:lnTo>
                  <a:lnTo>
                    <a:pt x="414" y="615"/>
                  </a:lnTo>
                  <a:lnTo>
                    <a:pt x="412" y="616"/>
                  </a:lnTo>
                  <a:lnTo>
                    <a:pt x="412" y="619"/>
                  </a:lnTo>
                  <a:lnTo>
                    <a:pt x="408" y="683"/>
                  </a:lnTo>
                  <a:lnTo>
                    <a:pt x="404" y="752"/>
                  </a:lnTo>
                  <a:lnTo>
                    <a:pt x="401" y="787"/>
                  </a:lnTo>
                  <a:lnTo>
                    <a:pt x="397" y="824"/>
                  </a:lnTo>
                  <a:lnTo>
                    <a:pt x="392" y="862"/>
                  </a:lnTo>
                  <a:lnTo>
                    <a:pt x="387" y="900"/>
                  </a:lnTo>
                  <a:lnTo>
                    <a:pt x="381" y="937"/>
                  </a:lnTo>
                  <a:lnTo>
                    <a:pt x="374" y="975"/>
                  </a:lnTo>
                  <a:lnTo>
                    <a:pt x="367" y="1013"/>
                  </a:lnTo>
                  <a:lnTo>
                    <a:pt x="359" y="1051"/>
                  </a:lnTo>
                  <a:lnTo>
                    <a:pt x="350" y="1088"/>
                  </a:lnTo>
                  <a:lnTo>
                    <a:pt x="340" y="1125"/>
                  </a:lnTo>
                  <a:lnTo>
                    <a:pt x="328" y="1161"/>
                  </a:lnTo>
                  <a:lnTo>
                    <a:pt x="316" y="1196"/>
                  </a:lnTo>
                  <a:lnTo>
                    <a:pt x="304" y="1227"/>
                  </a:lnTo>
                  <a:lnTo>
                    <a:pt x="291" y="1257"/>
                  </a:lnTo>
                  <a:lnTo>
                    <a:pt x="276" y="1285"/>
                  </a:lnTo>
                  <a:lnTo>
                    <a:pt x="262" y="1311"/>
                  </a:lnTo>
                  <a:lnTo>
                    <a:pt x="247" y="1334"/>
                  </a:lnTo>
                  <a:lnTo>
                    <a:pt x="231" y="1357"/>
                  </a:lnTo>
                  <a:lnTo>
                    <a:pt x="215" y="1376"/>
                  </a:lnTo>
                  <a:lnTo>
                    <a:pt x="199" y="1394"/>
                  </a:lnTo>
                  <a:lnTo>
                    <a:pt x="180" y="1409"/>
                  </a:lnTo>
                  <a:lnTo>
                    <a:pt x="163" y="1423"/>
                  </a:lnTo>
                  <a:lnTo>
                    <a:pt x="153" y="1429"/>
                  </a:lnTo>
                  <a:lnTo>
                    <a:pt x="144" y="1434"/>
                  </a:lnTo>
                  <a:lnTo>
                    <a:pt x="135" y="1439"/>
                  </a:lnTo>
                  <a:lnTo>
                    <a:pt x="124" y="1444"/>
                  </a:lnTo>
                  <a:lnTo>
                    <a:pt x="114" y="1448"/>
                  </a:lnTo>
                  <a:lnTo>
                    <a:pt x="105" y="1451"/>
                  </a:lnTo>
                  <a:lnTo>
                    <a:pt x="95" y="1454"/>
                  </a:lnTo>
                  <a:lnTo>
                    <a:pt x="85" y="1456"/>
                  </a:lnTo>
                  <a:lnTo>
                    <a:pt x="73" y="1458"/>
                  </a:lnTo>
                  <a:lnTo>
                    <a:pt x="63" y="1459"/>
                  </a:lnTo>
                  <a:lnTo>
                    <a:pt x="52" y="1460"/>
                  </a:lnTo>
                  <a:lnTo>
                    <a:pt x="42" y="1460"/>
                  </a:lnTo>
                  <a:lnTo>
                    <a:pt x="0" y="1423"/>
                  </a:lnTo>
                  <a:lnTo>
                    <a:pt x="22" y="1384"/>
                  </a:lnTo>
                  <a:lnTo>
                    <a:pt x="34" y="1383"/>
                  </a:lnTo>
                  <a:lnTo>
                    <a:pt x="44" y="1381"/>
                  </a:lnTo>
                  <a:lnTo>
                    <a:pt x="55" y="1377"/>
                  </a:lnTo>
                  <a:lnTo>
                    <a:pt x="65" y="1372"/>
                  </a:lnTo>
                  <a:lnTo>
                    <a:pt x="75" y="1366"/>
                  </a:lnTo>
                  <a:lnTo>
                    <a:pt x="86" y="1358"/>
                  </a:lnTo>
                  <a:lnTo>
                    <a:pt x="95" y="1349"/>
                  </a:lnTo>
                  <a:lnTo>
                    <a:pt x="104" y="1337"/>
                  </a:lnTo>
                  <a:lnTo>
                    <a:pt x="113" y="1326"/>
                  </a:lnTo>
                  <a:lnTo>
                    <a:pt x="122" y="1313"/>
                  </a:lnTo>
                  <a:lnTo>
                    <a:pt x="132" y="1298"/>
                  </a:lnTo>
                  <a:lnTo>
                    <a:pt x="140" y="1282"/>
                  </a:lnTo>
                  <a:lnTo>
                    <a:pt x="148" y="1265"/>
                  </a:lnTo>
                  <a:lnTo>
                    <a:pt x="156" y="1248"/>
                  </a:lnTo>
                  <a:lnTo>
                    <a:pt x="163" y="1228"/>
                  </a:lnTo>
                  <a:lnTo>
                    <a:pt x="171" y="1208"/>
                  </a:lnTo>
                  <a:lnTo>
                    <a:pt x="177" y="1186"/>
                  </a:lnTo>
                  <a:lnTo>
                    <a:pt x="185" y="1164"/>
                  </a:lnTo>
                  <a:lnTo>
                    <a:pt x="191" y="1140"/>
                  </a:lnTo>
                  <a:lnTo>
                    <a:pt x="197" y="1115"/>
                  </a:lnTo>
                  <a:lnTo>
                    <a:pt x="203" y="1089"/>
                  </a:lnTo>
                  <a:lnTo>
                    <a:pt x="208" y="1063"/>
                  </a:lnTo>
                  <a:lnTo>
                    <a:pt x="213" y="1035"/>
                  </a:lnTo>
                  <a:lnTo>
                    <a:pt x="217" y="1008"/>
                  </a:lnTo>
                  <a:lnTo>
                    <a:pt x="225" y="949"/>
                  </a:lnTo>
                  <a:lnTo>
                    <a:pt x="231" y="885"/>
                  </a:lnTo>
                  <a:lnTo>
                    <a:pt x="237" y="820"/>
                  </a:lnTo>
                  <a:lnTo>
                    <a:pt x="239" y="752"/>
                  </a:lnTo>
                  <a:lnTo>
                    <a:pt x="240" y="738"/>
                  </a:lnTo>
                  <a:lnTo>
                    <a:pt x="240" y="620"/>
                  </a:lnTo>
                  <a:lnTo>
                    <a:pt x="240" y="617"/>
                  </a:lnTo>
                  <a:lnTo>
                    <a:pt x="239" y="585"/>
                  </a:lnTo>
                  <a:lnTo>
                    <a:pt x="238" y="553"/>
                  </a:lnTo>
                  <a:lnTo>
                    <a:pt x="236" y="519"/>
                  </a:lnTo>
                  <a:lnTo>
                    <a:pt x="235" y="485"/>
                  </a:lnTo>
                  <a:lnTo>
                    <a:pt x="234" y="470"/>
                  </a:lnTo>
                  <a:lnTo>
                    <a:pt x="224" y="481"/>
                  </a:lnTo>
                  <a:lnTo>
                    <a:pt x="210" y="496"/>
                  </a:lnTo>
                  <a:lnTo>
                    <a:pt x="195" y="511"/>
                  </a:lnTo>
                  <a:lnTo>
                    <a:pt x="176" y="525"/>
                  </a:lnTo>
                  <a:lnTo>
                    <a:pt x="157" y="538"/>
                  </a:lnTo>
                  <a:lnTo>
                    <a:pt x="147" y="544"/>
                  </a:lnTo>
                  <a:lnTo>
                    <a:pt x="136" y="549"/>
                  </a:lnTo>
                  <a:lnTo>
                    <a:pt x="125" y="555"/>
                  </a:lnTo>
                  <a:lnTo>
                    <a:pt x="114" y="559"/>
                  </a:lnTo>
                  <a:lnTo>
                    <a:pt x="103" y="562"/>
                  </a:lnTo>
                  <a:lnTo>
                    <a:pt x="92" y="565"/>
                  </a:lnTo>
                  <a:lnTo>
                    <a:pt x="80" y="567"/>
                  </a:lnTo>
                  <a:lnTo>
                    <a:pt x="68" y="568"/>
                  </a:lnTo>
                  <a:lnTo>
                    <a:pt x="27" y="514"/>
                  </a:lnTo>
                  <a:lnTo>
                    <a:pt x="86" y="449"/>
                  </a:lnTo>
                  <a:lnTo>
                    <a:pt x="99" y="448"/>
                  </a:lnTo>
                  <a:lnTo>
                    <a:pt x="113" y="445"/>
                  </a:lnTo>
                  <a:lnTo>
                    <a:pt x="128" y="440"/>
                  </a:lnTo>
                  <a:lnTo>
                    <a:pt x="143" y="433"/>
                  </a:lnTo>
                  <a:lnTo>
                    <a:pt x="158" y="425"/>
                  </a:lnTo>
                  <a:lnTo>
                    <a:pt x="172" y="415"/>
                  </a:lnTo>
                  <a:lnTo>
                    <a:pt x="188" y="402"/>
                  </a:lnTo>
                  <a:lnTo>
                    <a:pt x="202" y="390"/>
                  </a:lnTo>
                  <a:lnTo>
                    <a:pt x="216" y="377"/>
                  </a:lnTo>
                  <a:lnTo>
                    <a:pt x="229" y="363"/>
                  </a:lnTo>
                  <a:lnTo>
                    <a:pt x="242" y="347"/>
                  </a:lnTo>
                  <a:lnTo>
                    <a:pt x="254" y="332"/>
                  </a:lnTo>
                  <a:lnTo>
                    <a:pt x="265" y="316"/>
                  </a:lnTo>
                  <a:lnTo>
                    <a:pt x="274" y="300"/>
                  </a:lnTo>
                  <a:lnTo>
                    <a:pt x="284" y="285"/>
                  </a:lnTo>
                  <a:lnTo>
                    <a:pt x="291" y="269"/>
                  </a:lnTo>
                  <a:lnTo>
                    <a:pt x="294" y="260"/>
                  </a:lnTo>
                  <a:lnTo>
                    <a:pt x="296" y="249"/>
                  </a:lnTo>
                  <a:lnTo>
                    <a:pt x="297" y="240"/>
                  </a:lnTo>
                  <a:lnTo>
                    <a:pt x="297" y="230"/>
                  </a:lnTo>
                  <a:lnTo>
                    <a:pt x="296" y="221"/>
                  </a:lnTo>
                  <a:lnTo>
                    <a:pt x="293" y="212"/>
                  </a:lnTo>
                  <a:lnTo>
                    <a:pt x="290" y="202"/>
                  </a:lnTo>
                  <a:lnTo>
                    <a:pt x="285" y="194"/>
                  </a:lnTo>
                  <a:lnTo>
                    <a:pt x="281" y="189"/>
                  </a:lnTo>
                  <a:lnTo>
                    <a:pt x="277" y="185"/>
                  </a:lnTo>
                  <a:lnTo>
                    <a:pt x="272" y="181"/>
                  </a:lnTo>
                  <a:lnTo>
                    <a:pt x="267" y="178"/>
                  </a:lnTo>
                  <a:lnTo>
                    <a:pt x="263" y="175"/>
                  </a:lnTo>
                  <a:lnTo>
                    <a:pt x="257" y="174"/>
                  </a:lnTo>
                  <a:lnTo>
                    <a:pt x="252" y="172"/>
                  </a:lnTo>
                  <a:lnTo>
                    <a:pt x="247" y="172"/>
                  </a:lnTo>
                  <a:lnTo>
                    <a:pt x="193" y="124"/>
                  </a:lnTo>
                  <a:lnTo>
                    <a:pt x="237" y="72"/>
                  </a:lnTo>
                  <a:lnTo>
                    <a:pt x="250" y="73"/>
                  </a:lnTo>
                  <a:lnTo>
                    <a:pt x="261" y="74"/>
                  </a:lnTo>
                  <a:lnTo>
                    <a:pt x="272" y="77"/>
                  </a:lnTo>
                  <a:lnTo>
                    <a:pt x="282" y="80"/>
                  </a:lnTo>
                  <a:lnTo>
                    <a:pt x="292" y="84"/>
                  </a:lnTo>
                  <a:lnTo>
                    <a:pt x="301" y="89"/>
                  </a:lnTo>
                  <a:lnTo>
                    <a:pt x="308" y="94"/>
                  </a:lnTo>
                  <a:lnTo>
                    <a:pt x="315" y="99"/>
                  </a:lnTo>
                  <a:lnTo>
                    <a:pt x="326" y="109"/>
                  </a:lnTo>
                  <a:lnTo>
                    <a:pt x="335" y="118"/>
                  </a:lnTo>
                  <a:lnTo>
                    <a:pt x="340" y="124"/>
                  </a:lnTo>
                  <a:lnTo>
                    <a:pt x="342" y="127"/>
                  </a:lnTo>
                  <a:lnTo>
                    <a:pt x="345" y="132"/>
                  </a:lnTo>
                  <a:lnTo>
                    <a:pt x="350" y="128"/>
                  </a:lnTo>
                  <a:lnTo>
                    <a:pt x="361" y="120"/>
                  </a:lnTo>
                  <a:lnTo>
                    <a:pt x="372" y="114"/>
                  </a:lnTo>
                  <a:lnTo>
                    <a:pt x="386" y="110"/>
                  </a:lnTo>
                  <a:lnTo>
                    <a:pt x="398" y="108"/>
                  </a:lnTo>
                  <a:lnTo>
                    <a:pt x="412" y="106"/>
                  </a:lnTo>
                  <a:lnTo>
                    <a:pt x="425" y="109"/>
                  </a:lnTo>
                  <a:lnTo>
                    <a:pt x="440" y="112"/>
                  </a:lnTo>
                  <a:lnTo>
                    <a:pt x="454" y="118"/>
                  </a:lnTo>
                  <a:lnTo>
                    <a:pt x="464" y="123"/>
                  </a:lnTo>
                  <a:lnTo>
                    <a:pt x="473" y="127"/>
                  </a:lnTo>
                  <a:lnTo>
                    <a:pt x="481" y="132"/>
                  </a:lnTo>
                  <a:lnTo>
                    <a:pt x="489" y="137"/>
                  </a:lnTo>
                  <a:lnTo>
                    <a:pt x="494" y="141"/>
                  </a:lnTo>
                  <a:lnTo>
                    <a:pt x="498" y="146"/>
                  </a:lnTo>
                  <a:lnTo>
                    <a:pt x="502" y="151"/>
                  </a:lnTo>
                  <a:lnTo>
                    <a:pt x="504" y="157"/>
                  </a:lnTo>
                  <a:lnTo>
                    <a:pt x="505" y="162"/>
                  </a:lnTo>
                  <a:lnTo>
                    <a:pt x="506" y="168"/>
                  </a:lnTo>
                  <a:lnTo>
                    <a:pt x="506" y="174"/>
                  </a:lnTo>
                  <a:lnTo>
                    <a:pt x="505" y="181"/>
                  </a:lnTo>
                  <a:lnTo>
                    <a:pt x="504" y="188"/>
                  </a:lnTo>
                  <a:lnTo>
                    <a:pt x="501" y="196"/>
                  </a:lnTo>
                  <a:lnTo>
                    <a:pt x="498" y="206"/>
                  </a:lnTo>
                  <a:lnTo>
                    <a:pt x="494" y="215"/>
                  </a:lnTo>
                  <a:lnTo>
                    <a:pt x="485" y="233"/>
                  </a:lnTo>
                  <a:lnTo>
                    <a:pt x="476" y="258"/>
                  </a:lnTo>
                  <a:lnTo>
                    <a:pt x="466" y="287"/>
                  </a:lnTo>
                  <a:lnTo>
                    <a:pt x="456" y="322"/>
                  </a:lnTo>
                  <a:lnTo>
                    <a:pt x="445" y="362"/>
                  </a:lnTo>
                  <a:lnTo>
                    <a:pt x="435" y="406"/>
                  </a:lnTo>
                  <a:lnTo>
                    <a:pt x="430" y="429"/>
                  </a:lnTo>
                  <a:lnTo>
                    <a:pt x="426" y="454"/>
                  </a:lnTo>
                  <a:lnTo>
                    <a:pt x="422" y="478"/>
                  </a:lnTo>
                  <a:lnTo>
                    <a:pt x="419" y="504"/>
                  </a:lnTo>
                  <a:lnTo>
                    <a:pt x="418" y="515"/>
                  </a:lnTo>
                  <a:lnTo>
                    <a:pt x="427" y="510"/>
                  </a:lnTo>
                  <a:lnTo>
                    <a:pt x="464" y="490"/>
                  </a:lnTo>
                  <a:lnTo>
                    <a:pt x="501" y="472"/>
                  </a:lnTo>
                  <a:lnTo>
                    <a:pt x="536" y="455"/>
                  </a:lnTo>
                  <a:lnTo>
                    <a:pt x="571" y="438"/>
                  </a:lnTo>
                  <a:lnTo>
                    <a:pt x="604" y="423"/>
                  </a:lnTo>
                  <a:lnTo>
                    <a:pt x="635" y="410"/>
                  </a:lnTo>
                  <a:lnTo>
                    <a:pt x="664" y="396"/>
                  </a:lnTo>
                  <a:lnTo>
                    <a:pt x="690" y="385"/>
                  </a:lnTo>
                  <a:lnTo>
                    <a:pt x="694" y="383"/>
                  </a:lnTo>
                  <a:lnTo>
                    <a:pt x="694" y="380"/>
                  </a:lnTo>
                  <a:lnTo>
                    <a:pt x="695" y="358"/>
                  </a:lnTo>
                  <a:lnTo>
                    <a:pt x="697" y="335"/>
                  </a:lnTo>
                  <a:lnTo>
                    <a:pt x="701" y="315"/>
                  </a:lnTo>
                  <a:lnTo>
                    <a:pt x="706" y="294"/>
                  </a:lnTo>
                  <a:lnTo>
                    <a:pt x="712" y="274"/>
                  </a:lnTo>
                  <a:lnTo>
                    <a:pt x="720" y="256"/>
                  </a:lnTo>
                  <a:lnTo>
                    <a:pt x="728" y="236"/>
                  </a:lnTo>
                  <a:lnTo>
                    <a:pt x="737" y="219"/>
                  </a:lnTo>
                  <a:lnTo>
                    <a:pt x="749" y="201"/>
                  </a:lnTo>
                  <a:lnTo>
                    <a:pt x="760" y="185"/>
                  </a:lnTo>
                  <a:lnTo>
                    <a:pt x="772" y="169"/>
                  </a:lnTo>
                  <a:lnTo>
                    <a:pt x="784" y="153"/>
                  </a:lnTo>
                  <a:lnTo>
                    <a:pt x="798" y="139"/>
                  </a:lnTo>
                  <a:lnTo>
                    <a:pt x="812" y="126"/>
                  </a:lnTo>
                  <a:lnTo>
                    <a:pt x="826" y="113"/>
                  </a:lnTo>
                  <a:lnTo>
                    <a:pt x="840" y="99"/>
                  </a:lnTo>
                  <a:lnTo>
                    <a:pt x="855" y="88"/>
                  </a:lnTo>
                  <a:lnTo>
                    <a:pt x="870" y="77"/>
                  </a:lnTo>
                  <a:lnTo>
                    <a:pt x="884" y="67"/>
                  </a:lnTo>
                  <a:lnTo>
                    <a:pt x="900" y="58"/>
                  </a:lnTo>
                  <a:lnTo>
                    <a:pt x="928" y="40"/>
                  </a:lnTo>
                  <a:lnTo>
                    <a:pt x="957" y="26"/>
                  </a:lnTo>
                  <a:lnTo>
                    <a:pt x="982" y="15"/>
                  </a:lnTo>
                  <a:lnTo>
                    <a:pt x="1006" y="7"/>
                  </a:lnTo>
                  <a:lnTo>
                    <a:pt x="1017" y="4"/>
                  </a:lnTo>
                  <a:lnTo>
                    <a:pt x="1026" y="2"/>
                  </a:lnTo>
                  <a:lnTo>
                    <a:pt x="1035" y="1"/>
                  </a:lnTo>
                  <a:lnTo>
                    <a:pt x="1042" y="0"/>
                  </a:lnTo>
                  <a:lnTo>
                    <a:pt x="1091" y="53"/>
                  </a:lnTo>
                  <a:lnTo>
                    <a:pt x="1042" y="101"/>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68" name="Freeform 50">
              <a:extLst>
                <a:ext uri="{FF2B5EF4-FFF2-40B4-BE49-F238E27FC236}">
                  <a16:creationId xmlns:a16="http://schemas.microsoft.com/office/drawing/2014/main" id="{BCBAE5A4-29D8-4BF0-8D00-828F24E39818}"/>
                </a:ext>
              </a:extLst>
            </p:cNvPr>
            <p:cNvSpPr>
              <a:spLocks/>
            </p:cNvSpPr>
            <p:nvPr userDrawn="1"/>
          </p:nvSpPr>
          <p:spPr bwMode="auto">
            <a:xfrm>
              <a:off x="7147" y="571"/>
              <a:ext cx="17" cy="15"/>
            </a:xfrm>
            <a:custGeom>
              <a:avLst/>
              <a:gdLst>
                <a:gd name="T0" fmla="*/ 44 w 202"/>
                <a:gd name="T1" fmla="*/ 0 h 178"/>
                <a:gd name="T2" fmla="*/ 32 w 202"/>
                <a:gd name="T3" fmla="*/ 1 h 178"/>
                <a:gd name="T4" fmla="*/ 21 w 202"/>
                <a:gd name="T5" fmla="*/ 3 h 178"/>
                <a:gd name="T6" fmla="*/ 17 w 202"/>
                <a:gd name="T7" fmla="*/ 5 h 178"/>
                <a:gd name="T8" fmla="*/ 13 w 202"/>
                <a:gd name="T9" fmla="*/ 7 h 178"/>
                <a:gd name="T10" fmla="*/ 10 w 202"/>
                <a:gd name="T11" fmla="*/ 9 h 178"/>
                <a:gd name="T12" fmla="*/ 8 w 202"/>
                <a:gd name="T13" fmla="*/ 12 h 178"/>
                <a:gd name="T14" fmla="*/ 4 w 202"/>
                <a:gd name="T15" fmla="*/ 19 h 178"/>
                <a:gd name="T16" fmla="*/ 1 w 202"/>
                <a:gd name="T17" fmla="*/ 25 h 178"/>
                <a:gd name="T18" fmla="*/ 0 w 202"/>
                <a:gd name="T19" fmla="*/ 32 h 178"/>
                <a:gd name="T20" fmla="*/ 1 w 202"/>
                <a:gd name="T21" fmla="*/ 38 h 178"/>
                <a:gd name="T22" fmla="*/ 2 w 202"/>
                <a:gd name="T23" fmla="*/ 45 h 178"/>
                <a:gd name="T24" fmla="*/ 5 w 202"/>
                <a:gd name="T25" fmla="*/ 51 h 178"/>
                <a:gd name="T26" fmla="*/ 7 w 202"/>
                <a:gd name="T27" fmla="*/ 57 h 178"/>
                <a:gd name="T28" fmla="*/ 10 w 202"/>
                <a:gd name="T29" fmla="*/ 63 h 178"/>
                <a:gd name="T30" fmla="*/ 15 w 202"/>
                <a:gd name="T31" fmla="*/ 74 h 178"/>
                <a:gd name="T32" fmla="*/ 22 w 202"/>
                <a:gd name="T33" fmla="*/ 84 h 178"/>
                <a:gd name="T34" fmla="*/ 30 w 202"/>
                <a:gd name="T35" fmla="*/ 95 h 178"/>
                <a:gd name="T36" fmla="*/ 38 w 202"/>
                <a:gd name="T37" fmla="*/ 104 h 178"/>
                <a:gd name="T38" fmla="*/ 48 w 202"/>
                <a:gd name="T39" fmla="*/ 114 h 178"/>
                <a:gd name="T40" fmla="*/ 59 w 202"/>
                <a:gd name="T41" fmla="*/ 124 h 178"/>
                <a:gd name="T42" fmla="*/ 69 w 202"/>
                <a:gd name="T43" fmla="*/ 133 h 178"/>
                <a:gd name="T44" fmla="*/ 80 w 202"/>
                <a:gd name="T45" fmla="*/ 141 h 178"/>
                <a:gd name="T46" fmla="*/ 91 w 202"/>
                <a:gd name="T47" fmla="*/ 149 h 178"/>
                <a:gd name="T48" fmla="*/ 102 w 202"/>
                <a:gd name="T49" fmla="*/ 156 h 178"/>
                <a:gd name="T50" fmla="*/ 114 w 202"/>
                <a:gd name="T51" fmla="*/ 162 h 178"/>
                <a:gd name="T52" fmla="*/ 125 w 202"/>
                <a:gd name="T53" fmla="*/ 168 h 178"/>
                <a:gd name="T54" fmla="*/ 136 w 202"/>
                <a:gd name="T55" fmla="*/ 172 h 178"/>
                <a:gd name="T56" fmla="*/ 146 w 202"/>
                <a:gd name="T57" fmla="*/ 175 h 178"/>
                <a:gd name="T58" fmla="*/ 157 w 202"/>
                <a:gd name="T59" fmla="*/ 177 h 178"/>
                <a:gd name="T60" fmla="*/ 166 w 202"/>
                <a:gd name="T61" fmla="*/ 178 h 178"/>
                <a:gd name="T62" fmla="*/ 171 w 202"/>
                <a:gd name="T63" fmla="*/ 178 h 178"/>
                <a:gd name="T64" fmla="*/ 176 w 202"/>
                <a:gd name="T65" fmla="*/ 177 h 178"/>
                <a:gd name="T66" fmla="*/ 181 w 202"/>
                <a:gd name="T67" fmla="*/ 176 h 178"/>
                <a:gd name="T68" fmla="*/ 185 w 202"/>
                <a:gd name="T69" fmla="*/ 174 h 178"/>
                <a:gd name="T70" fmla="*/ 188 w 202"/>
                <a:gd name="T71" fmla="*/ 172 h 178"/>
                <a:gd name="T72" fmla="*/ 192 w 202"/>
                <a:gd name="T73" fmla="*/ 170 h 178"/>
                <a:gd name="T74" fmla="*/ 195 w 202"/>
                <a:gd name="T75" fmla="*/ 167 h 178"/>
                <a:gd name="T76" fmla="*/ 197 w 202"/>
                <a:gd name="T77" fmla="*/ 163 h 178"/>
                <a:gd name="T78" fmla="*/ 200 w 202"/>
                <a:gd name="T79" fmla="*/ 158 h 178"/>
                <a:gd name="T80" fmla="*/ 201 w 202"/>
                <a:gd name="T81" fmla="*/ 153 h 178"/>
                <a:gd name="T82" fmla="*/ 202 w 202"/>
                <a:gd name="T83" fmla="*/ 147 h 178"/>
                <a:gd name="T84" fmla="*/ 202 w 202"/>
                <a:gd name="T85" fmla="*/ 141 h 178"/>
                <a:gd name="T86" fmla="*/ 202 w 202"/>
                <a:gd name="T87" fmla="*/ 134 h 178"/>
                <a:gd name="T88" fmla="*/ 201 w 202"/>
                <a:gd name="T89" fmla="*/ 126 h 178"/>
                <a:gd name="T90" fmla="*/ 199 w 202"/>
                <a:gd name="T91" fmla="*/ 118 h 178"/>
                <a:gd name="T92" fmla="*/ 196 w 202"/>
                <a:gd name="T93" fmla="*/ 109 h 178"/>
                <a:gd name="T94" fmla="*/ 193 w 202"/>
                <a:gd name="T95" fmla="*/ 100 h 178"/>
                <a:gd name="T96" fmla="*/ 189 w 202"/>
                <a:gd name="T97" fmla="*/ 91 h 178"/>
                <a:gd name="T98" fmla="*/ 185 w 202"/>
                <a:gd name="T99" fmla="*/ 83 h 178"/>
                <a:gd name="T100" fmla="*/ 179 w 202"/>
                <a:gd name="T101" fmla="*/ 75 h 178"/>
                <a:gd name="T102" fmla="*/ 173 w 202"/>
                <a:gd name="T103" fmla="*/ 65 h 178"/>
                <a:gd name="T104" fmla="*/ 167 w 202"/>
                <a:gd name="T105" fmla="*/ 57 h 178"/>
                <a:gd name="T106" fmla="*/ 160 w 202"/>
                <a:gd name="T107" fmla="*/ 50 h 178"/>
                <a:gd name="T108" fmla="*/ 151 w 202"/>
                <a:gd name="T109" fmla="*/ 43 h 178"/>
                <a:gd name="T110" fmla="*/ 138 w 202"/>
                <a:gd name="T111" fmla="*/ 34 h 178"/>
                <a:gd name="T112" fmla="*/ 125 w 202"/>
                <a:gd name="T113" fmla="*/ 25 h 178"/>
                <a:gd name="T114" fmla="*/ 111 w 202"/>
                <a:gd name="T115" fmla="*/ 18 h 178"/>
                <a:gd name="T116" fmla="*/ 97 w 202"/>
                <a:gd name="T117" fmla="*/ 11 h 178"/>
                <a:gd name="T118" fmla="*/ 83 w 202"/>
                <a:gd name="T119" fmla="*/ 6 h 178"/>
                <a:gd name="T120" fmla="*/ 70 w 202"/>
                <a:gd name="T121" fmla="*/ 3 h 178"/>
                <a:gd name="T122" fmla="*/ 57 w 202"/>
                <a:gd name="T123" fmla="*/ 1 h 178"/>
                <a:gd name="T124" fmla="*/ 44 w 202"/>
                <a:gd name="T125" fmla="*/ 0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202" h="178">
                  <a:moveTo>
                    <a:pt x="44" y="0"/>
                  </a:moveTo>
                  <a:lnTo>
                    <a:pt x="32" y="1"/>
                  </a:lnTo>
                  <a:lnTo>
                    <a:pt x="21" y="3"/>
                  </a:lnTo>
                  <a:lnTo>
                    <a:pt x="17" y="5"/>
                  </a:lnTo>
                  <a:lnTo>
                    <a:pt x="13" y="7"/>
                  </a:lnTo>
                  <a:lnTo>
                    <a:pt x="10" y="9"/>
                  </a:lnTo>
                  <a:lnTo>
                    <a:pt x="8" y="12"/>
                  </a:lnTo>
                  <a:lnTo>
                    <a:pt x="4" y="19"/>
                  </a:lnTo>
                  <a:lnTo>
                    <a:pt x="1" y="25"/>
                  </a:lnTo>
                  <a:lnTo>
                    <a:pt x="0" y="32"/>
                  </a:lnTo>
                  <a:lnTo>
                    <a:pt x="1" y="38"/>
                  </a:lnTo>
                  <a:lnTo>
                    <a:pt x="2" y="45"/>
                  </a:lnTo>
                  <a:lnTo>
                    <a:pt x="5" y="51"/>
                  </a:lnTo>
                  <a:lnTo>
                    <a:pt x="7" y="57"/>
                  </a:lnTo>
                  <a:lnTo>
                    <a:pt x="10" y="63"/>
                  </a:lnTo>
                  <a:lnTo>
                    <a:pt x="15" y="74"/>
                  </a:lnTo>
                  <a:lnTo>
                    <a:pt x="22" y="84"/>
                  </a:lnTo>
                  <a:lnTo>
                    <a:pt x="30" y="95"/>
                  </a:lnTo>
                  <a:lnTo>
                    <a:pt x="38" y="104"/>
                  </a:lnTo>
                  <a:lnTo>
                    <a:pt x="48" y="114"/>
                  </a:lnTo>
                  <a:lnTo>
                    <a:pt x="59" y="124"/>
                  </a:lnTo>
                  <a:lnTo>
                    <a:pt x="69" y="133"/>
                  </a:lnTo>
                  <a:lnTo>
                    <a:pt x="80" y="141"/>
                  </a:lnTo>
                  <a:lnTo>
                    <a:pt x="91" y="149"/>
                  </a:lnTo>
                  <a:lnTo>
                    <a:pt x="102" y="156"/>
                  </a:lnTo>
                  <a:lnTo>
                    <a:pt x="114" y="162"/>
                  </a:lnTo>
                  <a:lnTo>
                    <a:pt x="125" y="168"/>
                  </a:lnTo>
                  <a:lnTo>
                    <a:pt x="136" y="172"/>
                  </a:lnTo>
                  <a:lnTo>
                    <a:pt x="146" y="175"/>
                  </a:lnTo>
                  <a:lnTo>
                    <a:pt x="157" y="177"/>
                  </a:lnTo>
                  <a:lnTo>
                    <a:pt x="166" y="178"/>
                  </a:lnTo>
                  <a:lnTo>
                    <a:pt x="171" y="178"/>
                  </a:lnTo>
                  <a:lnTo>
                    <a:pt x="176" y="177"/>
                  </a:lnTo>
                  <a:lnTo>
                    <a:pt x="181" y="176"/>
                  </a:lnTo>
                  <a:lnTo>
                    <a:pt x="185" y="174"/>
                  </a:lnTo>
                  <a:lnTo>
                    <a:pt x="188" y="172"/>
                  </a:lnTo>
                  <a:lnTo>
                    <a:pt x="192" y="170"/>
                  </a:lnTo>
                  <a:lnTo>
                    <a:pt x="195" y="167"/>
                  </a:lnTo>
                  <a:lnTo>
                    <a:pt x="197" y="163"/>
                  </a:lnTo>
                  <a:lnTo>
                    <a:pt x="200" y="158"/>
                  </a:lnTo>
                  <a:lnTo>
                    <a:pt x="201" y="153"/>
                  </a:lnTo>
                  <a:lnTo>
                    <a:pt x="202" y="147"/>
                  </a:lnTo>
                  <a:lnTo>
                    <a:pt x="202" y="141"/>
                  </a:lnTo>
                  <a:lnTo>
                    <a:pt x="202" y="134"/>
                  </a:lnTo>
                  <a:lnTo>
                    <a:pt x="201" y="126"/>
                  </a:lnTo>
                  <a:lnTo>
                    <a:pt x="199" y="118"/>
                  </a:lnTo>
                  <a:lnTo>
                    <a:pt x="196" y="109"/>
                  </a:lnTo>
                  <a:lnTo>
                    <a:pt x="193" y="100"/>
                  </a:lnTo>
                  <a:lnTo>
                    <a:pt x="189" y="91"/>
                  </a:lnTo>
                  <a:lnTo>
                    <a:pt x="185" y="83"/>
                  </a:lnTo>
                  <a:lnTo>
                    <a:pt x="179" y="75"/>
                  </a:lnTo>
                  <a:lnTo>
                    <a:pt x="173" y="65"/>
                  </a:lnTo>
                  <a:lnTo>
                    <a:pt x="167" y="57"/>
                  </a:lnTo>
                  <a:lnTo>
                    <a:pt x="160" y="50"/>
                  </a:lnTo>
                  <a:lnTo>
                    <a:pt x="151" y="43"/>
                  </a:lnTo>
                  <a:lnTo>
                    <a:pt x="138" y="34"/>
                  </a:lnTo>
                  <a:lnTo>
                    <a:pt x="125" y="25"/>
                  </a:lnTo>
                  <a:lnTo>
                    <a:pt x="111" y="18"/>
                  </a:lnTo>
                  <a:lnTo>
                    <a:pt x="97" y="11"/>
                  </a:lnTo>
                  <a:lnTo>
                    <a:pt x="83" y="6"/>
                  </a:lnTo>
                  <a:lnTo>
                    <a:pt x="70" y="3"/>
                  </a:lnTo>
                  <a:lnTo>
                    <a:pt x="57" y="1"/>
                  </a:lnTo>
                  <a:lnTo>
                    <a:pt x="4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0" name="Freeform 51">
              <a:extLst>
                <a:ext uri="{FF2B5EF4-FFF2-40B4-BE49-F238E27FC236}">
                  <a16:creationId xmlns:a16="http://schemas.microsoft.com/office/drawing/2014/main" id="{E4FF1303-53FB-4665-8EC2-43D45ED2939C}"/>
                </a:ext>
              </a:extLst>
            </p:cNvPr>
            <p:cNvSpPr>
              <a:spLocks/>
            </p:cNvSpPr>
            <p:nvPr userDrawn="1"/>
          </p:nvSpPr>
          <p:spPr bwMode="auto">
            <a:xfrm>
              <a:off x="6747" y="571"/>
              <a:ext cx="17" cy="13"/>
            </a:xfrm>
            <a:custGeom>
              <a:avLst/>
              <a:gdLst>
                <a:gd name="T0" fmla="*/ 39 w 203"/>
                <a:gd name="T1" fmla="*/ 0 h 161"/>
                <a:gd name="T2" fmla="*/ 31 w 203"/>
                <a:gd name="T3" fmla="*/ 1 h 161"/>
                <a:gd name="T4" fmla="*/ 23 w 203"/>
                <a:gd name="T5" fmla="*/ 3 h 161"/>
                <a:gd name="T6" fmla="*/ 17 w 203"/>
                <a:gd name="T7" fmla="*/ 7 h 161"/>
                <a:gd name="T8" fmla="*/ 11 w 203"/>
                <a:gd name="T9" fmla="*/ 12 h 161"/>
                <a:gd name="T10" fmla="*/ 6 w 203"/>
                <a:gd name="T11" fmla="*/ 18 h 161"/>
                <a:gd name="T12" fmla="*/ 3 w 203"/>
                <a:gd name="T13" fmla="*/ 26 h 161"/>
                <a:gd name="T14" fmla="*/ 1 w 203"/>
                <a:gd name="T15" fmla="*/ 32 h 161"/>
                <a:gd name="T16" fmla="*/ 0 w 203"/>
                <a:gd name="T17" fmla="*/ 39 h 161"/>
                <a:gd name="T18" fmla="*/ 1 w 203"/>
                <a:gd name="T19" fmla="*/ 46 h 161"/>
                <a:gd name="T20" fmla="*/ 2 w 203"/>
                <a:gd name="T21" fmla="*/ 53 h 161"/>
                <a:gd name="T22" fmla="*/ 4 w 203"/>
                <a:gd name="T23" fmla="*/ 60 h 161"/>
                <a:gd name="T24" fmla="*/ 8 w 203"/>
                <a:gd name="T25" fmla="*/ 68 h 161"/>
                <a:gd name="T26" fmla="*/ 13 w 203"/>
                <a:gd name="T27" fmla="*/ 78 h 161"/>
                <a:gd name="T28" fmla="*/ 19 w 203"/>
                <a:gd name="T29" fmla="*/ 86 h 161"/>
                <a:gd name="T30" fmla="*/ 26 w 203"/>
                <a:gd name="T31" fmla="*/ 94 h 161"/>
                <a:gd name="T32" fmla="*/ 34 w 203"/>
                <a:gd name="T33" fmla="*/ 103 h 161"/>
                <a:gd name="T34" fmla="*/ 42 w 203"/>
                <a:gd name="T35" fmla="*/ 111 h 161"/>
                <a:gd name="T36" fmla="*/ 52 w 203"/>
                <a:gd name="T37" fmla="*/ 118 h 161"/>
                <a:gd name="T38" fmla="*/ 62 w 203"/>
                <a:gd name="T39" fmla="*/ 126 h 161"/>
                <a:gd name="T40" fmla="*/ 73 w 203"/>
                <a:gd name="T41" fmla="*/ 133 h 161"/>
                <a:gd name="T42" fmla="*/ 83 w 203"/>
                <a:gd name="T43" fmla="*/ 139 h 161"/>
                <a:gd name="T44" fmla="*/ 94 w 203"/>
                <a:gd name="T45" fmla="*/ 144 h 161"/>
                <a:gd name="T46" fmla="*/ 105 w 203"/>
                <a:gd name="T47" fmla="*/ 149 h 161"/>
                <a:gd name="T48" fmla="*/ 117 w 203"/>
                <a:gd name="T49" fmla="*/ 153 h 161"/>
                <a:gd name="T50" fmla="*/ 128 w 203"/>
                <a:gd name="T51" fmla="*/ 157 h 161"/>
                <a:gd name="T52" fmla="*/ 139 w 203"/>
                <a:gd name="T53" fmla="*/ 159 h 161"/>
                <a:gd name="T54" fmla="*/ 149 w 203"/>
                <a:gd name="T55" fmla="*/ 161 h 161"/>
                <a:gd name="T56" fmla="*/ 159 w 203"/>
                <a:gd name="T57" fmla="*/ 161 h 161"/>
                <a:gd name="T58" fmla="*/ 167 w 203"/>
                <a:gd name="T59" fmla="*/ 161 h 161"/>
                <a:gd name="T60" fmla="*/ 173 w 203"/>
                <a:gd name="T61" fmla="*/ 160 h 161"/>
                <a:gd name="T62" fmla="*/ 179 w 203"/>
                <a:gd name="T63" fmla="*/ 159 h 161"/>
                <a:gd name="T64" fmla="*/ 184 w 203"/>
                <a:gd name="T65" fmla="*/ 157 h 161"/>
                <a:gd name="T66" fmla="*/ 189 w 203"/>
                <a:gd name="T67" fmla="*/ 155 h 161"/>
                <a:gd name="T68" fmla="*/ 193 w 203"/>
                <a:gd name="T69" fmla="*/ 152 h 161"/>
                <a:gd name="T70" fmla="*/ 197 w 203"/>
                <a:gd name="T71" fmla="*/ 149 h 161"/>
                <a:gd name="T72" fmla="*/ 201 w 203"/>
                <a:gd name="T73" fmla="*/ 145 h 161"/>
                <a:gd name="T74" fmla="*/ 202 w 203"/>
                <a:gd name="T75" fmla="*/ 142 h 161"/>
                <a:gd name="T76" fmla="*/ 203 w 203"/>
                <a:gd name="T77" fmla="*/ 139 h 161"/>
                <a:gd name="T78" fmla="*/ 203 w 203"/>
                <a:gd name="T79" fmla="*/ 135 h 161"/>
                <a:gd name="T80" fmla="*/ 203 w 203"/>
                <a:gd name="T81" fmla="*/ 131 h 161"/>
                <a:gd name="T82" fmla="*/ 201 w 203"/>
                <a:gd name="T83" fmla="*/ 124 h 161"/>
                <a:gd name="T84" fmla="*/ 198 w 203"/>
                <a:gd name="T85" fmla="*/ 117 h 161"/>
                <a:gd name="T86" fmla="*/ 193 w 203"/>
                <a:gd name="T87" fmla="*/ 107 h 161"/>
                <a:gd name="T88" fmla="*/ 187 w 203"/>
                <a:gd name="T89" fmla="*/ 98 h 161"/>
                <a:gd name="T90" fmla="*/ 179 w 203"/>
                <a:gd name="T91" fmla="*/ 88 h 161"/>
                <a:gd name="T92" fmla="*/ 171 w 203"/>
                <a:gd name="T93" fmla="*/ 78 h 161"/>
                <a:gd name="T94" fmla="*/ 162 w 203"/>
                <a:gd name="T95" fmla="*/ 68 h 161"/>
                <a:gd name="T96" fmla="*/ 151 w 203"/>
                <a:gd name="T97" fmla="*/ 58 h 161"/>
                <a:gd name="T98" fmla="*/ 140 w 203"/>
                <a:gd name="T99" fmla="*/ 49 h 161"/>
                <a:gd name="T100" fmla="*/ 129 w 203"/>
                <a:gd name="T101" fmla="*/ 40 h 161"/>
                <a:gd name="T102" fmla="*/ 118 w 203"/>
                <a:gd name="T103" fmla="*/ 32 h 161"/>
                <a:gd name="T104" fmla="*/ 105 w 203"/>
                <a:gd name="T105" fmla="*/ 24 h 161"/>
                <a:gd name="T106" fmla="*/ 94 w 203"/>
                <a:gd name="T107" fmla="*/ 17 h 161"/>
                <a:gd name="T108" fmla="*/ 82 w 203"/>
                <a:gd name="T109" fmla="*/ 11 h 161"/>
                <a:gd name="T110" fmla="*/ 71 w 203"/>
                <a:gd name="T111" fmla="*/ 6 h 161"/>
                <a:gd name="T112" fmla="*/ 60 w 203"/>
                <a:gd name="T113" fmla="*/ 3 h 161"/>
                <a:gd name="T114" fmla="*/ 49 w 203"/>
                <a:gd name="T115" fmla="*/ 1 h 161"/>
                <a:gd name="T116" fmla="*/ 39 w 203"/>
                <a:gd name="T117" fmla="*/ 0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3" h="161">
                  <a:moveTo>
                    <a:pt x="39" y="0"/>
                  </a:moveTo>
                  <a:lnTo>
                    <a:pt x="31" y="1"/>
                  </a:lnTo>
                  <a:lnTo>
                    <a:pt x="23" y="3"/>
                  </a:lnTo>
                  <a:lnTo>
                    <a:pt x="17" y="7"/>
                  </a:lnTo>
                  <a:lnTo>
                    <a:pt x="11" y="12"/>
                  </a:lnTo>
                  <a:lnTo>
                    <a:pt x="6" y="18"/>
                  </a:lnTo>
                  <a:lnTo>
                    <a:pt x="3" y="26"/>
                  </a:lnTo>
                  <a:lnTo>
                    <a:pt x="1" y="32"/>
                  </a:lnTo>
                  <a:lnTo>
                    <a:pt x="0" y="39"/>
                  </a:lnTo>
                  <a:lnTo>
                    <a:pt x="1" y="46"/>
                  </a:lnTo>
                  <a:lnTo>
                    <a:pt x="2" y="53"/>
                  </a:lnTo>
                  <a:lnTo>
                    <a:pt x="4" y="60"/>
                  </a:lnTo>
                  <a:lnTo>
                    <a:pt x="8" y="68"/>
                  </a:lnTo>
                  <a:lnTo>
                    <a:pt x="13" y="78"/>
                  </a:lnTo>
                  <a:lnTo>
                    <a:pt x="19" y="86"/>
                  </a:lnTo>
                  <a:lnTo>
                    <a:pt x="26" y="94"/>
                  </a:lnTo>
                  <a:lnTo>
                    <a:pt x="34" y="103"/>
                  </a:lnTo>
                  <a:lnTo>
                    <a:pt x="42" y="111"/>
                  </a:lnTo>
                  <a:lnTo>
                    <a:pt x="52" y="118"/>
                  </a:lnTo>
                  <a:lnTo>
                    <a:pt x="62" y="126"/>
                  </a:lnTo>
                  <a:lnTo>
                    <a:pt x="73" y="133"/>
                  </a:lnTo>
                  <a:lnTo>
                    <a:pt x="83" y="139"/>
                  </a:lnTo>
                  <a:lnTo>
                    <a:pt x="94" y="144"/>
                  </a:lnTo>
                  <a:lnTo>
                    <a:pt x="105" y="149"/>
                  </a:lnTo>
                  <a:lnTo>
                    <a:pt x="117" y="153"/>
                  </a:lnTo>
                  <a:lnTo>
                    <a:pt x="128" y="157"/>
                  </a:lnTo>
                  <a:lnTo>
                    <a:pt x="139" y="159"/>
                  </a:lnTo>
                  <a:lnTo>
                    <a:pt x="149" y="161"/>
                  </a:lnTo>
                  <a:lnTo>
                    <a:pt x="159" y="161"/>
                  </a:lnTo>
                  <a:lnTo>
                    <a:pt x="167" y="161"/>
                  </a:lnTo>
                  <a:lnTo>
                    <a:pt x="173" y="160"/>
                  </a:lnTo>
                  <a:lnTo>
                    <a:pt x="179" y="159"/>
                  </a:lnTo>
                  <a:lnTo>
                    <a:pt x="184" y="157"/>
                  </a:lnTo>
                  <a:lnTo>
                    <a:pt x="189" y="155"/>
                  </a:lnTo>
                  <a:lnTo>
                    <a:pt x="193" y="152"/>
                  </a:lnTo>
                  <a:lnTo>
                    <a:pt x="197" y="149"/>
                  </a:lnTo>
                  <a:lnTo>
                    <a:pt x="201" y="145"/>
                  </a:lnTo>
                  <a:lnTo>
                    <a:pt x="202" y="142"/>
                  </a:lnTo>
                  <a:lnTo>
                    <a:pt x="203" y="139"/>
                  </a:lnTo>
                  <a:lnTo>
                    <a:pt x="203" y="135"/>
                  </a:lnTo>
                  <a:lnTo>
                    <a:pt x="203" y="131"/>
                  </a:lnTo>
                  <a:lnTo>
                    <a:pt x="201" y="124"/>
                  </a:lnTo>
                  <a:lnTo>
                    <a:pt x="198" y="117"/>
                  </a:lnTo>
                  <a:lnTo>
                    <a:pt x="193" y="107"/>
                  </a:lnTo>
                  <a:lnTo>
                    <a:pt x="187" y="98"/>
                  </a:lnTo>
                  <a:lnTo>
                    <a:pt x="179" y="88"/>
                  </a:lnTo>
                  <a:lnTo>
                    <a:pt x="171" y="78"/>
                  </a:lnTo>
                  <a:lnTo>
                    <a:pt x="162" y="68"/>
                  </a:lnTo>
                  <a:lnTo>
                    <a:pt x="151" y="58"/>
                  </a:lnTo>
                  <a:lnTo>
                    <a:pt x="140" y="49"/>
                  </a:lnTo>
                  <a:lnTo>
                    <a:pt x="129" y="40"/>
                  </a:lnTo>
                  <a:lnTo>
                    <a:pt x="118" y="32"/>
                  </a:lnTo>
                  <a:lnTo>
                    <a:pt x="105" y="24"/>
                  </a:lnTo>
                  <a:lnTo>
                    <a:pt x="94" y="17"/>
                  </a:lnTo>
                  <a:lnTo>
                    <a:pt x="82" y="11"/>
                  </a:lnTo>
                  <a:lnTo>
                    <a:pt x="71" y="6"/>
                  </a:lnTo>
                  <a:lnTo>
                    <a:pt x="60" y="3"/>
                  </a:lnTo>
                  <a:lnTo>
                    <a:pt x="49" y="1"/>
                  </a:lnTo>
                  <a:lnTo>
                    <a:pt x="39"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2" name="Freeform 52">
              <a:extLst>
                <a:ext uri="{FF2B5EF4-FFF2-40B4-BE49-F238E27FC236}">
                  <a16:creationId xmlns:a16="http://schemas.microsoft.com/office/drawing/2014/main" id="{18B23686-1E5F-4480-A854-9CD63A4BFE86}"/>
                </a:ext>
              </a:extLst>
            </p:cNvPr>
            <p:cNvSpPr>
              <a:spLocks/>
            </p:cNvSpPr>
            <p:nvPr userDrawn="1"/>
          </p:nvSpPr>
          <p:spPr bwMode="auto">
            <a:xfrm>
              <a:off x="6162" y="347"/>
              <a:ext cx="109" cy="148"/>
            </a:xfrm>
            <a:custGeom>
              <a:avLst/>
              <a:gdLst>
                <a:gd name="T0" fmla="*/ 139 w 1310"/>
                <a:gd name="T1" fmla="*/ 1401 h 1770"/>
                <a:gd name="T2" fmla="*/ 306 w 1310"/>
                <a:gd name="T3" fmla="*/ 1438 h 1770"/>
                <a:gd name="T4" fmla="*/ 458 w 1310"/>
                <a:gd name="T5" fmla="*/ 1457 h 1770"/>
                <a:gd name="T6" fmla="*/ 615 w 1310"/>
                <a:gd name="T7" fmla="*/ 1458 h 1770"/>
                <a:gd name="T8" fmla="*/ 741 w 1310"/>
                <a:gd name="T9" fmla="*/ 1434 h 1770"/>
                <a:gd name="T10" fmla="*/ 790 w 1310"/>
                <a:gd name="T11" fmla="*/ 1409 h 1770"/>
                <a:gd name="T12" fmla="*/ 825 w 1310"/>
                <a:gd name="T13" fmla="*/ 1378 h 1770"/>
                <a:gd name="T14" fmla="*/ 844 w 1310"/>
                <a:gd name="T15" fmla="*/ 1337 h 1770"/>
                <a:gd name="T16" fmla="*/ 848 w 1310"/>
                <a:gd name="T17" fmla="*/ 1285 h 1770"/>
                <a:gd name="T18" fmla="*/ 824 w 1310"/>
                <a:gd name="T19" fmla="*/ 1220 h 1770"/>
                <a:gd name="T20" fmla="*/ 749 w 1310"/>
                <a:gd name="T21" fmla="*/ 1161 h 1770"/>
                <a:gd name="T22" fmla="*/ 571 w 1310"/>
                <a:gd name="T23" fmla="*/ 1078 h 1770"/>
                <a:gd name="T24" fmla="*/ 321 w 1310"/>
                <a:gd name="T25" fmla="*/ 964 h 1770"/>
                <a:gd name="T26" fmla="*/ 198 w 1310"/>
                <a:gd name="T27" fmla="*/ 893 h 1770"/>
                <a:gd name="T28" fmla="*/ 116 w 1310"/>
                <a:gd name="T29" fmla="*/ 826 h 1770"/>
                <a:gd name="T30" fmla="*/ 52 w 1310"/>
                <a:gd name="T31" fmla="*/ 736 h 1770"/>
                <a:gd name="T32" fmla="*/ 13 w 1310"/>
                <a:gd name="T33" fmla="*/ 633 h 1770"/>
                <a:gd name="T34" fmla="*/ 0 w 1310"/>
                <a:gd name="T35" fmla="*/ 516 h 1770"/>
                <a:gd name="T36" fmla="*/ 19 w 1310"/>
                <a:gd name="T37" fmla="*/ 370 h 1770"/>
                <a:gd name="T38" fmla="*/ 75 w 1310"/>
                <a:gd name="T39" fmla="*/ 247 h 1770"/>
                <a:gd name="T40" fmla="*/ 169 w 1310"/>
                <a:gd name="T41" fmla="*/ 148 h 1770"/>
                <a:gd name="T42" fmla="*/ 294 w 1310"/>
                <a:gd name="T43" fmla="*/ 73 h 1770"/>
                <a:gd name="T44" fmla="*/ 443 w 1310"/>
                <a:gd name="T45" fmla="*/ 24 h 1770"/>
                <a:gd name="T46" fmla="*/ 614 w 1310"/>
                <a:gd name="T47" fmla="*/ 2 h 1770"/>
                <a:gd name="T48" fmla="*/ 836 w 1310"/>
                <a:gd name="T49" fmla="*/ 8 h 1770"/>
                <a:gd name="T50" fmla="*/ 1177 w 1310"/>
                <a:gd name="T51" fmla="*/ 61 h 1770"/>
                <a:gd name="T52" fmla="*/ 1060 w 1310"/>
                <a:gd name="T53" fmla="*/ 344 h 1770"/>
                <a:gd name="T54" fmla="*/ 921 w 1310"/>
                <a:gd name="T55" fmla="*/ 309 h 1770"/>
                <a:gd name="T56" fmla="*/ 787 w 1310"/>
                <a:gd name="T57" fmla="*/ 292 h 1770"/>
                <a:gd name="T58" fmla="*/ 638 w 1310"/>
                <a:gd name="T59" fmla="*/ 296 h 1770"/>
                <a:gd name="T60" fmla="*/ 521 w 1310"/>
                <a:gd name="T61" fmla="*/ 331 h 1770"/>
                <a:gd name="T62" fmla="*/ 483 w 1310"/>
                <a:gd name="T63" fmla="*/ 359 h 1770"/>
                <a:gd name="T64" fmla="*/ 459 w 1310"/>
                <a:gd name="T65" fmla="*/ 395 h 1770"/>
                <a:gd name="T66" fmla="*/ 450 w 1310"/>
                <a:gd name="T67" fmla="*/ 439 h 1770"/>
                <a:gd name="T68" fmla="*/ 463 w 1310"/>
                <a:gd name="T69" fmla="*/ 502 h 1770"/>
                <a:gd name="T70" fmla="*/ 521 w 1310"/>
                <a:gd name="T71" fmla="*/ 553 h 1770"/>
                <a:gd name="T72" fmla="*/ 674 w 1310"/>
                <a:gd name="T73" fmla="*/ 629 h 1770"/>
                <a:gd name="T74" fmla="*/ 946 w 1310"/>
                <a:gd name="T75" fmla="*/ 756 h 1770"/>
                <a:gd name="T76" fmla="*/ 1080 w 1310"/>
                <a:gd name="T77" fmla="*/ 832 h 1770"/>
                <a:gd name="T78" fmla="*/ 1174 w 1310"/>
                <a:gd name="T79" fmla="*/ 901 h 1770"/>
                <a:gd name="T80" fmla="*/ 1241 w 1310"/>
                <a:gd name="T81" fmla="*/ 979 h 1770"/>
                <a:gd name="T82" fmla="*/ 1287 w 1310"/>
                <a:gd name="T83" fmla="*/ 1074 h 1770"/>
                <a:gd name="T84" fmla="*/ 1308 w 1310"/>
                <a:gd name="T85" fmla="*/ 1182 h 1770"/>
                <a:gd name="T86" fmla="*/ 1301 w 1310"/>
                <a:gd name="T87" fmla="*/ 1328 h 1770"/>
                <a:gd name="T88" fmla="*/ 1276 w 1310"/>
                <a:gd name="T89" fmla="*/ 1418 h 1770"/>
                <a:gd name="T90" fmla="*/ 1242 w 1310"/>
                <a:gd name="T91" fmla="*/ 1486 h 1770"/>
                <a:gd name="T92" fmla="*/ 1196 w 1310"/>
                <a:gd name="T93" fmla="*/ 1547 h 1770"/>
                <a:gd name="T94" fmla="*/ 1098 w 1310"/>
                <a:gd name="T95" fmla="*/ 1633 h 1770"/>
                <a:gd name="T96" fmla="*/ 965 w 1310"/>
                <a:gd name="T97" fmla="*/ 1703 h 1770"/>
                <a:gd name="T98" fmla="*/ 813 w 1310"/>
                <a:gd name="T99" fmla="*/ 1747 h 1770"/>
                <a:gd name="T100" fmla="*/ 639 w 1310"/>
                <a:gd name="T101" fmla="*/ 1768 h 1770"/>
                <a:gd name="T102" fmla="*/ 366 w 1310"/>
                <a:gd name="T103" fmla="*/ 1761 h 1770"/>
                <a:gd name="T104" fmla="*/ 34 w 1310"/>
                <a:gd name="T105" fmla="*/ 1707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310" h="1770">
                  <a:moveTo>
                    <a:pt x="34" y="1707"/>
                  </a:moveTo>
                  <a:lnTo>
                    <a:pt x="34" y="1371"/>
                  </a:lnTo>
                  <a:lnTo>
                    <a:pt x="70" y="1382"/>
                  </a:lnTo>
                  <a:lnTo>
                    <a:pt x="105" y="1392"/>
                  </a:lnTo>
                  <a:lnTo>
                    <a:pt x="139" y="1401"/>
                  </a:lnTo>
                  <a:lnTo>
                    <a:pt x="174" y="1410"/>
                  </a:lnTo>
                  <a:lnTo>
                    <a:pt x="208" y="1419"/>
                  </a:lnTo>
                  <a:lnTo>
                    <a:pt x="240" y="1426"/>
                  </a:lnTo>
                  <a:lnTo>
                    <a:pt x="273" y="1432"/>
                  </a:lnTo>
                  <a:lnTo>
                    <a:pt x="306" y="1438"/>
                  </a:lnTo>
                  <a:lnTo>
                    <a:pt x="336" y="1444"/>
                  </a:lnTo>
                  <a:lnTo>
                    <a:pt x="368" y="1448"/>
                  </a:lnTo>
                  <a:lnTo>
                    <a:pt x="399" y="1452"/>
                  </a:lnTo>
                  <a:lnTo>
                    <a:pt x="428" y="1455"/>
                  </a:lnTo>
                  <a:lnTo>
                    <a:pt x="458" y="1457"/>
                  </a:lnTo>
                  <a:lnTo>
                    <a:pt x="486" y="1459"/>
                  </a:lnTo>
                  <a:lnTo>
                    <a:pt x="515" y="1460"/>
                  </a:lnTo>
                  <a:lnTo>
                    <a:pt x="543" y="1461"/>
                  </a:lnTo>
                  <a:lnTo>
                    <a:pt x="580" y="1460"/>
                  </a:lnTo>
                  <a:lnTo>
                    <a:pt x="615" y="1458"/>
                  </a:lnTo>
                  <a:lnTo>
                    <a:pt x="646" y="1455"/>
                  </a:lnTo>
                  <a:lnTo>
                    <a:pt x="677" y="1451"/>
                  </a:lnTo>
                  <a:lnTo>
                    <a:pt x="705" y="1445"/>
                  </a:lnTo>
                  <a:lnTo>
                    <a:pt x="729" y="1438"/>
                  </a:lnTo>
                  <a:lnTo>
                    <a:pt x="741" y="1434"/>
                  </a:lnTo>
                  <a:lnTo>
                    <a:pt x="751" y="1430"/>
                  </a:lnTo>
                  <a:lnTo>
                    <a:pt x="763" y="1426"/>
                  </a:lnTo>
                  <a:lnTo>
                    <a:pt x="772" y="1421"/>
                  </a:lnTo>
                  <a:lnTo>
                    <a:pt x="781" y="1416"/>
                  </a:lnTo>
                  <a:lnTo>
                    <a:pt x="790" y="1409"/>
                  </a:lnTo>
                  <a:lnTo>
                    <a:pt x="798" y="1404"/>
                  </a:lnTo>
                  <a:lnTo>
                    <a:pt x="805" y="1398"/>
                  </a:lnTo>
                  <a:lnTo>
                    <a:pt x="813" y="1391"/>
                  </a:lnTo>
                  <a:lnTo>
                    <a:pt x="819" y="1385"/>
                  </a:lnTo>
                  <a:lnTo>
                    <a:pt x="825" y="1378"/>
                  </a:lnTo>
                  <a:lnTo>
                    <a:pt x="829" y="1370"/>
                  </a:lnTo>
                  <a:lnTo>
                    <a:pt x="834" y="1362"/>
                  </a:lnTo>
                  <a:lnTo>
                    <a:pt x="838" y="1354"/>
                  </a:lnTo>
                  <a:lnTo>
                    <a:pt x="841" y="1346"/>
                  </a:lnTo>
                  <a:lnTo>
                    <a:pt x="844" y="1337"/>
                  </a:lnTo>
                  <a:lnTo>
                    <a:pt x="846" y="1329"/>
                  </a:lnTo>
                  <a:lnTo>
                    <a:pt x="847" y="1319"/>
                  </a:lnTo>
                  <a:lnTo>
                    <a:pt x="848" y="1309"/>
                  </a:lnTo>
                  <a:lnTo>
                    <a:pt x="848" y="1299"/>
                  </a:lnTo>
                  <a:lnTo>
                    <a:pt x="848" y="1285"/>
                  </a:lnTo>
                  <a:lnTo>
                    <a:pt x="845" y="1271"/>
                  </a:lnTo>
                  <a:lnTo>
                    <a:pt x="842" y="1257"/>
                  </a:lnTo>
                  <a:lnTo>
                    <a:pt x="837" y="1244"/>
                  </a:lnTo>
                  <a:lnTo>
                    <a:pt x="831" y="1232"/>
                  </a:lnTo>
                  <a:lnTo>
                    <a:pt x="824" y="1220"/>
                  </a:lnTo>
                  <a:lnTo>
                    <a:pt x="815" y="1208"/>
                  </a:lnTo>
                  <a:lnTo>
                    <a:pt x="804" y="1198"/>
                  </a:lnTo>
                  <a:lnTo>
                    <a:pt x="790" y="1187"/>
                  </a:lnTo>
                  <a:lnTo>
                    <a:pt x="773" y="1175"/>
                  </a:lnTo>
                  <a:lnTo>
                    <a:pt x="749" y="1161"/>
                  </a:lnTo>
                  <a:lnTo>
                    <a:pt x="723" y="1146"/>
                  </a:lnTo>
                  <a:lnTo>
                    <a:pt x="691" y="1131"/>
                  </a:lnTo>
                  <a:lnTo>
                    <a:pt x="656" y="1114"/>
                  </a:lnTo>
                  <a:lnTo>
                    <a:pt x="616" y="1096"/>
                  </a:lnTo>
                  <a:lnTo>
                    <a:pt x="571" y="1078"/>
                  </a:lnTo>
                  <a:lnTo>
                    <a:pt x="490" y="1044"/>
                  </a:lnTo>
                  <a:lnTo>
                    <a:pt x="417" y="1011"/>
                  </a:lnTo>
                  <a:lnTo>
                    <a:pt x="383" y="995"/>
                  </a:lnTo>
                  <a:lnTo>
                    <a:pt x="352" y="980"/>
                  </a:lnTo>
                  <a:lnTo>
                    <a:pt x="321" y="964"/>
                  </a:lnTo>
                  <a:lnTo>
                    <a:pt x="292" y="949"/>
                  </a:lnTo>
                  <a:lnTo>
                    <a:pt x="266" y="935"/>
                  </a:lnTo>
                  <a:lnTo>
                    <a:pt x="241" y="921"/>
                  </a:lnTo>
                  <a:lnTo>
                    <a:pt x="219" y="906"/>
                  </a:lnTo>
                  <a:lnTo>
                    <a:pt x="198" y="893"/>
                  </a:lnTo>
                  <a:lnTo>
                    <a:pt x="178" y="880"/>
                  </a:lnTo>
                  <a:lnTo>
                    <a:pt x="161" y="866"/>
                  </a:lnTo>
                  <a:lnTo>
                    <a:pt x="146" y="854"/>
                  </a:lnTo>
                  <a:lnTo>
                    <a:pt x="132" y="842"/>
                  </a:lnTo>
                  <a:lnTo>
                    <a:pt x="116" y="826"/>
                  </a:lnTo>
                  <a:lnTo>
                    <a:pt x="101" y="808"/>
                  </a:lnTo>
                  <a:lnTo>
                    <a:pt x="87" y="791"/>
                  </a:lnTo>
                  <a:lnTo>
                    <a:pt x="74" y="773"/>
                  </a:lnTo>
                  <a:lnTo>
                    <a:pt x="62" y="754"/>
                  </a:lnTo>
                  <a:lnTo>
                    <a:pt x="52" y="736"/>
                  </a:lnTo>
                  <a:lnTo>
                    <a:pt x="42" y="715"/>
                  </a:lnTo>
                  <a:lnTo>
                    <a:pt x="32" y="696"/>
                  </a:lnTo>
                  <a:lnTo>
                    <a:pt x="25" y="676"/>
                  </a:lnTo>
                  <a:lnTo>
                    <a:pt x="18" y="654"/>
                  </a:lnTo>
                  <a:lnTo>
                    <a:pt x="13" y="633"/>
                  </a:lnTo>
                  <a:lnTo>
                    <a:pt x="8" y="610"/>
                  </a:lnTo>
                  <a:lnTo>
                    <a:pt x="5" y="588"/>
                  </a:lnTo>
                  <a:lnTo>
                    <a:pt x="2" y="564"/>
                  </a:lnTo>
                  <a:lnTo>
                    <a:pt x="1" y="541"/>
                  </a:lnTo>
                  <a:lnTo>
                    <a:pt x="0" y="516"/>
                  </a:lnTo>
                  <a:lnTo>
                    <a:pt x="1" y="485"/>
                  </a:lnTo>
                  <a:lnTo>
                    <a:pt x="3" y="455"/>
                  </a:lnTo>
                  <a:lnTo>
                    <a:pt x="7" y="425"/>
                  </a:lnTo>
                  <a:lnTo>
                    <a:pt x="12" y="397"/>
                  </a:lnTo>
                  <a:lnTo>
                    <a:pt x="19" y="370"/>
                  </a:lnTo>
                  <a:lnTo>
                    <a:pt x="27" y="344"/>
                  </a:lnTo>
                  <a:lnTo>
                    <a:pt x="36" y="318"/>
                  </a:lnTo>
                  <a:lnTo>
                    <a:pt x="48" y="294"/>
                  </a:lnTo>
                  <a:lnTo>
                    <a:pt x="61" y="269"/>
                  </a:lnTo>
                  <a:lnTo>
                    <a:pt x="75" y="247"/>
                  </a:lnTo>
                  <a:lnTo>
                    <a:pt x="90" y="225"/>
                  </a:lnTo>
                  <a:lnTo>
                    <a:pt x="108" y="204"/>
                  </a:lnTo>
                  <a:lnTo>
                    <a:pt x="127" y="185"/>
                  </a:lnTo>
                  <a:lnTo>
                    <a:pt x="148" y="165"/>
                  </a:lnTo>
                  <a:lnTo>
                    <a:pt x="169" y="148"/>
                  </a:lnTo>
                  <a:lnTo>
                    <a:pt x="192" y="131"/>
                  </a:lnTo>
                  <a:lnTo>
                    <a:pt x="217" y="115"/>
                  </a:lnTo>
                  <a:lnTo>
                    <a:pt x="241" y="100"/>
                  </a:lnTo>
                  <a:lnTo>
                    <a:pt x="268" y="86"/>
                  </a:lnTo>
                  <a:lnTo>
                    <a:pt x="294" y="73"/>
                  </a:lnTo>
                  <a:lnTo>
                    <a:pt x="323" y="61"/>
                  </a:lnTo>
                  <a:lnTo>
                    <a:pt x="352" y="51"/>
                  </a:lnTo>
                  <a:lnTo>
                    <a:pt x="381" y="41"/>
                  </a:lnTo>
                  <a:lnTo>
                    <a:pt x="412" y="33"/>
                  </a:lnTo>
                  <a:lnTo>
                    <a:pt x="443" y="24"/>
                  </a:lnTo>
                  <a:lnTo>
                    <a:pt x="476" y="18"/>
                  </a:lnTo>
                  <a:lnTo>
                    <a:pt x="509" y="12"/>
                  </a:lnTo>
                  <a:lnTo>
                    <a:pt x="543" y="8"/>
                  </a:lnTo>
                  <a:lnTo>
                    <a:pt x="578" y="4"/>
                  </a:lnTo>
                  <a:lnTo>
                    <a:pt x="614" y="2"/>
                  </a:lnTo>
                  <a:lnTo>
                    <a:pt x="651" y="0"/>
                  </a:lnTo>
                  <a:lnTo>
                    <a:pt x="689" y="0"/>
                  </a:lnTo>
                  <a:lnTo>
                    <a:pt x="733" y="0"/>
                  </a:lnTo>
                  <a:lnTo>
                    <a:pt x="783" y="3"/>
                  </a:lnTo>
                  <a:lnTo>
                    <a:pt x="836" y="8"/>
                  </a:lnTo>
                  <a:lnTo>
                    <a:pt x="895" y="15"/>
                  </a:lnTo>
                  <a:lnTo>
                    <a:pt x="958" y="23"/>
                  </a:lnTo>
                  <a:lnTo>
                    <a:pt x="1027" y="35"/>
                  </a:lnTo>
                  <a:lnTo>
                    <a:pt x="1099" y="47"/>
                  </a:lnTo>
                  <a:lnTo>
                    <a:pt x="1177" y="61"/>
                  </a:lnTo>
                  <a:lnTo>
                    <a:pt x="1177" y="386"/>
                  </a:lnTo>
                  <a:lnTo>
                    <a:pt x="1147" y="374"/>
                  </a:lnTo>
                  <a:lnTo>
                    <a:pt x="1118" y="363"/>
                  </a:lnTo>
                  <a:lnTo>
                    <a:pt x="1089" y="353"/>
                  </a:lnTo>
                  <a:lnTo>
                    <a:pt x="1060" y="344"/>
                  </a:lnTo>
                  <a:lnTo>
                    <a:pt x="1032" y="336"/>
                  </a:lnTo>
                  <a:lnTo>
                    <a:pt x="1003" y="327"/>
                  </a:lnTo>
                  <a:lnTo>
                    <a:pt x="976" y="320"/>
                  </a:lnTo>
                  <a:lnTo>
                    <a:pt x="947" y="314"/>
                  </a:lnTo>
                  <a:lnTo>
                    <a:pt x="921" y="309"/>
                  </a:lnTo>
                  <a:lnTo>
                    <a:pt x="893" y="304"/>
                  </a:lnTo>
                  <a:lnTo>
                    <a:pt x="867" y="300"/>
                  </a:lnTo>
                  <a:lnTo>
                    <a:pt x="839" y="297"/>
                  </a:lnTo>
                  <a:lnTo>
                    <a:pt x="814" y="294"/>
                  </a:lnTo>
                  <a:lnTo>
                    <a:pt x="787" y="292"/>
                  </a:lnTo>
                  <a:lnTo>
                    <a:pt x="762" y="291"/>
                  </a:lnTo>
                  <a:lnTo>
                    <a:pt x="736" y="291"/>
                  </a:lnTo>
                  <a:lnTo>
                    <a:pt x="700" y="292"/>
                  </a:lnTo>
                  <a:lnTo>
                    <a:pt x="669" y="293"/>
                  </a:lnTo>
                  <a:lnTo>
                    <a:pt x="638" y="296"/>
                  </a:lnTo>
                  <a:lnTo>
                    <a:pt x="610" y="301"/>
                  </a:lnTo>
                  <a:lnTo>
                    <a:pt x="584" y="306"/>
                  </a:lnTo>
                  <a:lnTo>
                    <a:pt x="561" y="313"/>
                  </a:lnTo>
                  <a:lnTo>
                    <a:pt x="539" y="321"/>
                  </a:lnTo>
                  <a:lnTo>
                    <a:pt x="521" y="331"/>
                  </a:lnTo>
                  <a:lnTo>
                    <a:pt x="512" y="336"/>
                  </a:lnTo>
                  <a:lnTo>
                    <a:pt x="504" y="341"/>
                  </a:lnTo>
                  <a:lnTo>
                    <a:pt x="496" y="346"/>
                  </a:lnTo>
                  <a:lnTo>
                    <a:pt x="489" y="352"/>
                  </a:lnTo>
                  <a:lnTo>
                    <a:pt x="483" y="359"/>
                  </a:lnTo>
                  <a:lnTo>
                    <a:pt x="477" y="365"/>
                  </a:lnTo>
                  <a:lnTo>
                    <a:pt x="472" y="372"/>
                  </a:lnTo>
                  <a:lnTo>
                    <a:pt x="467" y="380"/>
                  </a:lnTo>
                  <a:lnTo>
                    <a:pt x="463" y="387"/>
                  </a:lnTo>
                  <a:lnTo>
                    <a:pt x="459" y="395"/>
                  </a:lnTo>
                  <a:lnTo>
                    <a:pt x="456" y="403"/>
                  </a:lnTo>
                  <a:lnTo>
                    <a:pt x="454" y="411"/>
                  </a:lnTo>
                  <a:lnTo>
                    <a:pt x="452" y="420"/>
                  </a:lnTo>
                  <a:lnTo>
                    <a:pt x="450" y="430"/>
                  </a:lnTo>
                  <a:lnTo>
                    <a:pt x="450" y="439"/>
                  </a:lnTo>
                  <a:lnTo>
                    <a:pt x="448" y="449"/>
                  </a:lnTo>
                  <a:lnTo>
                    <a:pt x="450" y="463"/>
                  </a:lnTo>
                  <a:lnTo>
                    <a:pt x="453" y="477"/>
                  </a:lnTo>
                  <a:lnTo>
                    <a:pt x="457" y="490"/>
                  </a:lnTo>
                  <a:lnTo>
                    <a:pt x="463" y="502"/>
                  </a:lnTo>
                  <a:lnTo>
                    <a:pt x="471" y="514"/>
                  </a:lnTo>
                  <a:lnTo>
                    <a:pt x="481" y="524"/>
                  </a:lnTo>
                  <a:lnTo>
                    <a:pt x="493" y="536"/>
                  </a:lnTo>
                  <a:lnTo>
                    <a:pt x="507" y="545"/>
                  </a:lnTo>
                  <a:lnTo>
                    <a:pt x="521" y="553"/>
                  </a:lnTo>
                  <a:lnTo>
                    <a:pt x="541" y="564"/>
                  </a:lnTo>
                  <a:lnTo>
                    <a:pt x="567" y="577"/>
                  </a:lnTo>
                  <a:lnTo>
                    <a:pt x="597" y="592"/>
                  </a:lnTo>
                  <a:lnTo>
                    <a:pt x="633" y="609"/>
                  </a:lnTo>
                  <a:lnTo>
                    <a:pt x="674" y="629"/>
                  </a:lnTo>
                  <a:lnTo>
                    <a:pt x="720" y="649"/>
                  </a:lnTo>
                  <a:lnTo>
                    <a:pt x="772" y="672"/>
                  </a:lnTo>
                  <a:lnTo>
                    <a:pt x="846" y="707"/>
                  </a:lnTo>
                  <a:lnTo>
                    <a:pt x="915" y="740"/>
                  </a:lnTo>
                  <a:lnTo>
                    <a:pt x="946" y="756"/>
                  </a:lnTo>
                  <a:lnTo>
                    <a:pt x="976" y="771"/>
                  </a:lnTo>
                  <a:lnTo>
                    <a:pt x="1004" y="787"/>
                  </a:lnTo>
                  <a:lnTo>
                    <a:pt x="1032" y="802"/>
                  </a:lnTo>
                  <a:lnTo>
                    <a:pt x="1056" y="817"/>
                  </a:lnTo>
                  <a:lnTo>
                    <a:pt x="1080" y="832"/>
                  </a:lnTo>
                  <a:lnTo>
                    <a:pt x="1102" y="846"/>
                  </a:lnTo>
                  <a:lnTo>
                    <a:pt x="1123" y="860"/>
                  </a:lnTo>
                  <a:lnTo>
                    <a:pt x="1141" y="875"/>
                  </a:lnTo>
                  <a:lnTo>
                    <a:pt x="1158" y="888"/>
                  </a:lnTo>
                  <a:lnTo>
                    <a:pt x="1174" y="901"/>
                  </a:lnTo>
                  <a:lnTo>
                    <a:pt x="1187" y="913"/>
                  </a:lnTo>
                  <a:lnTo>
                    <a:pt x="1202" y="930"/>
                  </a:lnTo>
                  <a:lnTo>
                    <a:pt x="1216" y="945"/>
                  </a:lnTo>
                  <a:lnTo>
                    <a:pt x="1229" y="962"/>
                  </a:lnTo>
                  <a:lnTo>
                    <a:pt x="1241" y="979"/>
                  </a:lnTo>
                  <a:lnTo>
                    <a:pt x="1252" y="997"/>
                  </a:lnTo>
                  <a:lnTo>
                    <a:pt x="1262" y="1015"/>
                  </a:lnTo>
                  <a:lnTo>
                    <a:pt x="1271" y="1034"/>
                  </a:lnTo>
                  <a:lnTo>
                    <a:pt x="1279" y="1053"/>
                  </a:lnTo>
                  <a:lnTo>
                    <a:pt x="1287" y="1074"/>
                  </a:lnTo>
                  <a:lnTo>
                    <a:pt x="1293" y="1094"/>
                  </a:lnTo>
                  <a:lnTo>
                    <a:pt x="1298" y="1114"/>
                  </a:lnTo>
                  <a:lnTo>
                    <a:pt x="1302" y="1137"/>
                  </a:lnTo>
                  <a:lnTo>
                    <a:pt x="1305" y="1158"/>
                  </a:lnTo>
                  <a:lnTo>
                    <a:pt x="1308" y="1182"/>
                  </a:lnTo>
                  <a:lnTo>
                    <a:pt x="1309" y="1204"/>
                  </a:lnTo>
                  <a:lnTo>
                    <a:pt x="1310" y="1229"/>
                  </a:lnTo>
                  <a:lnTo>
                    <a:pt x="1309" y="1262"/>
                  </a:lnTo>
                  <a:lnTo>
                    <a:pt x="1306" y="1296"/>
                  </a:lnTo>
                  <a:lnTo>
                    <a:pt x="1301" y="1328"/>
                  </a:lnTo>
                  <a:lnTo>
                    <a:pt x="1295" y="1358"/>
                  </a:lnTo>
                  <a:lnTo>
                    <a:pt x="1291" y="1374"/>
                  </a:lnTo>
                  <a:lnTo>
                    <a:pt x="1287" y="1389"/>
                  </a:lnTo>
                  <a:lnTo>
                    <a:pt x="1282" y="1403"/>
                  </a:lnTo>
                  <a:lnTo>
                    <a:pt x="1276" y="1418"/>
                  </a:lnTo>
                  <a:lnTo>
                    <a:pt x="1271"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8" y="1633"/>
                  </a:lnTo>
                  <a:lnTo>
                    <a:pt x="1069" y="1651"/>
                  </a:lnTo>
                  <a:lnTo>
                    <a:pt x="1044" y="1666"/>
                  </a:lnTo>
                  <a:lnTo>
                    <a:pt x="1019" y="1679"/>
                  </a:lnTo>
                  <a:lnTo>
                    <a:pt x="992" y="1691"/>
                  </a:lnTo>
                  <a:lnTo>
                    <a:pt x="965" y="1703"/>
                  </a:lnTo>
                  <a:lnTo>
                    <a:pt x="936" y="1714"/>
                  </a:lnTo>
                  <a:lnTo>
                    <a:pt x="906" y="1724"/>
                  </a:lnTo>
                  <a:lnTo>
                    <a:pt x="876" y="1732"/>
                  </a:lnTo>
                  <a:lnTo>
                    <a:pt x="845" y="1740"/>
                  </a:lnTo>
                  <a:lnTo>
                    <a:pt x="813" y="1747"/>
                  </a:lnTo>
                  <a:lnTo>
                    <a:pt x="780" y="1752"/>
                  </a:lnTo>
                  <a:lnTo>
                    <a:pt x="746" y="1757"/>
                  </a:lnTo>
                  <a:lnTo>
                    <a:pt x="712" y="1762"/>
                  </a:lnTo>
                  <a:lnTo>
                    <a:pt x="676" y="1766"/>
                  </a:lnTo>
                  <a:lnTo>
                    <a:pt x="639" y="1768"/>
                  </a:lnTo>
                  <a:lnTo>
                    <a:pt x="601" y="1769"/>
                  </a:lnTo>
                  <a:lnTo>
                    <a:pt x="563" y="1770"/>
                  </a:lnTo>
                  <a:lnTo>
                    <a:pt x="497" y="1769"/>
                  </a:lnTo>
                  <a:lnTo>
                    <a:pt x="431" y="1766"/>
                  </a:lnTo>
                  <a:lnTo>
                    <a:pt x="366" y="1761"/>
                  </a:lnTo>
                  <a:lnTo>
                    <a:pt x="300" y="1754"/>
                  </a:lnTo>
                  <a:lnTo>
                    <a:pt x="233" y="1745"/>
                  </a:lnTo>
                  <a:lnTo>
                    <a:pt x="167" y="1735"/>
                  </a:lnTo>
                  <a:lnTo>
                    <a:pt x="101"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3" name="Freeform 53">
              <a:extLst>
                <a:ext uri="{FF2B5EF4-FFF2-40B4-BE49-F238E27FC236}">
                  <a16:creationId xmlns:a16="http://schemas.microsoft.com/office/drawing/2014/main" id="{82DADA86-62D3-47AC-AC9B-B225662511B0}"/>
                </a:ext>
              </a:extLst>
            </p:cNvPr>
            <p:cNvSpPr>
              <a:spLocks/>
            </p:cNvSpPr>
            <p:nvPr userDrawn="1"/>
          </p:nvSpPr>
          <p:spPr bwMode="auto">
            <a:xfrm>
              <a:off x="6294" y="350"/>
              <a:ext cx="39" cy="142"/>
            </a:xfrm>
            <a:custGeom>
              <a:avLst/>
              <a:gdLst>
                <a:gd name="T0" fmla="*/ 476 w 476"/>
                <a:gd name="T1" fmla="*/ 0 h 1706"/>
                <a:gd name="T2" fmla="*/ 476 w 476"/>
                <a:gd name="T3" fmla="*/ 1706 h 1706"/>
                <a:gd name="T4" fmla="*/ 0 w 476"/>
                <a:gd name="T5" fmla="*/ 1706 h 1706"/>
                <a:gd name="T6" fmla="*/ 0 w 476"/>
                <a:gd name="T7" fmla="*/ 0 h 1706"/>
                <a:gd name="T8" fmla="*/ 238 w 476"/>
                <a:gd name="T9" fmla="*/ 285 h 1706"/>
                <a:gd name="T10" fmla="*/ 476 w 476"/>
                <a:gd name="T11" fmla="*/ 0 h 1706"/>
              </a:gdLst>
              <a:ahLst/>
              <a:cxnLst>
                <a:cxn ang="0">
                  <a:pos x="T0" y="T1"/>
                </a:cxn>
                <a:cxn ang="0">
                  <a:pos x="T2" y="T3"/>
                </a:cxn>
                <a:cxn ang="0">
                  <a:pos x="T4" y="T5"/>
                </a:cxn>
                <a:cxn ang="0">
                  <a:pos x="T6" y="T7"/>
                </a:cxn>
                <a:cxn ang="0">
                  <a:pos x="T8" y="T9"/>
                </a:cxn>
                <a:cxn ang="0">
                  <a:pos x="T10" y="T11"/>
                </a:cxn>
              </a:cxnLst>
              <a:rect l="0" t="0" r="r" b="b"/>
              <a:pathLst>
                <a:path w="476" h="1706">
                  <a:moveTo>
                    <a:pt x="476" y="0"/>
                  </a:moveTo>
                  <a:lnTo>
                    <a:pt x="476" y="1706"/>
                  </a:lnTo>
                  <a:lnTo>
                    <a:pt x="0" y="1706"/>
                  </a:lnTo>
                  <a:lnTo>
                    <a:pt x="0" y="0"/>
                  </a:lnTo>
                  <a:lnTo>
                    <a:pt x="238" y="285"/>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4" name="Freeform 54">
              <a:extLst>
                <a:ext uri="{FF2B5EF4-FFF2-40B4-BE49-F238E27FC236}">
                  <a16:creationId xmlns:a16="http://schemas.microsoft.com/office/drawing/2014/main" id="{38F72E72-D135-4708-BF54-9BFCA370C0E6}"/>
                </a:ext>
              </a:extLst>
            </p:cNvPr>
            <p:cNvSpPr>
              <a:spLocks/>
            </p:cNvSpPr>
            <p:nvPr userDrawn="1"/>
          </p:nvSpPr>
          <p:spPr bwMode="auto">
            <a:xfrm>
              <a:off x="6294" y="350"/>
              <a:ext cx="39" cy="44"/>
            </a:xfrm>
            <a:custGeom>
              <a:avLst/>
              <a:gdLst>
                <a:gd name="T0" fmla="*/ 476 w 476"/>
                <a:gd name="T1" fmla="*/ 0 h 530"/>
                <a:gd name="T2" fmla="*/ 0 w 476"/>
                <a:gd name="T3" fmla="*/ 0 h 530"/>
                <a:gd name="T4" fmla="*/ 238 w 476"/>
                <a:gd name="T5" fmla="*/ 530 h 530"/>
                <a:gd name="T6" fmla="*/ 476 w 476"/>
                <a:gd name="T7" fmla="*/ 0 h 530"/>
              </a:gdLst>
              <a:ahLst/>
              <a:cxnLst>
                <a:cxn ang="0">
                  <a:pos x="T0" y="T1"/>
                </a:cxn>
                <a:cxn ang="0">
                  <a:pos x="T2" y="T3"/>
                </a:cxn>
                <a:cxn ang="0">
                  <a:pos x="T4" y="T5"/>
                </a:cxn>
                <a:cxn ang="0">
                  <a:pos x="T6" y="T7"/>
                </a:cxn>
              </a:cxnLst>
              <a:rect l="0" t="0" r="r" b="b"/>
              <a:pathLst>
                <a:path w="476" h="530">
                  <a:moveTo>
                    <a:pt x="476" y="0"/>
                  </a:moveTo>
                  <a:lnTo>
                    <a:pt x="0" y="0"/>
                  </a:lnTo>
                  <a:lnTo>
                    <a:pt x="238" y="530"/>
                  </a:lnTo>
                  <a:lnTo>
                    <a:pt x="476" y="0"/>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5" name="Freeform 55">
              <a:extLst>
                <a:ext uri="{FF2B5EF4-FFF2-40B4-BE49-F238E27FC236}">
                  <a16:creationId xmlns:a16="http://schemas.microsoft.com/office/drawing/2014/main" id="{272625E3-58FD-48EB-8145-8F6B8C0491E0}"/>
                </a:ext>
              </a:extLst>
            </p:cNvPr>
            <p:cNvSpPr>
              <a:spLocks/>
            </p:cNvSpPr>
            <p:nvPr userDrawn="1"/>
          </p:nvSpPr>
          <p:spPr bwMode="auto">
            <a:xfrm>
              <a:off x="6370" y="350"/>
              <a:ext cx="103" cy="142"/>
            </a:xfrm>
            <a:custGeom>
              <a:avLst/>
              <a:gdLst>
                <a:gd name="T0" fmla="*/ 0 w 1241"/>
                <a:gd name="T1" fmla="*/ 1706 h 1706"/>
                <a:gd name="T2" fmla="*/ 0 w 1241"/>
                <a:gd name="T3" fmla="*/ 0 h 1706"/>
                <a:gd name="T4" fmla="*/ 1222 w 1241"/>
                <a:gd name="T5" fmla="*/ 0 h 1706"/>
                <a:gd name="T6" fmla="*/ 1222 w 1241"/>
                <a:gd name="T7" fmla="*/ 309 h 1706"/>
                <a:gd name="T8" fmla="*/ 459 w 1241"/>
                <a:gd name="T9" fmla="*/ 309 h 1706"/>
                <a:gd name="T10" fmla="*/ 459 w 1241"/>
                <a:gd name="T11" fmla="*/ 693 h 1706"/>
                <a:gd name="T12" fmla="*/ 1123 w 1241"/>
                <a:gd name="T13" fmla="*/ 693 h 1706"/>
                <a:gd name="T14" fmla="*/ 1123 w 1241"/>
                <a:gd name="T15" fmla="*/ 975 h 1706"/>
                <a:gd name="T16" fmla="*/ 459 w 1241"/>
                <a:gd name="T17" fmla="*/ 975 h 1706"/>
                <a:gd name="T18" fmla="*/ 459 w 1241"/>
                <a:gd name="T19" fmla="*/ 1380 h 1706"/>
                <a:gd name="T20" fmla="*/ 1241 w 1241"/>
                <a:gd name="T21" fmla="*/ 1380 h 1706"/>
                <a:gd name="T22" fmla="*/ 1241 w 1241"/>
                <a:gd name="T23" fmla="*/ 1706 h 1706"/>
                <a:gd name="T24" fmla="*/ 0 w 1241"/>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1" h="1706">
                  <a:moveTo>
                    <a:pt x="0" y="1706"/>
                  </a:moveTo>
                  <a:lnTo>
                    <a:pt x="0" y="0"/>
                  </a:lnTo>
                  <a:lnTo>
                    <a:pt x="1222" y="0"/>
                  </a:lnTo>
                  <a:lnTo>
                    <a:pt x="1222" y="309"/>
                  </a:lnTo>
                  <a:lnTo>
                    <a:pt x="459" y="309"/>
                  </a:lnTo>
                  <a:lnTo>
                    <a:pt x="459" y="693"/>
                  </a:lnTo>
                  <a:lnTo>
                    <a:pt x="1123" y="693"/>
                  </a:lnTo>
                  <a:lnTo>
                    <a:pt x="1123" y="975"/>
                  </a:lnTo>
                  <a:lnTo>
                    <a:pt x="459" y="975"/>
                  </a:lnTo>
                  <a:lnTo>
                    <a:pt x="459" y="1380"/>
                  </a:lnTo>
                  <a:lnTo>
                    <a:pt x="1241" y="1380"/>
                  </a:lnTo>
                  <a:lnTo>
                    <a:pt x="1241"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77" name="Freeform 56">
              <a:extLst>
                <a:ext uri="{FF2B5EF4-FFF2-40B4-BE49-F238E27FC236}">
                  <a16:creationId xmlns:a16="http://schemas.microsoft.com/office/drawing/2014/main" id="{D9E06ACC-F216-471F-B7CE-C5948B1908DF}"/>
                </a:ext>
              </a:extLst>
            </p:cNvPr>
            <p:cNvSpPr>
              <a:spLocks/>
            </p:cNvSpPr>
            <p:nvPr userDrawn="1"/>
          </p:nvSpPr>
          <p:spPr bwMode="auto">
            <a:xfrm>
              <a:off x="6499" y="350"/>
              <a:ext cx="173" cy="143"/>
            </a:xfrm>
            <a:custGeom>
              <a:avLst/>
              <a:gdLst>
                <a:gd name="T0" fmla="*/ 0 w 2073"/>
                <a:gd name="T1" fmla="*/ 1706 h 1723"/>
                <a:gd name="T2" fmla="*/ 0 w 2073"/>
                <a:gd name="T3" fmla="*/ 0 h 1723"/>
                <a:gd name="T4" fmla="*/ 617 w 2073"/>
                <a:gd name="T5" fmla="*/ 0 h 1723"/>
                <a:gd name="T6" fmla="*/ 1047 w 2073"/>
                <a:gd name="T7" fmla="*/ 1090 h 1723"/>
                <a:gd name="T8" fmla="*/ 1486 w 2073"/>
                <a:gd name="T9" fmla="*/ 0 h 1723"/>
                <a:gd name="T10" fmla="*/ 2073 w 2073"/>
                <a:gd name="T11" fmla="*/ 0 h 1723"/>
                <a:gd name="T12" fmla="*/ 2073 w 2073"/>
                <a:gd name="T13" fmla="*/ 1706 h 1723"/>
                <a:gd name="T14" fmla="*/ 1621 w 2073"/>
                <a:gd name="T15" fmla="*/ 1706 h 1723"/>
                <a:gd name="T16" fmla="*/ 1621 w 2073"/>
                <a:gd name="T17" fmla="*/ 499 h 1723"/>
                <a:gd name="T18" fmla="*/ 1121 w 2073"/>
                <a:gd name="T19" fmla="*/ 1723 h 1723"/>
                <a:gd name="T20" fmla="*/ 826 w 2073"/>
                <a:gd name="T21" fmla="*/ 1723 h 1723"/>
                <a:gd name="T22" fmla="*/ 336 w 2073"/>
                <a:gd name="T23" fmla="*/ 499 h 1723"/>
                <a:gd name="T24" fmla="*/ 336 w 2073"/>
                <a:gd name="T25" fmla="*/ 1706 h 1723"/>
                <a:gd name="T26" fmla="*/ 0 w 2073"/>
                <a:gd name="T27" fmla="*/ 1706 h 17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73" h="1723">
                  <a:moveTo>
                    <a:pt x="0" y="1706"/>
                  </a:moveTo>
                  <a:lnTo>
                    <a:pt x="0" y="0"/>
                  </a:lnTo>
                  <a:lnTo>
                    <a:pt x="617" y="0"/>
                  </a:lnTo>
                  <a:lnTo>
                    <a:pt x="1047" y="1090"/>
                  </a:lnTo>
                  <a:lnTo>
                    <a:pt x="1486" y="0"/>
                  </a:lnTo>
                  <a:lnTo>
                    <a:pt x="2073" y="0"/>
                  </a:lnTo>
                  <a:lnTo>
                    <a:pt x="2073" y="1706"/>
                  </a:lnTo>
                  <a:lnTo>
                    <a:pt x="1621" y="1706"/>
                  </a:lnTo>
                  <a:lnTo>
                    <a:pt x="1621" y="499"/>
                  </a:lnTo>
                  <a:lnTo>
                    <a:pt x="1121" y="1723"/>
                  </a:lnTo>
                  <a:lnTo>
                    <a:pt x="826" y="1723"/>
                  </a:lnTo>
                  <a:lnTo>
                    <a:pt x="336" y="499"/>
                  </a:lnTo>
                  <a:lnTo>
                    <a:pt x="336"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1" name="Freeform 57">
              <a:extLst>
                <a:ext uri="{FF2B5EF4-FFF2-40B4-BE49-F238E27FC236}">
                  <a16:creationId xmlns:a16="http://schemas.microsoft.com/office/drawing/2014/main" id="{498AE767-5EDF-460E-A204-2A060FE632B1}"/>
                </a:ext>
              </a:extLst>
            </p:cNvPr>
            <p:cNvSpPr>
              <a:spLocks/>
            </p:cNvSpPr>
            <p:nvPr userDrawn="1"/>
          </p:nvSpPr>
          <p:spPr bwMode="auto">
            <a:xfrm>
              <a:off x="6708" y="350"/>
              <a:ext cx="104" cy="142"/>
            </a:xfrm>
            <a:custGeom>
              <a:avLst/>
              <a:gdLst>
                <a:gd name="T0" fmla="*/ 0 w 1242"/>
                <a:gd name="T1" fmla="*/ 1706 h 1706"/>
                <a:gd name="T2" fmla="*/ 0 w 1242"/>
                <a:gd name="T3" fmla="*/ 0 h 1706"/>
                <a:gd name="T4" fmla="*/ 1221 w 1242"/>
                <a:gd name="T5" fmla="*/ 0 h 1706"/>
                <a:gd name="T6" fmla="*/ 1221 w 1242"/>
                <a:gd name="T7" fmla="*/ 309 h 1706"/>
                <a:gd name="T8" fmla="*/ 459 w 1242"/>
                <a:gd name="T9" fmla="*/ 309 h 1706"/>
                <a:gd name="T10" fmla="*/ 459 w 1242"/>
                <a:gd name="T11" fmla="*/ 693 h 1706"/>
                <a:gd name="T12" fmla="*/ 1123 w 1242"/>
                <a:gd name="T13" fmla="*/ 693 h 1706"/>
                <a:gd name="T14" fmla="*/ 1123 w 1242"/>
                <a:gd name="T15" fmla="*/ 975 h 1706"/>
                <a:gd name="T16" fmla="*/ 459 w 1242"/>
                <a:gd name="T17" fmla="*/ 975 h 1706"/>
                <a:gd name="T18" fmla="*/ 459 w 1242"/>
                <a:gd name="T19" fmla="*/ 1380 h 1706"/>
                <a:gd name="T20" fmla="*/ 1242 w 1242"/>
                <a:gd name="T21" fmla="*/ 1380 h 1706"/>
                <a:gd name="T22" fmla="*/ 1242 w 1242"/>
                <a:gd name="T23" fmla="*/ 1706 h 1706"/>
                <a:gd name="T24" fmla="*/ 0 w 1242"/>
                <a:gd name="T25"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242" h="1706">
                  <a:moveTo>
                    <a:pt x="0" y="1706"/>
                  </a:moveTo>
                  <a:lnTo>
                    <a:pt x="0" y="0"/>
                  </a:lnTo>
                  <a:lnTo>
                    <a:pt x="1221" y="0"/>
                  </a:lnTo>
                  <a:lnTo>
                    <a:pt x="1221" y="309"/>
                  </a:lnTo>
                  <a:lnTo>
                    <a:pt x="459" y="309"/>
                  </a:lnTo>
                  <a:lnTo>
                    <a:pt x="459" y="693"/>
                  </a:lnTo>
                  <a:lnTo>
                    <a:pt x="1123" y="693"/>
                  </a:lnTo>
                  <a:lnTo>
                    <a:pt x="1123" y="975"/>
                  </a:lnTo>
                  <a:lnTo>
                    <a:pt x="459" y="975"/>
                  </a:lnTo>
                  <a:lnTo>
                    <a:pt x="459" y="1380"/>
                  </a:lnTo>
                  <a:lnTo>
                    <a:pt x="1242" y="1380"/>
                  </a:lnTo>
                  <a:lnTo>
                    <a:pt x="1242"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4" name="Freeform 58">
              <a:extLst>
                <a:ext uri="{FF2B5EF4-FFF2-40B4-BE49-F238E27FC236}">
                  <a16:creationId xmlns:a16="http://schemas.microsoft.com/office/drawing/2014/main" id="{B5E98996-F898-45B9-AA11-D4A428C0F9DE}"/>
                </a:ext>
              </a:extLst>
            </p:cNvPr>
            <p:cNvSpPr>
              <a:spLocks/>
            </p:cNvSpPr>
            <p:nvPr userDrawn="1"/>
          </p:nvSpPr>
          <p:spPr bwMode="auto">
            <a:xfrm>
              <a:off x="6838" y="350"/>
              <a:ext cx="123" cy="142"/>
            </a:xfrm>
            <a:custGeom>
              <a:avLst/>
              <a:gdLst>
                <a:gd name="T0" fmla="*/ 0 w 1473"/>
                <a:gd name="T1" fmla="*/ 1706 h 1706"/>
                <a:gd name="T2" fmla="*/ 0 w 1473"/>
                <a:gd name="T3" fmla="*/ 0 h 1706"/>
                <a:gd name="T4" fmla="*/ 551 w 1473"/>
                <a:gd name="T5" fmla="*/ 0 h 1706"/>
                <a:gd name="T6" fmla="*/ 1137 w 1473"/>
                <a:gd name="T7" fmla="*/ 1142 h 1706"/>
                <a:gd name="T8" fmla="*/ 1137 w 1473"/>
                <a:gd name="T9" fmla="*/ 0 h 1706"/>
                <a:gd name="T10" fmla="*/ 1473 w 1473"/>
                <a:gd name="T11" fmla="*/ 0 h 1706"/>
                <a:gd name="T12" fmla="*/ 1473 w 1473"/>
                <a:gd name="T13" fmla="*/ 1706 h 1706"/>
                <a:gd name="T14" fmla="*/ 936 w 1473"/>
                <a:gd name="T15" fmla="*/ 1706 h 1706"/>
                <a:gd name="T16" fmla="*/ 335 w 1473"/>
                <a:gd name="T17" fmla="*/ 549 h 1706"/>
                <a:gd name="T18" fmla="*/ 335 w 1473"/>
                <a:gd name="T19" fmla="*/ 1706 h 1706"/>
                <a:gd name="T20" fmla="*/ 0 w 1473"/>
                <a:gd name="T21" fmla="*/ 1706 h 1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73" h="1706">
                  <a:moveTo>
                    <a:pt x="0" y="1706"/>
                  </a:moveTo>
                  <a:lnTo>
                    <a:pt x="0" y="0"/>
                  </a:lnTo>
                  <a:lnTo>
                    <a:pt x="551" y="0"/>
                  </a:lnTo>
                  <a:lnTo>
                    <a:pt x="1137" y="1142"/>
                  </a:lnTo>
                  <a:lnTo>
                    <a:pt x="1137" y="0"/>
                  </a:lnTo>
                  <a:lnTo>
                    <a:pt x="1473" y="0"/>
                  </a:lnTo>
                  <a:lnTo>
                    <a:pt x="1473" y="1706"/>
                  </a:lnTo>
                  <a:lnTo>
                    <a:pt x="936" y="1706"/>
                  </a:lnTo>
                  <a:lnTo>
                    <a:pt x="335" y="549"/>
                  </a:lnTo>
                  <a:lnTo>
                    <a:pt x="335" y="1706"/>
                  </a:lnTo>
                  <a:lnTo>
                    <a:pt x="0" y="1706"/>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sp>
          <p:nvSpPr>
            <p:cNvPr id="85" name="Freeform 59">
              <a:extLst>
                <a:ext uri="{FF2B5EF4-FFF2-40B4-BE49-F238E27FC236}">
                  <a16:creationId xmlns:a16="http://schemas.microsoft.com/office/drawing/2014/main" id="{20E92482-A022-426E-9322-F658A6E27533}"/>
                </a:ext>
              </a:extLst>
            </p:cNvPr>
            <p:cNvSpPr>
              <a:spLocks/>
            </p:cNvSpPr>
            <p:nvPr userDrawn="1"/>
          </p:nvSpPr>
          <p:spPr bwMode="auto">
            <a:xfrm>
              <a:off x="6986" y="347"/>
              <a:ext cx="109" cy="148"/>
            </a:xfrm>
            <a:custGeom>
              <a:avLst/>
              <a:gdLst>
                <a:gd name="T0" fmla="*/ 138 w 1309"/>
                <a:gd name="T1" fmla="*/ 1401 h 1770"/>
                <a:gd name="T2" fmla="*/ 303 w 1309"/>
                <a:gd name="T3" fmla="*/ 1438 h 1770"/>
                <a:gd name="T4" fmla="*/ 456 w 1309"/>
                <a:gd name="T5" fmla="*/ 1457 h 1770"/>
                <a:gd name="T6" fmla="*/ 615 w 1309"/>
                <a:gd name="T7" fmla="*/ 1458 h 1770"/>
                <a:gd name="T8" fmla="*/ 740 w 1309"/>
                <a:gd name="T9" fmla="*/ 1434 h 1770"/>
                <a:gd name="T10" fmla="*/ 790 w 1309"/>
                <a:gd name="T11" fmla="*/ 1409 h 1770"/>
                <a:gd name="T12" fmla="*/ 824 w 1309"/>
                <a:gd name="T13" fmla="*/ 1378 h 1770"/>
                <a:gd name="T14" fmla="*/ 843 w 1309"/>
                <a:gd name="T15" fmla="*/ 1337 h 1770"/>
                <a:gd name="T16" fmla="*/ 847 w 1309"/>
                <a:gd name="T17" fmla="*/ 1285 h 1770"/>
                <a:gd name="T18" fmla="*/ 824 w 1309"/>
                <a:gd name="T19" fmla="*/ 1220 h 1770"/>
                <a:gd name="T20" fmla="*/ 750 w 1309"/>
                <a:gd name="T21" fmla="*/ 1161 h 1770"/>
                <a:gd name="T22" fmla="*/ 571 w 1309"/>
                <a:gd name="T23" fmla="*/ 1078 h 1770"/>
                <a:gd name="T24" fmla="*/ 321 w 1309"/>
                <a:gd name="T25" fmla="*/ 965 h 1770"/>
                <a:gd name="T26" fmla="*/ 197 w 1309"/>
                <a:gd name="T27" fmla="*/ 893 h 1770"/>
                <a:gd name="T28" fmla="*/ 116 w 1309"/>
                <a:gd name="T29" fmla="*/ 826 h 1770"/>
                <a:gd name="T30" fmla="*/ 51 w 1309"/>
                <a:gd name="T31" fmla="*/ 736 h 1770"/>
                <a:gd name="T32" fmla="*/ 13 w 1309"/>
                <a:gd name="T33" fmla="*/ 633 h 1770"/>
                <a:gd name="T34" fmla="*/ 0 w 1309"/>
                <a:gd name="T35" fmla="*/ 515 h 1770"/>
                <a:gd name="T36" fmla="*/ 18 w 1309"/>
                <a:gd name="T37" fmla="*/ 369 h 1770"/>
                <a:gd name="T38" fmla="*/ 75 w 1309"/>
                <a:gd name="T39" fmla="*/ 247 h 1770"/>
                <a:gd name="T40" fmla="*/ 169 w 1309"/>
                <a:gd name="T41" fmla="*/ 148 h 1770"/>
                <a:gd name="T42" fmla="*/ 294 w 1309"/>
                <a:gd name="T43" fmla="*/ 73 h 1770"/>
                <a:gd name="T44" fmla="*/ 443 w 1309"/>
                <a:gd name="T45" fmla="*/ 24 h 1770"/>
                <a:gd name="T46" fmla="*/ 614 w 1309"/>
                <a:gd name="T47" fmla="*/ 2 h 1770"/>
                <a:gd name="T48" fmla="*/ 832 w 1309"/>
                <a:gd name="T49" fmla="*/ 7 h 1770"/>
                <a:gd name="T50" fmla="*/ 1134 w 1309"/>
                <a:gd name="T51" fmla="*/ 54 h 1770"/>
                <a:gd name="T52" fmla="*/ 1088 w 1309"/>
                <a:gd name="T53" fmla="*/ 353 h 1770"/>
                <a:gd name="T54" fmla="*/ 947 w 1309"/>
                <a:gd name="T55" fmla="*/ 314 h 1770"/>
                <a:gd name="T56" fmla="*/ 811 w 1309"/>
                <a:gd name="T57" fmla="*/ 294 h 1770"/>
                <a:gd name="T58" fmla="*/ 667 w 1309"/>
                <a:gd name="T59" fmla="*/ 293 h 1770"/>
                <a:gd name="T60" fmla="*/ 539 w 1309"/>
                <a:gd name="T61" fmla="*/ 321 h 1770"/>
                <a:gd name="T62" fmla="*/ 488 w 1309"/>
                <a:gd name="T63" fmla="*/ 352 h 1770"/>
                <a:gd name="T64" fmla="*/ 463 w 1309"/>
                <a:gd name="T65" fmla="*/ 387 h 1770"/>
                <a:gd name="T66" fmla="*/ 449 w 1309"/>
                <a:gd name="T67" fmla="*/ 430 h 1770"/>
                <a:gd name="T68" fmla="*/ 456 w 1309"/>
                <a:gd name="T69" fmla="*/ 490 h 1770"/>
                <a:gd name="T70" fmla="*/ 506 w 1309"/>
                <a:gd name="T71" fmla="*/ 545 h 1770"/>
                <a:gd name="T72" fmla="*/ 632 w 1309"/>
                <a:gd name="T73" fmla="*/ 608 h 1770"/>
                <a:gd name="T74" fmla="*/ 914 w 1309"/>
                <a:gd name="T75" fmla="*/ 740 h 1770"/>
                <a:gd name="T76" fmla="*/ 1101 w 1309"/>
                <a:gd name="T77" fmla="*/ 846 h 1770"/>
                <a:gd name="T78" fmla="*/ 1187 w 1309"/>
                <a:gd name="T79" fmla="*/ 913 h 1770"/>
                <a:gd name="T80" fmla="*/ 1251 w 1309"/>
                <a:gd name="T81" fmla="*/ 997 h 1770"/>
                <a:gd name="T82" fmla="*/ 1292 w 1309"/>
                <a:gd name="T83" fmla="*/ 1094 h 1770"/>
                <a:gd name="T84" fmla="*/ 1309 w 1309"/>
                <a:gd name="T85" fmla="*/ 1204 h 1770"/>
                <a:gd name="T86" fmla="*/ 1295 w 1309"/>
                <a:gd name="T87" fmla="*/ 1358 h 1770"/>
                <a:gd name="T88" fmla="*/ 1270 w 1309"/>
                <a:gd name="T89" fmla="*/ 1432 h 1770"/>
                <a:gd name="T90" fmla="*/ 1234 w 1309"/>
                <a:gd name="T91" fmla="*/ 1499 h 1770"/>
                <a:gd name="T92" fmla="*/ 1186 w 1309"/>
                <a:gd name="T93" fmla="*/ 1559 h 1770"/>
                <a:gd name="T94" fmla="*/ 1069 w 1309"/>
                <a:gd name="T95" fmla="*/ 1651 h 1770"/>
                <a:gd name="T96" fmla="*/ 936 w 1309"/>
                <a:gd name="T97" fmla="*/ 1714 h 1770"/>
                <a:gd name="T98" fmla="*/ 780 w 1309"/>
                <a:gd name="T99" fmla="*/ 1752 h 1770"/>
                <a:gd name="T100" fmla="*/ 601 w 1309"/>
                <a:gd name="T101" fmla="*/ 1769 h 1770"/>
                <a:gd name="T102" fmla="*/ 299 w 1309"/>
                <a:gd name="T103" fmla="*/ 1754 h 17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309" h="1770">
                  <a:moveTo>
                    <a:pt x="34" y="1707"/>
                  </a:moveTo>
                  <a:lnTo>
                    <a:pt x="34" y="1371"/>
                  </a:lnTo>
                  <a:lnTo>
                    <a:pt x="69" y="1382"/>
                  </a:lnTo>
                  <a:lnTo>
                    <a:pt x="105" y="1392"/>
                  </a:lnTo>
                  <a:lnTo>
                    <a:pt x="138" y="1401"/>
                  </a:lnTo>
                  <a:lnTo>
                    <a:pt x="173" y="1410"/>
                  </a:lnTo>
                  <a:lnTo>
                    <a:pt x="206" y="1419"/>
                  </a:lnTo>
                  <a:lnTo>
                    <a:pt x="239" y="1426"/>
                  </a:lnTo>
                  <a:lnTo>
                    <a:pt x="272" y="1432"/>
                  </a:lnTo>
                  <a:lnTo>
                    <a:pt x="303" y="1438"/>
                  </a:lnTo>
                  <a:lnTo>
                    <a:pt x="335" y="1444"/>
                  </a:lnTo>
                  <a:lnTo>
                    <a:pt x="366" y="1448"/>
                  </a:lnTo>
                  <a:lnTo>
                    <a:pt x="396" y="1452"/>
                  </a:lnTo>
                  <a:lnTo>
                    <a:pt x="427" y="1455"/>
                  </a:lnTo>
                  <a:lnTo>
                    <a:pt x="456" y="1457"/>
                  </a:lnTo>
                  <a:lnTo>
                    <a:pt x="486" y="1459"/>
                  </a:lnTo>
                  <a:lnTo>
                    <a:pt x="515" y="1460"/>
                  </a:lnTo>
                  <a:lnTo>
                    <a:pt x="542" y="1461"/>
                  </a:lnTo>
                  <a:lnTo>
                    <a:pt x="580" y="1460"/>
                  </a:lnTo>
                  <a:lnTo>
                    <a:pt x="615" y="1458"/>
                  </a:lnTo>
                  <a:lnTo>
                    <a:pt x="646" y="1455"/>
                  </a:lnTo>
                  <a:lnTo>
                    <a:pt x="676" y="1451"/>
                  </a:lnTo>
                  <a:lnTo>
                    <a:pt x="703" y="1445"/>
                  </a:lnTo>
                  <a:lnTo>
                    <a:pt x="729" y="1438"/>
                  </a:lnTo>
                  <a:lnTo>
                    <a:pt x="740" y="1434"/>
                  </a:lnTo>
                  <a:lnTo>
                    <a:pt x="751" y="1430"/>
                  </a:lnTo>
                  <a:lnTo>
                    <a:pt x="761" y="1426"/>
                  </a:lnTo>
                  <a:lnTo>
                    <a:pt x="772" y="1421"/>
                  </a:lnTo>
                  <a:lnTo>
                    <a:pt x="781" y="1416"/>
                  </a:lnTo>
                  <a:lnTo>
                    <a:pt x="790" y="1409"/>
                  </a:lnTo>
                  <a:lnTo>
                    <a:pt x="798" y="1404"/>
                  </a:lnTo>
                  <a:lnTo>
                    <a:pt x="805" y="1398"/>
                  </a:lnTo>
                  <a:lnTo>
                    <a:pt x="812" y="1391"/>
                  </a:lnTo>
                  <a:lnTo>
                    <a:pt x="819" y="1385"/>
                  </a:lnTo>
                  <a:lnTo>
                    <a:pt x="824" y="1378"/>
                  </a:lnTo>
                  <a:lnTo>
                    <a:pt x="829" y="1370"/>
                  </a:lnTo>
                  <a:lnTo>
                    <a:pt x="834" y="1362"/>
                  </a:lnTo>
                  <a:lnTo>
                    <a:pt x="837" y="1354"/>
                  </a:lnTo>
                  <a:lnTo>
                    <a:pt x="841" y="1346"/>
                  </a:lnTo>
                  <a:lnTo>
                    <a:pt x="843" y="1337"/>
                  </a:lnTo>
                  <a:lnTo>
                    <a:pt x="845" y="1329"/>
                  </a:lnTo>
                  <a:lnTo>
                    <a:pt x="847" y="1319"/>
                  </a:lnTo>
                  <a:lnTo>
                    <a:pt x="848" y="1309"/>
                  </a:lnTo>
                  <a:lnTo>
                    <a:pt x="848" y="1299"/>
                  </a:lnTo>
                  <a:lnTo>
                    <a:pt x="847" y="1285"/>
                  </a:lnTo>
                  <a:lnTo>
                    <a:pt x="845" y="1271"/>
                  </a:lnTo>
                  <a:lnTo>
                    <a:pt x="842" y="1257"/>
                  </a:lnTo>
                  <a:lnTo>
                    <a:pt x="837" y="1244"/>
                  </a:lnTo>
                  <a:lnTo>
                    <a:pt x="831" y="1232"/>
                  </a:lnTo>
                  <a:lnTo>
                    <a:pt x="824" y="1220"/>
                  </a:lnTo>
                  <a:lnTo>
                    <a:pt x="814" y="1208"/>
                  </a:lnTo>
                  <a:lnTo>
                    <a:pt x="805" y="1198"/>
                  </a:lnTo>
                  <a:lnTo>
                    <a:pt x="791" y="1187"/>
                  </a:lnTo>
                  <a:lnTo>
                    <a:pt x="773" y="1175"/>
                  </a:lnTo>
                  <a:lnTo>
                    <a:pt x="750" y="1161"/>
                  </a:lnTo>
                  <a:lnTo>
                    <a:pt x="724" y="1146"/>
                  </a:lnTo>
                  <a:lnTo>
                    <a:pt x="692" y="1131"/>
                  </a:lnTo>
                  <a:lnTo>
                    <a:pt x="655" y="1114"/>
                  </a:lnTo>
                  <a:lnTo>
                    <a:pt x="616" y="1096"/>
                  </a:lnTo>
                  <a:lnTo>
                    <a:pt x="571" y="1078"/>
                  </a:lnTo>
                  <a:lnTo>
                    <a:pt x="490" y="1044"/>
                  </a:lnTo>
                  <a:lnTo>
                    <a:pt x="417" y="1011"/>
                  </a:lnTo>
                  <a:lnTo>
                    <a:pt x="383" y="996"/>
                  </a:lnTo>
                  <a:lnTo>
                    <a:pt x="351" y="980"/>
                  </a:lnTo>
                  <a:lnTo>
                    <a:pt x="321" y="965"/>
                  </a:lnTo>
                  <a:lnTo>
                    <a:pt x="293" y="950"/>
                  </a:lnTo>
                  <a:lnTo>
                    <a:pt x="267" y="936"/>
                  </a:lnTo>
                  <a:lnTo>
                    <a:pt x="241" y="922"/>
                  </a:lnTo>
                  <a:lnTo>
                    <a:pt x="219" y="907"/>
                  </a:lnTo>
                  <a:lnTo>
                    <a:pt x="197" y="893"/>
                  </a:lnTo>
                  <a:lnTo>
                    <a:pt x="178" y="880"/>
                  </a:lnTo>
                  <a:lnTo>
                    <a:pt x="161" y="866"/>
                  </a:lnTo>
                  <a:lnTo>
                    <a:pt x="145" y="854"/>
                  </a:lnTo>
                  <a:lnTo>
                    <a:pt x="131" y="842"/>
                  </a:lnTo>
                  <a:lnTo>
                    <a:pt x="116" y="826"/>
                  </a:lnTo>
                  <a:lnTo>
                    <a:pt x="100" y="808"/>
                  </a:lnTo>
                  <a:lnTo>
                    <a:pt x="86" y="791"/>
                  </a:lnTo>
                  <a:lnTo>
                    <a:pt x="74" y="774"/>
                  </a:lnTo>
                  <a:lnTo>
                    <a:pt x="62" y="755"/>
                  </a:lnTo>
                  <a:lnTo>
                    <a:pt x="51" y="736"/>
                  </a:lnTo>
                  <a:lnTo>
                    <a:pt x="41" y="716"/>
                  </a:lnTo>
                  <a:lnTo>
                    <a:pt x="32" y="696"/>
                  </a:lnTo>
                  <a:lnTo>
                    <a:pt x="25" y="676"/>
                  </a:lnTo>
                  <a:lnTo>
                    <a:pt x="18" y="654"/>
                  </a:lnTo>
                  <a:lnTo>
                    <a:pt x="13" y="633"/>
                  </a:lnTo>
                  <a:lnTo>
                    <a:pt x="8" y="610"/>
                  </a:lnTo>
                  <a:lnTo>
                    <a:pt x="4" y="587"/>
                  </a:lnTo>
                  <a:lnTo>
                    <a:pt x="2" y="563"/>
                  </a:lnTo>
                  <a:lnTo>
                    <a:pt x="0" y="540"/>
                  </a:lnTo>
                  <a:lnTo>
                    <a:pt x="0" y="515"/>
                  </a:lnTo>
                  <a:lnTo>
                    <a:pt x="1" y="484"/>
                  </a:lnTo>
                  <a:lnTo>
                    <a:pt x="3" y="454"/>
                  </a:lnTo>
                  <a:lnTo>
                    <a:pt x="7" y="424"/>
                  </a:lnTo>
                  <a:lnTo>
                    <a:pt x="12" y="397"/>
                  </a:lnTo>
                  <a:lnTo>
                    <a:pt x="18" y="369"/>
                  </a:lnTo>
                  <a:lnTo>
                    <a:pt x="26" y="343"/>
                  </a:lnTo>
                  <a:lnTo>
                    <a:pt x="36" y="317"/>
                  </a:lnTo>
                  <a:lnTo>
                    <a:pt x="47" y="293"/>
                  </a:lnTo>
                  <a:lnTo>
                    <a:pt x="61" y="269"/>
                  </a:lnTo>
                  <a:lnTo>
                    <a:pt x="75" y="247"/>
                  </a:lnTo>
                  <a:lnTo>
                    <a:pt x="90" y="225"/>
                  </a:lnTo>
                  <a:lnTo>
                    <a:pt x="108" y="204"/>
                  </a:lnTo>
                  <a:lnTo>
                    <a:pt x="127" y="185"/>
                  </a:lnTo>
                  <a:lnTo>
                    <a:pt x="146" y="165"/>
                  </a:lnTo>
                  <a:lnTo>
                    <a:pt x="169" y="148"/>
                  </a:lnTo>
                  <a:lnTo>
                    <a:pt x="192" y="131"/>
                  </a:lnTo>
                  <a:lnTo>
                    <a:pt x="217" y="115"/>
                  </a:lnTo>
                  <a:lnTo>
                    <a:pt x="241" y="100"/>
                  </a:lnTo>
                  <a:lnTo>
                    <a:pt x="268" y="86"/>
                  </a:lnTo>
                  <a:lnTo>
                    <a:pt x="294" y="73"/>
                  </a:lnTo>
                  <a:lnTo>
                    <a:pt x="322" y="61"/>
                  </a:lnTo>
                  <a:lnTo>
                    <a:pt x="351" y="51"/>
                  </a:lnTo>
                  <a:lnTo>
                    <a:pt x="381" y="41"/>
                  </a:lnTo>
                  <a:lnTo>
                    <a:pt x="412" y="33"/>
                  </a:lnTo>
                  <a:lnTo>
                    <a:pt x="443" y="24"/>
                  </a:lnTo>
                  <a:lnTo>
                    <a:pt x="475" y="18"/>
                  </a:lnTo>
                  <a:lnTo>
                    <a:pt x="508" y="12"/>
                  </a:lnTo>
                  <a:lnTo>
                    <a:pt x="543" y="8"/>
                  </a:lnTo>
                  <a:lnTo>
                    <a:pt x="578" y="4"/>
                  </a:lnTo>
                  <a:lnTo>
                    <a:pt x="614" y="2"/>
                  </a:lnTo>
                  <a:lnTo>
                    <a:pt x="650" y="0"/>
                  </a:lnTo>
                  <a:lnTo>
                    <a:pt x="688" y="0"/>
                  </a:lnTo>
                  <a:lnTo>
                    <a:pt x="733" y="0"/>
                  </a:lnTo>
                  <a:lnTo>
                    <a:pt x="781" y="3"/>
                  </a:lnTo>
                  <a:lnTo>
                    <a:pt x="832" y="7"/>
                  </a:lnTo>
                  <a:lnTo>
                    <a:pt x="886" y="13"/>
                  </a:lnTo>
                  <a:lnTo>
                    <a:pt x="943" y="20"/>
                  </a:lnTo>
                  <a:lnTo>
                    <a:pt x="1004" y="30"/>
                  </a:lnTo>
                  <a:lnTo>
                    <a:pt x="1067" y="42"/>
                  </a:lnTo>
                  <a:lnTo>
                    <a:pt x="1134" y="54"/>
                  </a:lnTo>
                  <a:lnTo>
                    <a:pt x="1177" y="61"/>
                  </a:lnTo>
                  <a:lnTo>
                    <a:pt x="1177" y="386"/>
                  </a:lnTo>
                  <a:lnTo>
                    <a:pt x="1147" y="374"/>
                  </a:lnTo>
                  <a:lnTo>
                    <a:pt x="1117" y="363"/>
                  </a:lnTo>
                  <a:lnTo>
                    <a:pt x="1088" y="353"/>
                  </a:lnTo>
                  <a:lnTo>
                    <a:pt x="1059" y="344"/>
                  </a:lnTo>
                  <a:lnTo>
                    <a:pt x="1031" y="336"/>
                  </a:lnTo>
                  <a:lnTo>
                    <a:pt x="1003" y="327"/>
                  </a:lnTo>
                  <a:lnTo>
                    <a:pt x="975" y="320"/>
                  </a:lnTo>
                  <a:lnTo>
                    <a:pt x="947" y="314"/>
                  </a:lnTo>
                  <a:lnTo>
                    <a:pt x="920" y="309"/>
                  </a:lnTo>
                  <a:lnTo>
                    <a:pt x="892" y="304"/>
                  </a:lnTo>
                  <a:lnTo>
                    <a:pt x="865" y="300"/>
                  </a:lnTo>
                  <a:lnTo>
                    <a:pt x="838" y="297"/>
                  </a:lnTo>
                  <a:lnTo>
                    <a:pt x="811" y="294"/>
                  </a:lnTo>
                  <a:lnTo>
                    <a:pt x="786" y="292"/>
                  </a:lnTo>
                  <a:lnTo>
                    <a:pt x="759" y="291"/>
                  </a:lnTo>
                  <a:lnTo>
                    <a:pt x="734" y="291"/>
                  </a:lnTo>
                  <a:lnTo>
                    <a:pt x="699" y="292"/>
                  </a:lnTo>
                  <a:lnTo>
                    <a:pt x="667" y="293"/>
                  </a:lnTo>
                  <a:lnTo>
                    <a:pt x="637" y="296"/>
                  </a:lnTo>
                  <a:lnTo>
                    <a:pt x="609" y="301"/>
                  </a:lnTo>
                  <a:lnTo>
                    <a:pt x="583" y="306"/>
                  </a:lnTo>
                  <a:lnTo>
                    <a:pt x="559" y="313"/>
                  </a:lnTo>
                  <a:lnTo>
                    <a:pt x="539" y="321"/>
                  </a:lnTo>
                  <a:lnTo>
                    <a:pt x="520" y="331"/>
                  </a:lnTo>
                  <a:lnTo>
                    <a:pt x="512" y="336"/>
                  </a:lnTo>
                  <a:lnTo>
                    <a:pt x="503" y="341"/>
                  </a:lnTo>
                  <a:lnTo>
                    <a:pt x="495" y="346"/>
                  </a:lnTo>
                  <a:lnTo>
                    <a:pt x="488" y="352"/>
                  </a:lnTo>
                  <a:lnTo>
                    <a:pt x="482" y="359"/>
                  </a:lnTo>
                  <a:lnTo>
                    <a:pt x="476" y="365"/>
                  </a:lnTo>
                  <a:lnTo>
                    <a:pt x="471" y="372"/>
                  </a:lnTo>
                  <a:lnTo>
                    <a:pt x="467" y="380"/>
                  </a:lnTo>
                  <a:lnTo>
                    <a:pt x="463" y="387"/>
                  </a:lnTo>
                  <a:lnTo>
                    <a:pt x="459" y="395"/>
                  </a:lnTo>
                  <a:lnTo>
                    <a:pt x="455" y="403"/>
                  </a:lnTo>
                  <a:lnTo>
                    <a:pt x="453" y="411"/>
                  </a:lnTo>
                  <a:lnTo>
                    <a:pt x="451" y="420"/>
                  </a:lnTo>
                  <a:lnTo>
                    <a:pt x="449" y="430"/>
                  </a:lnTo>
                  <a:lnTo>
                    <a:pt x="448" y="439"/>
                  </a:lnTo>
                  <a:lnTo>
                    <a:pt x="448" y="449"/>
                  </a:lnTo>
                  <a:lnTo>
                    <a:pt x="449" y="463"/>
                  </a:lnTo>
                  <a:lnTo>
                    <a:pt x="452" y="477"/>
                  </a:lnTo>
                  <a:lnTo>
                    <a:pt x="456" y="490"/>
                  </a:lnTo>
                  <a:lnTo>
                    <a:pt x="463" y="502"/>
                  </a:lnTo>
                  <a:lnTo>
                    <a:pt x="471" y="514"/>
                  </a:lnTo>
                  <a:lnTo>
                    <a:pt x="481" y="524"/>
                  </a:lnTo>
                  <a:lnTo>
                    <a:pt x="492" y="536"/>
                  </a:lnTo>
                  <a:lnTo>
                    <a:pt x="506" y="545"/>
                  </a:lnTo>
                  <a:lnTo>
                    <a:pt x="521" y="553"/>
                  </a:lnTo>
                  <a:lnTo>
                    <a:pt x="540" y="564"/>
                  </a:lnTo>
                  <a:lnTo>
                    <a:pt x="565" y="577"/>
                  </a:lnTo>
                  <a:lnTo>
                    <a:pt x="595" y="592"/>
                  </a:lnTo>
                  <a:lnTo>
                    <a:pt x="632" y="608"/>
                  </a:lnTo>
                  <a:lnTo>
                    <a:pt x="673" y="628"/>
                  </a:lnTo>
                  <a:lnTo>
                    <a:pt x="720" y="649"/>
                  </a:lnTo>
                  <a:lnTo>
                    <a:pt x="773" y="672"/>
                  </a:lnTo>
                  <a:lnTo>
                    <a:pt x="846" y="707"/>
                  </a:lnTo>
                  <a:lnTo>
                    <a:pt x="914" y="740"/>
                  </a:lnTo>
                  <a:lnTo>
                    <a:pt x="976" y="771"/>
                  </a:lnTo>
                  <a:lnTo>
                    <a:pt x="1031" y="802"/>
                  </a:lnTo>
                  <a:lnTo>
                    <a:pt x="1056" y="817"/>
                  </a:lnTo>
                  <a:lnTo>
                    <a:pt x="1080" y="832"/>
                  </a:lnTo>
                  <a:lnTo>
                    <a:pt x="1101" y="846"/>
                  </a:lnTo>
                  <a:lnTo>
                    <a:pt x="1122" y="860"/>
                  </a:lnTo>
                  <a:lnTo>
                    <a:pt x="1140" y="875"/>
                  </a:lnTo>
                  <a:lnTo>
                    <a:pt x="1157" y="888"/>
                  </a:lnTo>
                  <a:lnTo>
                    <a:pt x="1173" y="901"/>
                  </a:lnTo>
                  <a:lnTo>
                    <a:pt x="1187" y="913"/>
                  </a:lnTo>
                  <a:lnTo>
                    <a:pt x="1201" y="930"/>
                  </a:lnTo>
                  <a:lnTo>
                    <a:pt x="1215" y="945"/>
                  </a:lnTo>
                  <a:lnTo>
                    <a:pt x="1229" y="962"/>
                  </a:lnTo>
                  <a:lnTo>
                    <a:pt x="1241" y="979"/>
                  </a:lnTo>
                  <a:lnTo>
                    <a:pt x="1251" y="997"/>
                  </a:lnTo>
                  <a:lnTo>
                    <a:pt x="1261" y="1015"/>
                  </a:lnTo>
                  <a:lnTo>
                    <a:pt x="1270" y="1034"/>
                  </a:lnTo>
                  <a:lnTo>
                    <a:pt x="1279" y="1053"/>
                  </a:lnTo>
                  <a:lnTo>
                    <a:pt x="1286" y="1074"/>
                  </a:lnTo>
                  <a:lnTo>
                    <a:pt x="1292" y="1094"/>
                  </a:lnTo>
                  <a:lnTo>
                    <a:pt x="1298" y="1114"/>
                  </a:lnTo>
                  <a:lnTo>
                    <a:pt x="1302" y="1137"/>
                  </a:lnTo>
                  <a:lnTo>
                    <a:pt x="1305" y="1158"/>
                  </a:lnTo>
                  <a:lnTo>
                    <a:pt x="1307" y="1182"/>
                  </a:lnTo>
                  <a:lnTo>
                    <a:pt x="1309" y="1204"/>
                  </a:lnTo>
                  <a:lnTo>
                    <a:pt x="1309" y="1229"/>
                  </a:lnTo>
                  <a:lnTo>
                    <a:pt x="1308" y="1262"/>
                  </a:lnTo>
                  <a:lnTo>
                    <a:pt x="1306" y="1296"/>
                  </a:lnTo>
                  <a:lnTo>
                    <a:pt x="1301" y="1328"/>
                  </a:lnTo>
                  <a:lnTo>
                    <a:pt x="1295" y="1358"/>
                  </a:lnTo>
                  <a:lnTo>
                    <a:pt x="1291" y="1374"/>
                  </a:lnTo>
                  <a:lnTo>
                    <a:pt x="1286" y="1389"/>
                  </a:lnTo>
                  <a:lnTo>
                    <a:pt x="1282" y="1403"/>
                  </a:lnTo>
                  <a:lnTo>
                    <a:pt x="1276" y="1418"/>
                  </a:lnTo>
                  <a:lnTo>
                    <a:pt x="1270" y="1432"/>
                  </a:lnTo>
                  <a:lnTo>
                    <a:pt x="1263" y="1446"/>
                  </a:lnTo>
                  <a:lnTo>
                    <a:pt x="1257" y="1459"/>
                  </a:lnTo>
                  <a:lnTo>
                    <a:pt x="1250" y="1473"/>
                  </a:lnTo>
                  <a:lnTo>
                    <a:pt x="1242" y="1486"/>
                  </a:lnTo>
                  <a:lnTo>
                    <a:pt x="1234" y="1499"/>
                  </a:lnTo>
                  <a:lnTo>
                    <a:pt x="1225" y="1511"/>
                  </a:lnTo>
                  <a:lnTo>
                    <a:pt x="1216" y="1524"/>
                  </a:lnTo>
                  <a:lnTo>
                    <a:pt x="1206" y="1536"/>
                  </a:lnTo>
                  <a:lnTo>
                    <a:pt x="1196" y="1547"/>
                  </a:lnTo>
                  <a:lnTo>
                    <a:pt x="1186" y="1559"/>
                  </a:lnTo>
                  <a:lnTo>
                    <a:pt x="1175" y="1571"/>
                  </a:lnTo>
                  <a:lnTo>
                    <a:pt x="1151" y="1592"/>
                  </a:lnTo>
                  <a:lnTo>
                    <a:pt x="1126" y="1613"/>
                  </a:lnTo>
                  <a:lnTo>
                    <a:pt x="1099" y="1633"/>
                  </a:lnTo>
                  <a:lnTo>
                    <a:pt x="1069" y="1651"/>
                  </a:lnTo>
                  <a:lnTo>
                    <a:pt x="1045" y="1666"/>
                  </a:lnTo>
                  <a:lnTo>
                    <a:pt x="1018" y="1679"/>
                  </a:lnTo>
                  <a:lnTo>
                    <a:pt x="992" y="1691"/>
                  </a:lnTo>
                  <a:lnTo>
                    <a:pt x="964" y="1703"/>
                  </a:lnTo>
                  <a:lnTo>
                    <a:pt x="936" y="1714"/>
                  </a:lnTo>
                  <a:lnTo>
                    <a:pt x="906" y="1724"/>
                  </a:lnTo>
                  <a:lnTo>
                    <a:pt x="876" y="1732"/>
                  </a:lnTo>
                  <a:lnTo>
                    <a:pt x="845" y="1740"/>
                  </a:lnTo>
                  <a:lnTo>
                    <a:pt x="812" y="1747"/>
                  </a:lnTo>
                  <a:lnTo>
                    <a:pt x="780" y="1752"/>
                  </a:lnTo>
                  <a:lnTo>
                    <a:pt x="746" y="1757"/>
                  </a:lnTo>
                  <a:lnTo>
                    <a:pt x="710" y="1762"/>
                  </a:lnTo>
                  <a:lnTo>
                    <a:pt x="675" y="1766"/>
                  </a:lnTo>
                  <a:lnTo>
                    <a:pt x="639" y="1768"/>
                  </a:lnTo>
                  <a:lnTo>
                    <a:pt x="601" y="1769"/>
                  </a:lnTo>
                  <a:lnTo>
                    <a:pt x="563" y="1770"/>
                  </a:lnTo>
                  <a:lnTo>
                    <a:pt x="497" y="1769"/>
                  </a:lnTo>
                  <a:lnTo>
                    <a:pt x="431" y="1766"/>
                  </a:lnTo>
                  <a:lnTo>
                    <a:pt x="365" y="1761"/>
                  </a:lnTo>
                  <a:lnTo>
                    <a:pt x="299" y="1754"/>
                  </a:lnTo>
                  <a:lnTo>
                    <a:pt x="233" y="1745"/>
                  </a:lnTo>
                  <a:lnTo>
                    <a:pt x="167" y="1735"/>
                  </a:lnTo>
                  <a:lnTo>
                    <a:pt x="100" y="1722"/>
                  </a:lnTo>
                  <a:lnTo>
                    <a:pt x="34" y="1707"/>
                  </a:lnTo>
                  <a:close/>
                </a:path>
              </a:pathLst>
            </a:custGeom>
            <a:solidFill>
              <a:srgbClr val="00999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solidFill>
                  <a:srgbClr val="ADBECB"/>
                </a:solidFill>
              </a:endParaRPr>
            </a:p>
          </p:txBody>
        </p:sp>
      </p:grpSp>
      <p:sp>
        <p:nvSpPr>
          <p:cNvPr id="9" name="Rectangle 8">
            <a:extLst>
              <a:ext uri="{FF2B5EF4-FFF2-40B4-BE49-F238E27FC236}">
                <a16:creationId xmlns:a16="http://schemas.microsoft.com/office/drawing/2014/main" id="{7D531763-A157-4CB4-A709-0D9642394B8C}"/>
              </a:ext>
            </a:extLst>
          </p:cNvPr>
          <p:cNvSpPr/>
          <p:nvPr/>
        </p:nvSpPr>
        <p:spPr>
          <a:xfrm>
            <a:off x="-11601" y="-42461"/>
            <a:ext cx="4070033" cy="6858000"/>
          </a:xfrm>
          <a:prstGeom prst="rect">
            <a:avLst/>
          </a:prstGeom>
          <a:solidFill>
            <a:srgbClr val="465359">
              <a:alpha val="8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8B2C4FA-9D67-4A7F-B109-6A0BCD916310}"/>
              </a:ext>
            </a:extLst>
          </p:cNvPr>
          <p:cNvSpPr>
            <a:spLocks noGrp="1"/>
          </p:cNvSpPr>
          <p:nvPr>
            <p:ph idx="1"/>
          </p:nvPr>
        </p:nvSpPr>
        <p:spPr>
          <a:xfrm>
            <a:off x="174775" y="231059"/>
            <a:ext cx="3719349" cy="5465392"/>
          </a:xfrm>
        </p:spPr>
        <p:txBody>
          <a:bodyPr>
            <a:normAutofit/>
          </a:bodyPr>
          <a:lstStyle/>
          <a:p>
            <a:pPr marL="0" indent="0">
              <a:buNone/>
            </a:pPr>
            <a:r>
              <a:rPr lang="en-US" sz="2400" b="0" dirty="0">
                <a:solidFill>
                  <a:schemeClr val="bg1"/>
                </a:solidFill>
              </a:rPr>
              <a:t>Contract logistics app from </a:t>
            </a:r>
            <a:r>
              <a:rPr lang="en-US" sz="2400" b="0" dirty="0" err="1">
                <a:solidFill>
                  <a:schemeClr val="bg1"/>
                </a:solidFill>
              </a:rPr>
              <a:t>Mendix</a:t>
            </a:r>
            <a:r>
              <a:rPr lang="en-US" sz="2400" b="0" dirty="0">
                <a:solidFill>
                  <a:schemeClr val="bg1"/>
                </a:solidFill>
              </a:rPr>
              <a:t> processes orders from e-commerce systems to custom warehouse management system:</a:t>
            </a:r>
          </a:p>
          <a:p>
            <a:pPr marL="180000" indent="-180000">
              <a:spcAft>
                <a:spcPts val="1200"/>
              </a:spcAft>
              <a:buFont typeface="Arial" panose="020B0604020202020204" pitchFamily="34" charset="0"/>
              <a:buChar char="•"/>
            </a:pPr>
            <a:r>
              <a:rPr lang="en-US" sz="2400" b="0" dirty="0">
                <a:solidFill>
                  <a:schemeClr val="bg1"/>
                </a:solidFill>
              </a:rPr>
              <a:t>Preventing 7-figure customer churn</a:t>
            </a:r>
          </a:p>
          <a:p>
            <a:pPr marL="180000" indent="-180000">
              <a:buFont typeface="Arial" panose="020B0604020202020204" pitchFamily="34" charset="0"/>
              <a:buChar char="•"/>
            </a:pPr>
            <a:r>
              <a:rPr lang="en-US" sz="2400" b="0" dirty="0">
                <a:solidFill>
                  <a:schemeClr val="bg1"/>
                </a:solidFill>
              </a:rPr>
              <a:t>Securing 4 Fortune100 accounts worth millions per year</a:t>
            </a:r>
          </a:p>
        </p:txBody>
      </p:sp>
      <p:pic>
        <p:nvPicPr>
          <p:cNvPr id="40" name="Grafik 6">
            <a:extLst>
              <a:ext uri="{FF2B5EF4-FFF2-40B4-BE49-F238E27FC236}">
                <a16:creationId xmlns:a16="http://schemas.microsoft.com/office/drawing/2014/main" id="{AD953B6E-4F66-46C2-8E7E-57F35FE8AE4F}"/>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03776" y="5498445"/>
            <a:ext cx="1418882" cy="1099399"/>
          </a:xfrm>
          <a:prstGeom prst="rect">
            <a:avLst/>
          </a:prstGeom>
        </p:spPr>
      </p:pic>
    </p:spTree>
    <p:extLst>
      <p:ext uri="{BB962C8B-B14F-4D97-AF65-F5344CB8AC3E}">
        <p14:creationId xmlns:p14="http://schemas.microsoft.com/office/powerpoint/2010/main" val="3199933926"/>
      </p:ext>
    </p:extLst>
  </p:cSld>
  <p:clrMapOvr>
    <a:masterClrMapping/>
  </p:clrMapOvr>
</p:sld>
</file>

<file path=ppt/theme/theme1.xml><?xml version="1.0" encoding="utf-8"?>
<a:theme xmlns:a="http://schemas.openxmlformats.org/drawingml/2006/main" name="DividendVTI">
  <a:themeElements>
    <a:clrScheme name="Blue I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EAC1C"/>
      </a:hlink>
      <a:folHlink>
        <a:srgbClr val="B26B02"/>
      </a:folHlink>
    </a:clrScheme>
    <a:fontScheme name="Dividend">
      <a:majorFont>
        <a:latin typeface="Franklin Gothic Demi"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VTI" id="{97558BDE-0B66-457C-BB6F-7B1B22DAA9B8}" vid="{F53508A3-AC60-448A-AF37-934D5F1A0D5E}"/>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D2D995-20F0-4C14-BF62-1248AB4B484D}">
  <ds:schemaRefs>
    <ds:schemaRef ds:uri="http://schemas.microsoft.com/office/2006/metadata/properties"/>
    <ds:schemaRef ds:uri="http://schemas.microsoft.com/office/infopath/2007/PartnerControls"/>
    <ds:schemaRef ds:uri="71af3243-3dd4-4a8d-8c0d-dd76da1f02a5"/>
  </ds:schemaRefs>
</ds:datastoreItem>
</file>

<file path=customXml/itemProps2.xml><?xml version="1.0" encoding="utf-8"?>
<ds:datastoreItem xmlns:ds="http://schemas.openxmlformats.org/officeDocument/2006/customXml" ds:itemID="{BB3242A4-1E6A-4E02-809C-4A24066EC01D}">
  <ds:schemaRefs>
    <ds:schemaRef ds:uri="http://schemas.microsoft.com/sharepoint/v3/contenttype/forms"/>
  </ds:schemaRefs>
</ds:datastoreItem>
</file>

<file path=customXml/itemProps3.xml><?xml version="1.0" encoding="utf-8"?>
<ds:datastoreItem xmlns:ds="http://schemas.openxmlformats.org/officeDocument/2006/customXml" ds:itemID="{965255AC-12AC-4323-AA35-9BAC798B66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0</TotalTime>
  <Words>619</Words>
  <Application>Microsoft Office PowerPoint</Application>
  <PresentationFormat>Widescreen</PresentationFormat>
  <Paragraphs>84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Franklin Gothic Book</vt:lpstr>
      <vt:lpstr>Franklin Gothic Demi</vt:lpstr>
      <vt:lpstr>Wingdings 2</vt:lpstr>
      <vt:lpstr>DividendVTI</vt:lpstr>
      <vt:lpstr>The power of digital transformation</vt:lpstr>
      <vt:lpstr>Your host</vt:lpstr>
      <vt:lpstr>Your presenter</vt:lpstr>
      <vt:lpstr>Unprecedented  change</vt:lpstr>
      <vt:lpstr>PowerPoint Presentation</vt:lpstr>
      <vt:lpstr>PowerPoint Presentation</vt:lpstr>
      <vt:lpstr>PowerPoint Presentation</vt:lpstr>
      <vt:lpstr>PowerPoint Presentation</vt:lpstr>
      <vt:lpstr>PowerPoint Presentation</vt:lpstr>
      <vt:lpstr>Desca webinar series: the power of digital transformation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2020-06-25T15:51:55Z</dcterms:created>
  <dcterms:modified xsi:type="dcterms:W3CDTF">2020-06-25T18:28:33Z</dcterms:modified>
</cp:coreProperties>
</file>