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1" r:id="rId3"/>
    <p:sldId id="257" r:id="rId4"/>
    <p:sldId id="290" r:id="rId5"/>
    <p:sldId id="292" r:id="rId6"/>
    <p:sldId id="296" r:id="rId7"/>
    <p:sldId id="293" r:id="rId8"/>
    <p:sldId id="299" r:id="rId9"/>
  </p:sldIdLst>
  <p:sldSz cx="13004800" cy="9753600"/>
  <p:notesSz cx="6950075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C554F"/>
        </a:fontRef>
        <a:srgbClr val="5C554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C554F">
              <a:alpha val="12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E1FC823-6453-4722-A224-8BAD5A0D4C5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6A49053-D55C-4E15-839D-0585F690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742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432" y="1079398"/>
            <a:ext cx="10728960" cy="507187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378" spc="-7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87" y="6336883"/>
            <a:ext cx="10728960" cy="1625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 algn="ctr">
              <a:buNone/>
              <a:defRPr sz="3413"/>
            </a:lvl2pPr>
            <a:lvl3pPr marL="1300460" indent="0" algn="ctr">
              <a:buNone/>
              <a:defRPr sz="3413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1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89909"/>
            <a:ext cx="2804160" cy="81883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89908"/>
            <a:ext cx="8249920" cy="8188331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5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2641600" y="787400"/>
            <a:ext cx="7620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965200" y="6477000"/>
            <a:ext cx="11074400" cy="1828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65200" y="8293100"/>
            <a:ext cx="11074400" cy="1003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cap="all"/>
            </a:lvl1pPr>
            <a:lvl2pPr marL="0" indent="0" algn="ctr">
              <a:spcBef>
                <a:spcPts val="0"/>
              </a:spcBef>
              <a:buSzTx/>
              <a:buNone/>
              <a:defRPr sz="3200" cap="all"/>
            </a:lvl2pPr>
            <a:lvl3pPr marL="0" indent="0" algn="ctr">
              <a:spcBef>
                <a:spcPts val="0"/>
              </a:spcBef>
              <a:buSzTx/>
              <a:buNone/>
              <a:defRPr sz="3200" cap="all"/>
            </a:lvl3pPr>
            <a:lvl4pPr marL="0" indent="0" algn="ctr">
              <a:spcBef>
                <a:spcPts val="0"/>
              </a:spcBef>
              <a:buSzTx/>
              <a:buNone/>
              <a:defRPr sz="3200" cap="all"/>
            </a:lvl4pPr>
            <a:lvl5pPr marL="0" indent="0" algn="ctr">
              <a:spcBef>
                <a:spcPts val="0"/>
              </a:spcBef>
              <a:buSzTx/>
              <a:buNone/>
              <a:defRPr sz="3200"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7711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965200" y="3098800"/>
            <a:ext cx="11074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1pPr>
            <a:lvl2pPr>
              <a:spcBef>
                <a:spcPts val="320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2pPr>
            <a:lvl3pPr>
              <a:spcBef>
                <a:spcPts val="320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3pPr>
            <a:lvl4pPr>
              <a:spcBef>
                <a:spcPts val="320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4pPr>
            <a:lvl5pPr>
              <a:spcBef>
                <a:spcPts val="320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4070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079398"/>
            <a:ext cx="10728960" cy="507187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37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6333338"/>
            <a:ext cx="10728960" cy="1625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2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432" y="2625044"/>
            <a:ext cx="5266944" cy="572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448" y="2625047"/>
            <a:ext cx="5266944" cy="5722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5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32" y="3672653"/>
            <a:ext cx="5266944" cy="4674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448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448" y="3672653"/>
            <a:ext cx="5266944" cy="4674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9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320843" cy="975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309409" y="0"/>
            <a:ext cx="68275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845311"/>
            <a:ext cx="3413760" cy="3251200"/>
          </a:xfrm>
        </p:spPr>
        <p:txBody>
          <a:bodyPr anchor="b">
            <a:norm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27" y="1040384"/>
            <a:ext cx="7124470" cy="747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4161536"/>
            <a:ext cx="3413760" cy="480586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547" y="9187252"/>
            <a:ext cx="2793078" cy="519289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0640" y="9187252"/>
            <a:ext cx="4958080" cy="51928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044267"/>
            <a:ext cx="13001414" cy="270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990330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7217664"/>
            <a:ext cx="10793984" cy="1170432"/>
          </a:xfrm>
        </p:spPr>
        <p:txBody>
          <a:bodyPr tIns="0" bIns="0" anchor="b">
            <a:no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3004784" cy="699033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31" y="8401101"/>
            <a:ext cx="10793984" cy="84531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53"/>
              </a:spcAft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103360"/>
            <a:ext cx="13004801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008804"/>
            <a:ext cx="13004801" cy="93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1" y="2625044"/>
            <a:ext cx="10728961" cy="5722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4" y="9187252"/>
            <a:ext cx="263708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1932" y="9187252"/>
            <a:ext cx="514432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490" y="9187252"/>
            <a:ext cx="139949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3101" y="2471602"/>
            <a:ext cx="106314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8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1300460" rtl="0" eaLnBrk="1" latinLnBrk="0" hangingPunct="1">
        <a:lnSpc>
          <a:spcPct val="85000"/>
        </a:lnSpc>
        <a:spcBef>
          <a:spcPct val="0"/>
        </a:spcBef>
        <a:buNone/>
        <a:defRPr sz="6827" kern="1200" spc="-7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0046" indent="-130046" algn="l" defTabSz="1300460" rtl="0" eaLnBrk="1" latinLnBrk="0" hangingPunct="1">
        <a:lnSpc>
          <a:spcPct val="90000"/>
        </a:lnSpc>
        <a:spcBef>
          <a:spcPts val="1707"/>
        </a:spcBef>
        <a:spcAft>
          <a:spcPts val="284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6193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6285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66377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6469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6442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4886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3330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1774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mailto:aluque2@uic.ed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-114300" y="4445000"/>
            <a:ext cx="12598400" cy="1270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0000" spc="50"/>
            </a:lvl1pPr>
          </a:lstStyle>
          <a:p>
            <a:pPr algn="ctr"/>
            <a:r>
              <a:rPr dirty="0"/>
              <a:t>¡</a:t>
            </a:r>
            <a:r>
              <a:rPr dirty="0" err="1"/>
              <a:t>Bienvenidos</a:t>
            </a:r>
            <a:r>
              <a:rPr dirty="0"/>
              <a:t>!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609600" y="8712200"/>
            <a:ext cx="11430000" cy="774700"/>
          </a:xfrm>
          <a:prstGeom prst="rect">
            <a:avLst/>
          </a:prstGeom>
        </p:spPr>
        <p:txBody>
          <a:bodyPr/>
          <a:lstStyle/>
          <a:p>
            <a:pPr>
              <a:defRPr sz="27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en-US" dirty="0"/>
              <a:t>David </a:t>
            </a:r>
            <a:r>
              <a:rPr lang="en-US" dirty="0" err="1"/>
              <a:t>abugaber</a:t>
            </a:r>
            <a:r>
              <a:rPr lang="en-US" dirty="0"/>
              <a:t> - </a:t>
            </a:r>
            <a:r>
              <a:rPr lang="en-US" u="sng" dirty="0">
                <a:hlinkClick r:id="rId2"/>
              </a:rPr>
              <a:t>dabuga</a:t>
            </a:r>
            <a:r>
              <a:rPr u="sng" dirty="0">
                <a:hlinkClick r:id="rId2"/>
              </a:rPr>
              <a:t>2@uic.edu</a:t>
            </a:r>
          </a:p>
        </p:txBody>
      </p:sp>
      <p:pic>
        <p:nvPicPr>
          <p:cNvPr id="137" name="SpanishClubHeader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22300" y="330200"/>
            <a:ext cx="13614400" cy="340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609600" y="8191500"/>
            <a:ext cx="114300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2700" cap="all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dirty="0" err="1"/>
              <a:t>español</a:t>
            </a:r>
            <a:r>
              <a:rPr dirty="0"/>
              <a:t> 102 - </a:t>
            </a:r>
            <a:r>
              <a:rPr lang="en-US" dirty="0"/>
              <a:t>SPRING</a:t>
            </a:r>
            <a:r>
              <a:rPr dirty="0"/>
              <a:t> 201</a:t>
            </a:r>
            <a:r>
              <a:rPr lang="en-US" dirty="0"/>
              <a:t>8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1226765"/>
            <a:ext cx="10728960" cy="20632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71" y="1439264"/>
            <a:ext cx="10687928" cy="61668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21465" y="819150"/>
            <a:ext cx="4218038" cy="7196917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77918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4267200" y="407615"/>
            <a:ext cx="7632192" cy="2063299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rPr dirty="0"/>
              <a:t>¿</a:t>
            </a:r>
            <a:r>
              <a:rPr lang="en-US" dirty="0" err="1"/>
              <a:t>Q</a:t>
            </a:r>
            <a:r>
              <a:rPr dirty="0" err="1"/>
              <a:t>uién</a:t>
            </a:r>
            <a:r>
              <a:rPr dirty="0"/>
              <a:t> soy?</a:t>
            </a:r>
          </a:p>
        </p:txBody>
      </p:sp>
      <p:sp>
        <p:nvSpPr>
          <p:cNvPr id="141" name="Shape 141"/>
          <p:cNvSpPr/>
          <p:nvPr/>
        </p:nvSpPr>
        <p:spPr>
          <a:xfrm>
            <a:off x="556637" y="3247819"/>
            <a:ext cx="7741974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spcAft>
                <a:spcPts val="1800"/>
              </a:spcAft>
              <a:defRPr sz="3000">
                <a:solidFill>
                  <a:srgbClr val="000000"/>
                </a:solidFill>
              </a:defRPr>
            </a:pPr>
            <a:r>
              <a:rPr dirty="0"/>
              <a:t>Me </a:t>
            </a:r>
            <a:r>
              <a:rPr dirty="0" err="1"/>
              <a:t>llamo</a:t>
            </a:r>
            <a:r>
              <a:rPr dirty="0"/>
              <a:t> </a:t>
            </a:r>
            <a:r>
              <a:rPr lang="en-US" dirty="0"/>
              <a:t>David </a:t>
            </a:r>
            <a:r>
              <a:rPr lang="en-US" dirty="0" err="1"/>
              <a:t>Abugaber</a:t>
            </a:r>
            <a:r>
              <a:rPr dirty="0"/>
              <a:t>.</a:t>
            </a:r>
            <a:endParaRPr lang="en-US" dirty="0"/>
          </a:p>
          <a:p>
            <a:pPr algn="l">
              <a:spcAft>
                <a:spcPts val="1800"/>
              </a:spcAft>
              <a:defRPr sz="3000">
                <a:solidFill>
                  <a:srgbClr val="000000"/>
                </a:solidFill>
              </a:defRPr>
            </a:pPr>
            <a:r>
              <a:rPr dirty="0"/>
              <a:t>Soy de </a:t>
            </a:r>
            <a:r>
              <a:rPr lang="en-US" dirty="0"/>
              <a:t>Tamaulipas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el </a:t>
            </a:r>
            <a:r>
              <a:rPr lang="en-US" dirty="0" err="1"/>
              <a:t>norte</a:t>
            </a:r>
            <a:r>
              <a:rPr dirty="0"/>
              <a:t> de </a:t>
            </a:r>
            <a:r>
              <a:rPr lang="en-US" dirty="0"/>
              <a:t>México.</a:t>
            </a:r>
            <a:endParaRPr dirty="0"/>
          </a:p>
          <a:p>
            <a:pPr algn="l">
              <a:spcAft>
                <a:spcPts val="1800"/>
              </a:spcAft>
              <a:defRPr sz="3000">
                <a:solidFill>
                  <a:srgbClr val="000000"/>
                </a:solidFill>
              </a:defRPr>
            </a:pPr>
            <a:r>
              <a:rPr lang="en-US" dirty="0" err="1"/>
              <a:t>Es</a:t>
            </a:r>
            <a:r>
              <a:rPr lang="en-US" dirty="0"/>
              <a:t> mi  2</a:t>
            </a:r>
            <a:r>
              <a:rPr lang="en-US" baseline="30000" dirty="0"/>
              <a:t>o </a:t>
            </a:r>
            <a:r>
              <a:rPr lang="en-US" dirty="0"/>
              <a:t>(</a:t>
            </a:r>
            <a:r>
              <a:rPr lang="en-US" dirty="0" err="1"/>
              <a:t>segundo</a:t>
            </a:r>
            <a:r>
              <a:rPr lang="en-US" dirty="0"/>
              <a:t>) </a:t>
            </a:r>
            <a:r>
              <a:rPr lang="en-US" dirty="0" err="1"/>
              <a:t>año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UIC</a:t>
            </a:r>
          </a:p>
          <a:p>
            <a:pPr algn="l">
              <a:spcAft>
                <a:spcPts val="1800"/>
              </a:spcAft>
              <a:defRPr sz="3000">
                <a:solidFill>
                  <a:srgbClr val="000000"/>
                </a:solidFill>
              </a:defRPr>
            </a:pPr>
            <a:r>
              <a:rPr lang="en-US" b="1" dirty="0" err="1"/>
              <a:t>Lingüística</a:t>
            </a:r>
            <a:r>
              <a:rPr lang="en-US" b="1" dirty="0"/>
              <a:t>.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Trabajo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 </a:t>
            </a:r>
            <a:r>
              <a:rPr lang="en-US" sz="2400" dirty="0" err="1"/>
              <a:t>laboratorio</a:t>
            </a:r>
            <a:r>
              <a:rPr lang="en-US" sz="2400" dirty="0"/>
              <a:t> de </a:t>
            </a:r>
            <a:r>
              <a:rPr lang="en-US" sz="2400" dirty="0" err="1"/>
              <a:t>lingüística</a:t>
            </a:r>
            <a:r>
              <a:rPr lang="en-US" sz="2400" dirty="0"/>
              <a:t>)</a:t>
            </a:r>
            <a:endParaRPr lang="en-US" dirty="0"/>
          </a:p>
          <a:p>
            <a:pPr algn="l">
              <a:lnSpc>
                <a:spcPct val="150000"/>
              </a:lnSpc>
              <a:defRPr sz="3000">
                <a:solidFill>
                  <a:srgbClr val="000000"/>
                </a:solidFill>
              </a:defRPr>
            </a:pPr>
            <a:r>
              <a:rPr lang="en-US" dirty="0" err="1"/>
              <a:t>Mi</a:t>
            </a:r>
            <a:r>
              <a:rPr lang="en-US" dirty="0"/>
              <a:t> comida </a:t>
            </a:r>
            <a:r>
              <a:rPr lang="en-US" dirty="0" err="1"/>
              <a:t>favorita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… </a:t>
            </a:r>
            <a:r>
              <a:rPr lang="en-US" dirty="0" err="1"/>
              <a:t>sándwiches</a:t>
            </a:r>
            <a:r>
              <a:rPr lang="en-US" dirty="0"/>
              <a:t> de </a:t>
            </a:r>
            <a:r>
              <a:rPr lang="en-US" dirty="0" err="1"/>
              <a:t>bistec</a:t>
            </a:r>
            <a:endParaRPr dirty="0"/>
          </a:p>
          <a:p>
            <a:pPr algn="l">
              <a:lnSpc>
                <a:spcPct val="150000"/>
              </a:lnSpc>
              <a:defRPr sz="3000">
                <a:solidFill>
                  <a:srgbClr val="000000"/>
                </a:solidFill>
              </a:defRPr>
            </a:pPr>
            <a:endParaRPr dirty="0"/>
          </a:p>
          <a:p>
            <a:pPr algn="l">
              <a:lnSpc>
                <a:spcPct val="150000"/>
              </a:lnSpc>
              <a:defRPr>
                <a:solidFill>
                  <a:srgbClr val="61177C"/>
                </a:solidFill>
              </a:defRPr>
            </a:pPr>
            <a:endParaRPr dirty="0"/>
          </a:p>
          <a:p>
            <a:pPr algn="l">
              <a:lnSpc>
                <a:spcPct val="150000"/>
              </a:lnSpc>
              <a:defRPr>
                <a:solidFill>
                  <a:srgbClr val="61177C"/>
                </a:solidFill>
              </a:defRPr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5" y="368300"/>
            <a:ext cx="3177228" cy="1850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r="-2703" b="29580"/>
          <a:stretch/>
        </p:blipFill>
        <p:spPr>
          <a:xfrm>
            <a:off x="10296819" y="436315"/>
            <a:ext cx="1970993" cy="2565678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8" name="Group 7"/>
          <p:cNvGrpSpPr/>
          <p:nvPr/>
        </p:nvGrpSpPr>
        <p:grpSpPr>
          <a:xfrm>
            <a:off x="8544712" y="3247819"/>
            <a:ext cx="4034401" cy="2816347"/>
            <a:chOff x="4485199" y="2918650"/>
            <a:chExt cx="4034401" cy="28163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199" y="2918650"/>
              <a:ext cx="4034401" cy="2816347"/>
            </a:xfrm>
            <a:prstGeom prst="rect">
              <a:avLst/>
            </a:prstGeom>
          </p:spPr>
        </p:pic>
        <p:sp>
          <p:nvSpPr>
            <p:cNvPr id="5" name="Left Arrow 4"/>
            <p:cNvSpPr/>
            <p:nvPr/>
          </p:nvSpPr>
          <p:spPr>
            <a:xfrm>
              <a:off x="6897591" y="4024898"/>
              <a:ext cx="911114" cy="603849"/>
            </a:xfrm>
            <a:prstGeom prst="leftArrow">
              <a:avLst/>
            </a:prstGeom>
            <a:solidFill>
              <a:srgbClr val="FF0000"/>
            </a:solidFill>
            <a:ln w="127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95"/>
          <a:stretch/>
        </p:blipFill>
        <p:spPr>
          <a:xfrm>
            <a:off x="6575972" y="6879455"/>
            <a:ext cx="6091109" cy="2695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6" y="6879455"/>
            <a:ext cx="4115514" cy="2747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00" y="6879455"/>
            <a:ext cx="2932023" cy="1935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2677" y="3092943"/>
            <a:ext cx="10744374" cy="6351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Choice xmlns="" xmlns:p14="http://schemas.microsoft.com/office/powerpoint/2010/main" Requires="p14">
      <p:transition spd="slow" advClick="1" p14:dur="2000">
        <p:wipe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30" y="2961916"/>
            <a:ext cx="8475304" cy="4890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4" y="1412573"/>
            <a:ext cx="12520231" cy="74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340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86" y="1304101"/>
            <a:ext cx="12389514" cy="6887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86" y="1304100"/>
            <a:ext cx="12148214" cy="7060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4538" y="2470914"/>
            <a:ext cx="1702676" cy="47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3973" y="3637727"/>
            <a:ext cx="1702676" cy="47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64166" y="4834181"/>
            <a:ext cx="1702676" cy="47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2746" y="6019717"/>
            <a:ext cx="1702676" cy="47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95300" y="7235721"/>
            <a:ext cx="1702676" cy="47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3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30" y="2961916"/>
            <a:ext cx="8475304" cy="4890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4" y="1412573"/>
            <a:ext cx="12520231" cy="7401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2971082"/>
            <a:ext cx="312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Jimbo</a:t>
            </a:r>
            <a:endParaRPr lang="en-US" sz="360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endParaRPr lang="en-US" sz="360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Michigan</a:t>
            </a:r>
          </a:p>
          <a:p>
            <a:endParaRPr lang="en-US" sz="360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senior</a:t>
            </a:r>
          </a:p>
          <a:p>
            <a:endParaRPr lang="en-US" sz="360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medicina</a:t>
            </a:r>
            <a:endParaRPr lang="en-US" sz="360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endParaRPr lang="en-US" sz="360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pasta</a:t>
            </a:r>
          </a:p>
        </p:txBody>
      </p:sp>
    </p:spTree>
    <p:extLst>
      <p:ext uri="{BB962C8B-B14F-4D97-AF65-F5344CB8AC3E}">
        <p14:creationId xmlns:p14="http://schemas.microsoft.com/office/powerpoint/2010/main" val="3483928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Introducciones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 err="1">
                <a:solidFill>
                  <a:schemeClr val="tx1"/>
                </a:solidFill>
              </a:rPr>
              <a:t>Él</a:t>
            </a:r>
            <a:r>
              <a:rPr lang="en-US" sz="4300" b="1" dirty="0">
                <a:solidFill>
                  <a:schemeClr val="tx1"/>
                </a:solidFill>
              </a:rPr>
              <a:t> / </a:t>
            </a:r>
            <a:r>
              <a:rPr lang="en-US" sz="4300" b="1" dirty="0" err="1">
                <a:solidFill>
                  <a:schemeClr val="tx1"/>
                </a:solidFill>
              </a:rPr>
              <a:t>ella</a:t>
            </a:r>
            <a:r>
              <a:rPr lang="en-US" sz="4300" b="1" dirty="0">
                <a:solidFill>
                  <a:schemeClr val="tx1"/>
                </a:solidFill>
              </a:rPr>
              <a:t> se llama ________________________.</a:t>
            </a:r>
          </a:p>
          <a:p>
            <a:pPr marL="0" indent="0">
              <a:buNone/>
            </a:pPr>
            <a:r>
              <a:rPr lang="es-ES" sz="4300" b="1" dirty="0">
                <a:solidFill>
                  <a:schemeClr val="tx1"/>
                </a:solidFill>
              </a:rPr>
              <a:t>Es de _________________________________.</a:t>
            </a:r>
          </a:p>
          <a:p>
            <a:pPr marL="0" indent="0">
              <a:buNone/>
            </a:pPr>
            <a:r>
              <a:rPr lang="es-ES" sz="4300" b="1" dirty="0">
                <a:solidFill>
                  <a:schemeClr val="tx1"/>
                </a:solidFill>
              </a:rPr>
              <a:t>Es un/una _____________________________.</a:t>
            </a:r>
          </a:p>
          <a:p>
            <a:pPr marL="0" indent="0">
              <a:buNone/>
            </a:pPr>
            <a:r>
              <a:rPr lang="es-ES" sz="4300" b="1" dirty="0">
                <a:solidFill>
                  <a:schemeClr val="tx1"/>
                </a:solidFill>
              </a:rPr>
              <a:t>Estudia ________________________________.</a:t>
            </a:r>
          </a:p>
          <a:p>
            <a:pPr marL="0" indent="0">
              <a:buNone/>
            </a:pPr>
            <a:r>
              <a:rPr lang="es-ES" sz="4300" b="1" dirty="0">
                <a:solidFill>
                  <a:schemeClr val="tx1"/>
                </a:solidFill>
              </a:rPr>
              <a:t>Su comida favorita es _____________________.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479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Introducciones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 err="1">
                <a:solidFill>
                  <a:schemeClr val="tx1"/>
                </a:solidFill>
              </a:rPr>
              <a:t>Él</a:t>
            </a:r>
            <a:r>
              <a:rPr lang="en-US" sz="4300" b="1" dirty="0">
                <a:solidFill>
                  <a:schemeClr val="tx1"/>
                </a:solidFill>
              </a:rPr>
              <a:t> / </a:t>
            </a:r>
            <a:r>
              <a:rPr lang="en-US" sz="4300" b="1" dirty="0" err="1">
                <a:solidFill>
                  <a:schemeClr val="tx1"/>
                </a:solidFill>
              </a:rPr>
              <a:t>ella</a:t>
            </a:r>
            <a:r>
              <a:rPr lang="en-US" sz="4300" b="1" dirty="0">
                <a:solidFill>
                  <a:schemeClr val="tx1"/>
                </a:solidFill>
              </a:rPr>
              <a:t> se llama ________________________.</a:t>
            </a:r>
          </a:p>
          <a:p>
            <a:pPr marL="0" indent="0">
              <a:buNone/>
            </a:pPr>
            <a:r>
              <a:rPr lang="es-ES" sz="4300" b="1" dirty="0">
                <a:solidFill>
                  <a:schemeClr val="tx1"/>
                </a:solidFill>
              </a:rPr>
              <a:t>Es de _________________________________.</a:t>
            </a:r>
          </a:p>
          <a:p>
            <a:pPr marL="0" indent="0">
              <a:buNone/>
            </a:pPr>
            <a:r>
              <a:rPr lang="es-ES" sz="4300" b="1" dirty="0">
                <a:solidFill>
                  <a:schemeClr val="tx1"/>
                </a:solidFill>
              </a:rPr>
              <a:t>Es un/una _____________________________.</a:t>
            </a:r>
          </a:p>
          <a:p>
            <a:pPr marL="0" indent="0">
              <a:buNone/>
            </a:pPr>
            <a:r>
              <a:rPr lang="es-ES" sz="4300" b="1" dirty="0">
                <a:solidFill>
                  <a:schemeClr val="tx1"/>
                </a:solidFill>
              </a:rPr>
              <a:t>Estudia ________________________________.</a:t>
            </a:r>
          </a:p>
          <a:p>
            <a:pPr marL="0" indent="0">
              <a:buNone/>
            </a:pPr>
            <a:r>
              <a:rPr lang="es-ES" sz="4300" b="1" dirty="0">
                <a:solidFill>
                  <a:schemeClr val="tx1"/>
                </a:solidFill>
              </a:rPr>
              <a:t>Su comida favorita es _____________________.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7241" y="2865052"/>
            <a:ext cx="4351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Jimbo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7020" y="5738059"/>
            <a:ext cx="4351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pasta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4275" y="5308002"/>
            <a:ext cx="4351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medicina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6110" y="4408128"/>
            <a:ext cx="4351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senior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5655" y="3360481"/>
            <a:ext cx="4351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Michigan</a:t>
            </a:r>
          </a:p>
        </p:txBody>
      </p:sp>
    </p:spTree>
    <p:extLst>
      <p:ext uri="{BB962C8B-B14F-4D97-AF65-F5344CB8AC3E}">
        <p14:creationId xmlns:p14="http://schemas.microsoft.com/office/powerpoint/2010/main" val="1197692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1B1B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0D6AC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</TotalTime>
  <Words>120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Gill Sans</vt:lpstr>
      <vt:lpstr>Gill Sans Light</vt:lpstr>
      <vt:lpstr>Lucida Grande</vt:lpstr>
      <vt:lpstr>Calibri</vt:lpstr>
      <vt:lpstr>Calibri Light</vt:lpstr>
      <vt:lpstr>Lucida Handwriting</vt:lpstr>
      <vt:lpstr>Retrospect</vt:lpstr>
      <vt:lpstr>¡Bienvenidos!</vt:lpstr>
      <vt:lpstr>PowerPoint Presentation</vt:lpstr>
      <vt:lpstr>¿Quién soy?</vt:lpstr>
      <vt:lpstr>PowerPoint Presentation</vt:lpstr>
      <vt:lpstr>PowerPoint Presentation</vt:lpstr>
      <vt:lpstr>PowerPoint Presentation</vt:lpstr>
      <vt:lpstr>Introducciones</vt:lpstr>
      <vt:lpstr>Introducciones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¡Bienvenidos!</dc:title>
  <dc:creator>Abugaber-Bowman, David</dc:creator>
  <cp:lastModifiedBy>David</cp:lastModifiedBy>
  <cp:revision>22</cp:revision>
  <cp:lastPrinted>2017-08-27T21:39:07Z</cp:lastPrinted>
  <dcterms:modified xsi:type="dcterms:W3CDTF">2019-02-04T22:57:34Z</dcterms:modified>
</cp:coreProperties>
</file>