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F4D"/>
    <a:srgbClr val="5E7550"/>
    <a:srgbClr val="70BA3A"/>
    <a:srgbClr val="A44CEA"/>
    <a:srgbClr val="00E3ED"/>
    <a:srgbClr val="00D2EF"/>
    <a:srgbClr val="FD6011"/>
    <a:srgbClr val="FFD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9"/>
    <p:restoredTop sz="94708"/>
  </p:normalViewPr>
  <p:slideViewPr>
    <p:cSldViewPr snapToGrid="0">
      <p:cViewPr varScale="1">
        <p:scale>
          <a:sx n="66" d="100"/>
          <a:sy n="66" d="100"/>
        </p:scale>
        <p:origin x="18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DAC5-CD39-8E4B-AF08-8F86641CA78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36ED9-5BAB-024D-8397-D62F18BF3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36ED9-5BAB-024D-8397-D62F18BF35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2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4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7CAA-1850-8744-B37D-504AB1962D26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79B80-0586-A641-B6E7-E9EECBFC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73390-ED4F-12E1-2299-1E4AE7CFE1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7B809-AB8B-17A6-24B0-039D321C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891" y="184638"/>
            <a:ext cx="3236218" cy="187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2D772-3874-4D42-E8C5-C1FD000C2C93}"/>
              </a:ext>
            </a:extLst>
          </p:cNvPr>
          <p:cNvSpPr txBox="1"/>
          <p:nvPr/>
        </p:nvSpPr>
        <p:spPr>
          <a:xfrm>
            <a:off x="407319" y="1954916"/>
            <a:ext cx="604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86F4D"/>
                </a:solidFill>
              </a:rPr>
              <a:t>STONEBRIDGE COUNTRY 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AC9CB-0468-702B-F9EE-57A78AD22F77}"/>
              </a:ext>
            </a:extLst>
          </p:cNvPr>
          <p:cNvSpPr txBox="1"/>
          <p:nvPr/>
        </p:nvSpPr>
        <p:spPr>
          <a:xfrm>
            <a:off x="343151" y="2361192"/>
            <a:ext cx="617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86F4D"/>
                </a:solidFill>
              </a:rPr>
              <a:t>WOMAN’S NINERS INVITATIONAL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7969F-6235-05DE-F557-ADE233B1A32A}"/>
              </a:ext>
            </a:extLst>
          </p:cNvPr>
          <p:cNvSpPr txBox="1"/>
          <p:nvPr/>
        </p:nvSpPr>
        <p:spPr>
          <a:xfrm>
            <a:off x="38686" y="3083894"/>
            <a:ext cx="678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MARCH 31, 2026 </a:t>
            </a:r>
            <a:r>
              <a:rPr lang="en-US" sz="3000" b="1" dirty="0">
                <a:solidFill>
                  <a:schemeClr val="accent2"/>
                </a:solidFill>
              </a:rPr>
              <a:t>(Tuesday)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61086-86D2-F1F5-B9F7-EA9415D1DF31}"/>
              </a:ext>
            </a:extLst>
          </p:cNvPr>
          <p:cNvSpPr txBox="1"/>
          <p:nvPr/>
        </p:nvSpPr>
        <p:spPr>
          <a:xfrm>
            <a:off x="193430" y="3945673"/>
            <a:ext cx="64711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All Niner’s Welcome!</a:t>
            </a:r>
          </a:p>
          <a:p>
            <a:pPr marL="285750" indent="-28575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7:30 – 8:45 Registration &amp; Hot Breakfast!</a:t>
            </a:r>
          </a:p>
          <a:p>
            <a:pPr marL="285750" indent="-28575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9:00 Shotgun Start for Scramble</a:t>
            </a:r>
          </a:p>
          <a:p>
            <a:pPr marL="285750" indent="-28575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“Zebra-</a:t>
            </a:r>
            <a:r>
              <a:rPr lang="en-US" sz="2400" dirty="0" err="1">
                <a:solidFill>
                  <a:srgbClr val="586F4D"/>
                </a:solidFill>
                <a:latin typeface="Comic Sans MS" panose="030F0902030302020204" pitchFamily="66" charset="0"/>
              </a:rPr>
              <a:t>licious</a:t>
            </a: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” Lunch!</a:t>
            </a:r>
          </a:p>
          <a:p>
            <a:pPr marL="285750" indent="-28575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“Gi-Raffle” Prizes worth up to $250!</a:t>
            </a:r>
          </a:p>
          <a:p>
            <a:pPr marL="285750" indent="-28575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Prizes and Favors!</a:t>
            </a:r>
          </a:p>
          <a:p>
            <a:pPr marL="285750" indent="-285750" algn="ct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6F4D"/>
                </a:solidFill>
                <a:latin typeface="Comic Sans MS" panose="030F0902030302020204" pitchFamily="66" charset="0"/>
              </a:rPr>
              <a:t>Registration Fee:  $75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2423F-CA26-BD0A-B7D0-FD8A3FF686C7}"/>
              </a:ext>
            </a:extLst>
          </p:cNvPr>
          <p:cNvSpPr txBox="1"/>
          <p:nvPr/>
        </p:nvSpPr>
        <p:spPr>
          <a:xfrm rot="20544465">
            <a:off x="-1783082" y="442030"/>
            <a:ext cx="678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SAVE THE DATE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59B179-C3C4-94B2-24A3-637C681F2C2D}"/>
              </a:ext>
            </a:extLst>
          </p:cNvPr>
          <p:cNvSpPr txBox="1"/>
          <p:nvPr/>
        </p:nvSpPr>
        <p:spPr>
          <a:xfrm>
            <a:off x="308413" y="8355276"/>
            <a:ext cx="610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REGISTRATION OPENS 1/12/26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BF6B82-76E4-5CAC-92DD-EBE34309AEA9}"/>
              </a:ext>
            </a:extLst>
          </p:cNvPr>
          <p:cNvSpPr/>
          <p:nvPr/>
        </p:nvSpPr>
        <p:spPr>
          <a:xfrm>
            <a:off x="900331" y="8273828"/>
            <a:ext cx="4923693" cy="640986"/>
          </a:xfrm>
          <a:prstGeom prst="rect">
            <a:avLst/>
          </a:prstGeom>
          <a:noFill/>
          <a:ln w="47625" cmpd="thinThick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702</TotalTime>
  <Words>61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Bergren</dc:creator>
  <cp:lastModifiedBy>Roberta Jennings</cp:lastModifiedBy>
  <cp:revision>23</cp:revision>
  <cp:lastPrinted>2025-12-02T15:58:43Z</cp:lastPrinted>
  <dcterms:created xsi:type="dcterms:W3CDTF">2024-01-17T20:22:27Z</dcterms:created>
  <dcterms:modified xsi:type="dcterms:W3CDTF">2025-12-02T16:00:30Z</dcterms:modified>
</cp:coreProperties>
</file>