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3" r:id="rId15"/>
    <p:sldId id="269" r:id="rId16"/>
    <p:sldId id="270" r:id="rId17"/>
    <p:sldId id="271" r:id="rId18"/>
    <p:sldId id="272"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F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362"/>
    <p:restoredTop sz="96327"/>
  </p:normalViewPr>
  <p:slideViewPr>
    <p:cSldViewPr snapToGrid="0" snapToObjects="1">
      <p:cViewPr varScale="1">
        <p:scale>
          <a:sx n="67" d="100"/>
          <a:sy n="67" d="100"/>
        </p:scale>
        <p:origin x="1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aleway" panose="020B0503030101060003"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aleway" panose="020B0503030101060003" pitchFamily="34" charset="77"/>
              </a:defRPr>
            </a:lvl1pPr>
          </a:lstStyle>
          <a:p>
            <a:fld id="{1B2C49B7-4DC7-CB42-BDBA-1F04AFC71360}" type="datetimeFigureOut">
              <a:rPr lang="en-US" smtClean="0"/>
              <a:pPr/>
              <a:t>5/12/2021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aleway" panose="020B0503030101060003"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aleway" panose="020B0503030101060003" pitchFamily="34" charset="77"/>
              </a:defRPr>
            </a:lvl1pPr>
          </a:lstStyle>
          <a:p>
            <a:fld id="{4F26345D-B337-F649-AA4A-133A6ED1A41D}" type="slidenum">
              <a:rPr lang="en-US" smtClean="0"/>
              <a:pPr/>
              <a:t>‹#›</a:t>
            </a:fld>
            <a:endParaRPr lang="en-US" dirty="0"/>
          </a:p>
        </p:txBody>
      </p:sp>
    </p:spTree>
    <p:extLst>
      <p:ext uri="{BB962C8B-B14F-4D97-AF65-F5344CB8AC3E}">
        <p14:creationId xmlns:p14="http://schemas.microsoft.com/office/powerpoint/2010/main" val="1756002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aleway" panose="020B0503030101060003" pitchFamily="34" charset="77"/>
        <a:ea typeface="+mn-ea"/>
        <a:cs typeface="+mn-cs"/>
      </a:defRPr>
    </a:lvl1pPr>
    <a:lvl2pPr marL="457200" algn="l" defTabSz="914400" rtl="0" eaLnBrk="1" latinLnBrk="0" hangingPunct="1">
      <a:defRPr sz="1200" b="0" i="0" kern="1200">
        <a:solidFill>
          <a:schemeClr val="tx1"/>
        </a:solidFill>
        <a:latin typeface="Raleway" panose="020B0503030101060003" pitchFamily="34" charset="77"/>
        <a:ea typeface="+mn-ea"/>
        <a:cs typeface="+mn-cs"/>
      </a:defRPr>
    </a:lvl2pPr>
    <a:lvl3pPr marL="914400" algn="l" defTabSz="914400" rtl="0" eaLnBrk="1" latinLnBrk="0" hangingPunct="1">
      <a:defRPr sz="1200" b="0" i="0" kern="1200">
        <a:solidFill>
          <a:schemeClr val="tx1"/>
        </a:solidFill>
        <a:latin typeface="Raleway" panose="020B0503030101060003" pitchFamily="34" charset="77"/>
        <a:ea typeface="+mn-ea"/>
        <a:cs typeface="+mn-cs"/>
      </a:defRPr>
    </a:lvl3pPr>
    <a:lvl4pPr marL="1371600" algn="l" defTabSz="914400" rtl="0" eaLnBrk="1" latinLnBrk="0" hangingPunct="1">
      <a:defRPr sz="1200" b="0" i="0" kern="1200">
        <a:solidFill>
          <a:schemeClr val="tx1"/>
        </a:solidFill>
        <a:latin typeface="Raleway" panose="020B0503030101060003" pitchFamily="34" charset="77"/>
        <a:ea typeface="+mn-ea"/>
        <a:cs typeface="+mn-cs"/>
      </a:defRPr>
    </a:lvl4pPr>
    <a:lvl5pPr marL="1828800" algn="l" defTabSz="914400" rtl="0" eaLnBrk="1" latinLnBrk="0" hangingPunct="1">
      <a:defRPr sz="1200" b="0" i="0" kern="1200">
        <a:solidFill>
          <a:schemeClr val="tx1"/>
        </a:solidFill>
        <a:latin typeface="Raleway" panose="020B05030301010600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189" y="2014151"/>
            <a:ext cx="11093622" cy="3242437"/>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1204097" y="5517405"/>
            <a:ext cx="9783805" cy="748553"/>
          </a:xfrm>
        </p:spPr>
        <p:txBody>
          <a:bodyPr>
            <a:normAutofit/>
          </a:bodyPr>
          <a:lstStyle>
            <a:lvl1pPr marL="0" indent="0" algn="l">
              <a:spcBef>
                <a:spcPts val="300"/>
              </a:spcBef>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pic>
        <p:nvPicPr>
          <p:cNvPr id="9" name="Picture 8">
            <a:extLst>
              <a:ext uri="{FF2B5EF4-FFF2-40B4-BE49-F238E27FC236}">
                <a16:creationId xmlns:a16="http://schemas.microsoft.com/office/drawing/2014/main" id="{D7801BCB-E93E-5444-90C2-5E69831159D9}"/>
              </a:ext>
            </a:extLst>
          </p:cNvPr>
          <p:cNvPicPr>
            <a:picLocks noChangeAspect="1"/>
          </p:cNvPicPr>
          <p:nvPr userDrawn="1"/>
        </p:nvPicPr>
        <p:blipFill>
          <a:blip r:embed="rId2"/>
          <a:stretch>
            <a:fillRect/>
          </a:stretch>
        </p:blipFill>
        <p:spPr>
          <a:xfrm>
            <a:off x="2559050" y="223357"/>
            <a:ext cx="7073900" cy="1155700"/>
          </a:xfrm>
          <a:prstGeom prst="rect">
            <a:avLst/>
          </a:prstGeom>
        </p:spPr>
      </p:pic>
      <p:sp>
        <p:nvSpPr>
          <p:cNvPr id="6" name="Footer Placeholder 4">
            <a:extLst>
              <a:ext uri="{FF2B5EF4-FFF2-40B4-BE49-F238E27FC236}">
                <a16:creationId xmlns:a16="http://schemas.microsoft.com/office/drawing/2014/main" id="{5132879C-8344-0E4C-94B9-8DCEF6E229BD}"/>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
        <p:nvSpPr>
          <p:cNvPr id="7" name="Slide Number Placeholder 6">
            <a:extLst>
              <a:ext uri="{FF2B5EF4-FFF2-40B4-BE49-F238E27FC236}">
                <a16:creationId xmlns:a16="http://schemas.microsoft.com/office/drawing/2014/main" id="{BAF492E8-AE49-834E-9CCE-72EE99D4EB38}"/>
              </a:ext>
            </a:extLst>
          </p:cNvPr>
          <p:cNvSpPr>
            <a:spLocks noGrp="1"/>
          </p:cNvSpPr>
          <p:nvPr>
            <p:ph type="sldNum" sz="quarter" idx="12"/>
          </p:nvPr>
        </p:nvSpPr>
        <p:spPr>
          <a:xfrm>
            <a:off x="11166412" y="6423585"/>
            <a:ext cx="738717" cy="365125"/>
          </a:xfrm>
        </p:spPr>
        <p:txBody>
          <a:bodyPr/>
          <a:lstStyle/>
          <a:p>
            <a:fld id="{2331C889-3B14-3E43-AEA6-0B52D7BAFFF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Slide Number Placeholder 6"/>
          <p:cNvSpPr>
            <a:spLocks noGrp="1"/>
          </p:cNvSpPr>
          <p:nvPr>
            <p:ph type="sldNum" sz="quarter" idx="12"/>
          </p:nvPr>
        </p:nvSpPr>
        <p:spPr/>
        <p:txBody>
          <a:bodyPr/>
          <a:lstStyle/>
          <a:p>
            <a:fld id="{2331C889-3B14-3E43-AEA6-0B52D7BAFFF5}" type="slidenum">
              <a:rPr lang="en-US" smtClean="0"/>
              <a:t>‹#›</a:t>
            </a:fld>
            <a:endParaRPr lang="en-US"/>
          </a:p>
        </p:txBody>
      </p:sp>
      <p:sp>
        <p:nvSpPr>
          <p:cNvPr id="12" name="Content Placeholder 2"/>
          <p:cNvSpPr>
            <a:spLocks noGrp="1"/>
          </p:cNvSpPr>
          <p:nvPr>
            <p:ph sz="half" idx="17"/>
          </p:nvPr>
        </p:nvSpPr>
        <p:spPr>
          <a:xfrm>
            <a:off x="670561" y="1985963"/>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670561" y="4164965"/>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Rectangle 10">
            <a:extLst>
              <a:ext uri="{FF2B5EF4-FFF2-40B4-BE49-F238E27FC236}">
                <a16:creationId xmlns:a16="http://schemas.microsoft.com/office/drawing/2014/main" id="{F6ADDAE0-9CD3-034E-B430-7BDBB57EDAEE}"/>
              </a:ext>
            </a:extLst>
          </p:cNvPr>
          <p:cNvSpPr/>
          <p:nvPr userDrawn="1"/>
        </p:nvSpPr>
        <p:spPr>
          <a:xfrm>
            <a:off x="0" y="-2625"/>
            <a:ext cx="12192000" cy="137160"/>
          </a:xfrm>
          <a:prstGeom prst="rect">
            <a:avLst/>
          </a:prstGeom>
          <a:gradFill flip="none" rotWithShape="1">
            <a:gsLst>
              <a:gs pos="0">
                <a:schemeClr val="accent1">
                  <a:tint val="100000"/>
                  <a:shade val="100000"/>
                  <a:satMod val="130000"/>
                </a:schemeClr>
              </a:gs>
              <a:gs pos="49000">
                <a:schemeClr val="accent3"/>
              </a:gs>
              <a:gs pos="100000">
                <a:schemeClr val="accent2"/>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1" name="Footer Placeholder 4">
            <a:extLst>
              <a:ext uri="{FF2B5EF4-FFF2-40B4-BE49-F238E27FC236}">
                <a16:creationId xmlns:a16="http://schemas.microsoft.com/office/drawing/2014/main" id="{E5E8F407-D817-E040-81A6-48F5A18460C4}"/>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2331C889-3B14-3E43-AEA6-0B52D7BAFFF5}" type="slidenum">
              <a:rPr lang="en-US" smtClean="0"/>
              <a:t>‹#›</a:t>
            </a:fld>
            <a:endParaRPr lang="en-US"/>
          </a:p>
        </p:txBody>
      </p:sp>
      <p:sp>
        <p:nvSpPr>
          <p:cNvPr id="7" name="Footer Placeholder 4">
            <a:extLst>
              <a:ext uri="{FF2B5EF4-FFF2-40B4-BE49-F238E27FC236}">
                <a16:creationId xmlns:a16="http://schemas.microsoft.com/office/drawing/2014/main" id="{F4FA8B66-863C-6B43-BB7F-CCA0347979D6}"/>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331C889-3B14-3E43-AEA6-0B52D7BAFFF5}" type="slidenum">
              <a:rPr lang="en-US" smtClean="0"/>
              <a:t>‹#›</a:t>
            </a:fld>
            <a:endParaRPr lang="en-US"/>
          </a:p>
        </p:txBody>
      </p:sp>
      <p:sp>
        <p:nvSpPr>
          <p:cNvPr id="6" name="Footer Placeholder 4">
            <a:extLst>
              <a:ext uri="{FF2B5EF4-FFF2-40B4-BE49-F238E27FC236}">
                <a16:creationId xmlns:a16="http://schemas.microsoft.com/office/drawing/2014/main" id="{9FE1F1F6-A352-AA41-A3CE-D9FBF5DA4859}"/>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76766" y="228599"/>
            <a:ext cx="4920791" cy="64607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sp>
        <p:nvSpPr>
          <p:cNvPr id="2" name="Title 1"/>
          <p:cNvSpPr>
            <a:spLocks noGrp="1"/>
          </p:cNvSpPr>
          <p:nvPr>
            <p:ph type="title"/>
          </p:nvPr>
        </p:nvSpPr>
        <p:spPr>
          <a:xfrm>
            <a:off x="507406" y="2266950"/>
            <a:ext cx="4340352"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5558368" y="273051"/>
            <a:ext cx="6129865"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07406" y="3435627"/>
            <a:ext cx="4340352"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6">
            <a:extLst>
              <a:ext uri="{FF2B5EF4-FFF2-40B4-BE49-F238E27FC236}">
                <a16:creationId xmlns:a16="http://schemas.microsoft.com/office/drawing/2014/main" id="{26D9794B-B501-2E48-905C-997177CE8788}"/>
              </a:ext>
            </a:extLst>
          </p:cNvPr>
          <p:cNvSpPr>
            <a:spLocks noGrp="1"/>
          </p:cNvSpPr>
          <p:nvPr>
            <p:ph type="sldNum" sz="quarter" idx="12"/>
          </p:nvPr>
        </p:nvSpPr>
        <p:spPr>
          <a:xfrm>
            <a:off x="11166412" y="6423585"/>
            <a:ext cx="738717" cy="365125"/>
          </a:xfrm>
        </p:spPr>
        <p:txBody>
          <a:bodyPr/>
          <a:lstStyle/>
          <a:p>
            <a:fld id="{2331C889-3B14-3E43-AEA6-0B52D7BAFFF5}" type="slidenum">
              <a:rPr lang="en-US" smtClean="0"/>
              <a:t>‹#›</a:t>
            </a:fld>
            <a:endParaRPr lang="en-US"/>
          </a:p>
        </p:txBody>
      </p:sp>
      <p:sp>
        <p:nvSpPr>
          <p:cNvPr id="10" name="Footer Placeholder 4">
            <a:extLst>
              <a:ext uri="{FF2B5EF4-FFF2-40B4-BE49-F238E27FC236}">
                <a16:creationId xmlns:a16="http://schemas.microsoft.com/office/drawing/2014/main" id="{CED0A2E0-9CEE-9749-B574-BA16FD53D693}"/>
              </a:ext>
            </a:extLst>
          </p:cNvPr>
          <p:cNvSpPr txBox="1">
            <a:spLocks/>
          </p:cNvSpPr>
          <p:nvPr userDrawn="1"/>
        </p:nvSpPr>
        <p:spPr>
          <a:xfrm>
            <a:off x="268941" y="632419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©Deb Russell Inc. 2021</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9205" y="3124200"/>
            <a:ext cx="5197696"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28600"/>
            <a:ext cx="4614211" cy="61949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559205" y="3995737"/>
            <a:ext cx="5197696"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331C889-3B14-3E43-AEA6-0B52D7BAFFF5}" type="slidenum">
              <a:rPr lang="en-US" smtClean="0"/>
              <a:t>‹#›</a:t>
            </a:fld>
            <a:endParaRPr lang="en-US"/>
          </a:p>
        </p:txBody>
      </p:sp>
      <p:sp>
        <p:nvSpPr>
          <p:cNvPr id="10" name="TextBox 9"/>
          <p:cNvSpPr txBox="1"/>
          <p:nvPr/>
        </p:nvSpPr>
        <p:spPr>
          <a:xfrm>
            <a:off x="5320147" y="3370730"/>
            <a:ext cx="294091" cy="369332"/>
          </a:xfrm>
          <a:prstGeom prst="rect">
            <a:avLst/>
          </a:prstGeom>
          <a:noFill/>
        </p:spPr>
        <p:txBody>
          <a:bodyPr wrap="square" lIns="0" tIns="0" rIns="0" bIns="0" rtlCol="0">
            <a:spAutoFit/>
          </a:bodyPr>
          <a:lstStyle/>
          <a:p>
            <a:r>
              <a:rPr sz="2400" b="0" i="0" baseline="0" dirty="0">
                <a:solidFill>
                  <a:schemeClr val="accent1">
                    <a:lumMod val="60000"/>
                    <a:lumOff val="40000"/>
                  </a:schemeClr>
                </a:solidFill>
                <a:latin typeface="Raleway" panose="020B0503030101060003" pitchFamily="34" charset="77"/>
              </a:rPr>
              <a:t>+ </a:t>
            </a:r>
          </a:p>
        </p:txBody>
      </p:sp>
      <p:sp>
        <p:nvSpPr>
          <p:cNvPr id="9" name="Footer Placeholder 4">
            <a:extLst>
              <a:ext uri="{FF2B5EF4-FFF2-40B4-BE49-F238E27FC236}">
                <a16:creationId xmlns:a16="http://schemas.microsoft.com/office/drawing/2014/main" id="{1DE94F1A-90FB-2443-9EB3-7A493C0C9BF7}"/>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1"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75341" y="5257800"/>
            <a:ext cx="8254876"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331C889-3B14-3E43-AEA6-0B52D7BAFFF5}" type="slidenum">
              <a:rPr lang="en-US" smtClean="0"/>
              <a:t>‹#›</a:t>
            </a:fld>
            <a:endParaRPr lang="en-US"/>
          </a:p>
        </p:txBody>
      </p:sp>
      <p:sp>
        <p:nvSpPr>
          <p:cNvPr id="8" name="Rectangle 7"/>
          <p:cNvSpPr/>
          <p:nvPr/>
        </p:nvSpPr>
        <p:spPr>
          <a:xfrm>
            <a:off x="9069917" y="228600"/>
            <a:ext cx="2743200" cy="20391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pic>
        <p:nvPicPr>
          <p:cNvPr id="12" name="Picture 11" descr="A close up of a logo&#10;&#10;Description automatically generated">
            <a:extLst>
              <a:ext uri="{FF2B5EF4-FFF2-40B4-BE49-F238E27FC236}">
                <a16:creationId xmlns:a16="http://schemas.microsoft.com/office/drawing/2014/main" id="{2BE3ECD7-93D5-9B49-B01D-DF09125294AD}"/>
              </a:ext>
            </a:extLst>
          </p:cNvPr>
          <p:cNvPicPr>
            <a:picLocks noChangeAspect="1"/>
          </p:cNvPicPr>
          <p:nvPr userDrawn="1"/>
        </p:nvPicPr>
        <p:blipFill>
          <a:blip r:embed="rId2"/>
          <a:stretch>
            <a:fillRect/>
          </a:stretch>
        </p:blipFill>
        <p:spPr>
          <a:xfrm>
            <a:off x="9602287" y="4692180"/>
            <a:ext cx="1678459" cy="1678459"/>
          </a:xfrm>
          <a:prstGeom prst="rect">
            <a:avLst/>
          </a:prstGeom>
        </p:spPr>
      </p:pic>
      <p:sp>
        <p:nvSpPr>
          <p:cNvPr id="10" name="Footer Placeholder 4">
            <a:extLst>
              <a:ext uri="{FF2B5EF4-FFF2-40B4-BE49-F238E27FC236}">
                <a16:creationId xmlns:a16="http://schemas.microsoft.com/office/drawing/2014/main" id="{FD2FDD8C-2695-054E-9CD4-22FB49CE54DE}"/>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userDrawn="1"/>
        </p:nvSpPr>
        <p:spPr>
          <a:xfrm>
            <a:off x="376766" y="228599"/>
            <a:ext cx="8489943" cy="64607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sp>
        <p:nvSpPr>
          <p:cNvPr id="2" name="Title 1"/>
          <p:cNvSpPr>
            <a:spLocks noGrp="1"/>
          </p:cNvSpPr>
          <p:nvPr>
            <p:ph type="title"/>
          </p:nvPr>
        </p:nvSpPr>
        <p:spPr>
          <a:xfrm>
            <a:off x="507406" y="2571750"/>
            <a:ext cx="8242148"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6" y="3733801"/>
            <a:ext cx="8239421"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331C889-3B14-3E43-AEA6-0B52D7BAFFF5}" type="slidenum">
              <a:rPr lang="en-US" smtClean="0"/>
              <a:t>‹#›</a:t>
            </a:fld>
            <a:endParaRPr lang="en-US"/>
          </a:p>
        </p:txBody>
      </p:sp>
      <p:sp>
        <p:nvSpPr>
          <p:cNvPr id="10" name="Rectangle 9"/>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9069917" y="4535424"/>
            <a:ext cx="2743200" cy="2039112"/>
          </a:xfrm>
        </p:spPr>
        <p:txBody>
          <a:bodyPr/>
          <a:lstStyle>
            <a:lvl1pPr>
              <a:buNone/>
              <a:defRPr/>
            </a:lvl1pPr>
          </a:lstStyle>
          <a:p>
            <a:r>
              <a:rPr lang="en-US"/>
              <a:t>Click icon to add picture</a:t>
            </a:r>
            <a:endParaRPr/>
          </a:p>
        </p:txBody>
      </p:sp>
      <p:pic>
        <p:nvPicPr>
          <p:cNvPr id="11" name="Picture 10">
            <a:extLst>
              <a:ext uri="{FF2B5EF4-FFF2-40B4-BE49-F238E27FC236}">
                <a16:creationId xmlns:a16="http://schemas.microsoft.com/office/drawing/2014/main" id="{339D6435-9116-A54D-A6FF-C9E7AD52FE8C}"/>
              </a:ext>
            </a:extLst>
          </p:cNvPr>
          <p:cNvPicPr>
            <a:picLocks noChangeAspect="1"/>
          </p:cNvPicPr>
          <p:nvPr userDrawn="1"/>
        </p:nvPicPr>
        <p:blipFill>
          <a:blip r:embed="rId2"/>
          <a:stretch>
            <a:fillRect/>
          </a:stretch>
        </p:blipFill>
        <p:spPr>
          <a:xfrm>
            <a:off x="9278144" y="704334"/>
            <a:ext cx="2331765" cy="1079929"/>
          </a:xfrm>
          <a:prstGeom prst="rect">
            <a:avLst/>
          </a:prstGeom>
        </p:spPr>
      </p:pic>
      <p:sp>
        <p:nvSpPr>
          <p:cNvPr id="14" name="Footer Placeholder 4">
            <a:extLst>
              <a:ext uri="{FF2B5EF4-FFF2-40B4-BE49-F238E27FC236}">
                <a16:creationId xmlns:a16="http://schemas.microsoft.com/office/drawing/2014/main" id="{0D89C73E-9EB7-BF46-AF0C-1792588876E0}"/>
              </a:ext>
            </a:extLst>
          </p:cNvPr>
          <p:cNvSpPr txBox="1">
            <a:spLocks/>
          </p:cNvSpPr>
          <p:nvPr userDrawn="1"/>
        </p:nvSpPr>
        <p:spPr>
          <a:xfrm>
            <a:off x="268941" y="632419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©Deb Russell Inc. 2021</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userDrawn="1"/>
        </p:nvSpPr>
        <p:spPr>
          <a:xfrm>
            <a:off x="376767" y="228599"/>
            <a:ext cx="5627287" cy="64607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sp>
        <p:nvSpPr>
          <p:cNvPr id="2" name="Title 1"/>
          <p:cNvSpPr>
            <a:spLocks noGrp="1"/>
          </p:cNvSpPr>
          <p:nvPr>
            <p:ph type="title"/>
          </p:nvPr>
        </p:nvSpPr>
        <p:spPr>
          <a:xfrm>
            <a:off x="507406" y="2571750"/>
            <a:ext cx="53555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5" y="3733801"/>
            <a:ext cx="5353739"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331C889-3B14-3E43-AEA6-0B52D7BAFFF5}" type="slidenum">
              <a:rPr lang="en-US" smtClean="0"/>
              <a:t>‹#›</a:t>
            </a:fld>
            <a:endParaRPr lang="en-US"/>
          </a:p>
        </p:txBody>
      </p:sp>
      <p:sp>
        <p:nvSpPr>
          <p:cNvPr id="10" name="Rectangle 9"/>
          <p:cNvSpPr/>
          <p:nvPr/>
        </p:nvSpPr>
        <p:spPr>
          <a:xfrm>
            <a:off x="9069917" y="228600"/>
            <a:ext cx="2743200" cy="20391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sp>
        <p:nvSpPr>
          <p:cNvPr id="11" name="Rectangle 10"/>
          <p:cNvSpPr/>
          <p:nvPr/>
        </p:nvSpPr>
        <p:spPr>
          <a:xfrm>
            <a:off x="6165851" y="4534726"/>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sp>
        <p:nvSpPr>
          <p:cNvPr id="12" name="Picture Placeholder 12"/>
          <p:cNvSpPr>
            <a:spLocks noGrp="1"/>
          </p:cNvSpPr>
          <p:nvPr>
            <p:ph type="pic" sz="quarter" idx="13"/>
          </p:nvPr>
        </p:nvSpPr>
        <p:spPr>
          <a:xfrm>
            <a:off x="6165851" y="228600"/>
            <a:ext cx="27432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165851" y="2381663"/>
            <a:ext cx="27432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5"/>
          </p:nvPr>
        </p:nvSpPr>
        <p:spPr>
          <a:xfrm>
            <a:off x="9070848" y="2381662"/>
            <a:ext cx="2743200" cy="4187952"/>
          </a:xfrm>
        </p:spPr>
        <p:txBody>
          <a:bodyPr/>
          <a:lstStyle>
            <a:lvl1pPr>
              <a:buNone/>
              <a:defRPr/>
            </a:lvl1pPr>
          </a:lstStyle>
          <a:p>
            <a:r>
              <a:rPr lang="en-US"/>
              <a:t>Click icon to add picture</a:t>
            </a:r>
            <a:endParaRPr/>
          </a:p>
        </p:txBody>
      </p:sp>
      <p:sp>
        <p:nvSpPr>
          <p:cNvPr id="15" name="Footer Placeholder 4">
            <a:extLst>
              <a:ext uri="{FF2B5EF4-FFF2-40B4-BE49-F238E27FC236}">
                <a16:creationId xmlns:a16="http://schemas.microsoft.com/office/drawing/2014/main" id="{E62B4584-A307-CB48-969A-07E5A52BFBA6}"/>
              </a:ext>
            </a:extLst>
          </p:cNvPr>
          <p:cNvSpPr txBox="1">
            <a:spLocks/>
          </p:cNvSpPr>
          <p:nvPr userDrawn="1"/>
        </p:nvSpPr>
        <p:spPr>
          <a:xfrm>
            <a:off x="268941" y="632419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©Deb Russell Inc. 2021</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6604000" y="3124200"/>
            <a:ext cx="414528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365248"/>
            <a:ext cx="5653492" cy="405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04000" y="3995737"/>
            <a:ext cx="414528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331C889-3B14-3E43-AEA6-0B52D7BAFFF5}" type="slidenum">
              <a:rPr lang="en-US" smtClean="0"/>
              <a:t>‹#›</a:t>
            </a:fld>
            <a:endParaRPr lang="en-US"/>
          </a:p>
        </p:txBody>
      </p:sp>
      <p:sp>
        <p:nvSpPr>
          <p:cNvPr id="14" name="Picture Placeholder 12"/>
          <p:cNvSpPr>
            <a:spLocks noGrp="1"/>
          </p:cNvSpPr>
          <p:nvPr>
            <p:ph type="pic" sz="quarter" idx="13"/>
          </p:nvPr>
        </p:nvSpPr>
        <p:spPr>
          <a:xfrm>
            <a:off x="370540" y="228600"/>
            <a:ext cx="2743200" cy="2039112"/>
          </a:xfrm>
        </p:spPr>
        <p:txBody>
          <a:bodyPr/>
          <a:lstStyle>
            <a:lvl1pPr>
              <a:buNone/>
              <a:defRPr/>
            </a:lvl1pPr>
          </a:lstStyle>
          <a:p>
            <a:r>
              <a:rPr lang="en-US"/>
              <a:t>Click icon to add picture</a:t>
            </a:r>
            <a:endParaRPr/>
          </a:p>
        </p:txBody>
      </p:sp>
      <p:sp>
        <p:nvSpPr>
          <p:cNvPr id="15" name="Picture Placeholder 12"/>
          <p:cNvSpPr>
            <a:spLocks noGrp="1"/>
          </p:cNvSpPr>
          <p:nvPr>
            <p:ph type="pic" sz="quarter" idx="14"/>
          </p:nvPr>
        </p:nvSpPr>
        <p:spPr>
          <a:xfrm>
            <a:off x="3280833" y="228600"/>
            <a:ext cx="2743200" cy="2039112"/>
          </a:xfrm>
        </p:spPr>
        <p:txBody>
          <a:bodyPr/>
          <a:lstStyle>
            <a:lvl1pPr>
              <a:buNone/>
              <a:defRPr/>
            </a:lvl1pPr>
          </a:lstStyle>
          <a:p>
            <a:r>
              <a:rPr lang="en-US"/>
              <a:t>Click icon to add picture</a:t>
            </a:r>
            <a:endParaRPr/>
          </a:p>
        </p:txBody>
      </p:sp>
      <p:sp>
        <p:nvSpPr>
          <p:cNvPr id="10" name="Footer Placeholder 4">
            <a:extLst>
              <a:ext uri="{FF2B5EF4-FFF2-40B4-BE49-F238E27FC236}">
                <a16:creationId xmlns:a16="http://schemas.microsoft.com/office/drawing/2014/main" id="{C151DAC3-4391-7A4E-B95D-9B9996E5673F}"/>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2331C889-3B14-3E43-AEA6-0B52D7BAFFF5}" type="slidenum">
              <a:rPr lang="en-US" smtClean="0"/>
              <a:t>‹#›</a:t>
            </a:fld>
            <a:endParaRPr lang="en-US"/>
          </a:p>
        </p:txBody>
      </p:sp>
      <p:sp>
        <p:nvSpPr>
          <p:cNvPr id="7" name="Footer Placeholder 4">
            <a:extLst>
              <a:ext uri="{FF2B5EF4-FFF2-40B4-BE49-F238E27FC236}">
                <a16:creationId xmlns:a16="http://schemas.microsoft.com/office/drawing/2014/main" id="{A6B080EE-89DF-4042-A80F-410888434E81}"/>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a:xfrm>
            <a:off x="11184342" y="6423585"/>
            <a:ext cx="738717" cy="365125"/>
          </a:xfrm>
        </p:spPr>
        <p:txBody>
          <a:bodyPr/>
          <a:lstStyle>
            <a:lvl1pPr>
              <a:defRPr>
                <a:solidFill>
                  <a:schemeClr val="tx1"/>
                </a:solidFill>
              </a:defRPr>
            </a:lvl1pPr>
          </a:lstStyle>
          <a:p>
            <a:fld id="{2331C889-3B14-3E43-AEA6-0B52D7BAFFF5}" type="slidenum">
              <a:rPr lang="en-US" smtClean="0"/>
              <a:pPr/>
              <a:t>‹#›</a:t>
            </a:fld>
            <a:endParaRPr lang="en-US" dirty="0"/>
          </a:p>
        </p:txBody>
      </p:sp>
      <p:sp>
        <p:nvSpPr>
          <p:cNvPr id="7" name="Rectangle 10">
            <a:extLst>
              <a:ext uri="{FF2B5EF4-FFF2-40B4-BE49-F238E27FC236}">
                <a16:creationId xmlns:a16="http://schemas.microsoft.com/office/drawing/2014/main" id="{98FBC987-99B6-B946-A386-0C7FE35AB00C}"/>
              </a:ext>
            </a:extLst>
          </p:cNvPr>
          <p:cNvSpPr/>
          <p:nvPr userDrawn="1"/>
        </p:nvSpPr>
        <p:spPr>
          <a:xfrm>
            <a:off x="0" y="-2625"/>
            <a:ext cx="12192000" cy="137160"/>
          </a:xfrm>
          <a:prstGeom prst="rect">
            <a:avLst/>
          </a:prstGeom>
          <a:gradFill flip="none" rotWithShape="1">
            <a:gsLst>
              <a:gs pos="0">
                <a:schemeClr val="accent1">
                  <a:tint val="100000"/>
                  <a:shade val="100000"/>
                  <a:satMod val="130000"/>
                </a:schemeClr>
              </a:gs>
              <a:gs pos="49000">
                <a:schemeClr val="accent3"/>
              </a:gs>
              <a:gs pos="100000">
                <a:schemeClr val="accent2"/>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8" name="Footer Placeholder 4">
            <a:extLst>
              <a:ext uri="{FF2B5EF4-FFF2-40B4-BE49-F238E27FC236}">
                <a16:creationId xmlns:a16="http://schemas.microsoft.com/office/drawing/2014/main" id="{F4766751-BC9A-844D-86DD-1E94BE3C8607}"/>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61029" y="954742"/>
            <a:ext cx="908424"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609600" y="958757"/>
            <a:ext cx="9144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2331C889-3B14-3E43-AEA6-0B52D7BAFFF5}" type="slidenum">
              <a:rPr lang="en-US" smtClean="0"/>
              <a:t>‹#›</a:t>
            </a:fld>
            <a:endParaRPr lang="en-US"/>
          </a:p>
        </p:txBody>
      </p:sp>
      <p:sp>
        <p:nvSpPr>
          <p:cNvPr id="7" name="Footer Placeholder 4">
            <a:extLst>
              <a:ext uri="{FF2B5EF4-FFF2-40B4-BE49-F238E27FC236}">
                <a16:creationId xmlns:a16="http://schemas.microsoft.com/office/drawing/2014/main" id="{84D62EE6-95A4-C94F-99FB-5D2D2D317D9F}"/>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a:xfrm>
            <a:off x="11166412" y="6423586"/>
            <a:ext cx="738717" cy="365125"/>
          </a:xfrm>
        </p:spPr>
        <p:txBody>
          <a:bodyPr/>
          <a:lstStyle>
            <a:lvl1pPr>
              <a:defRPr>
                <a:solidFill>
                  <a:schemeClr val="tx1"/>
                </a:solidFill>
              </a:defRPr>
            </a:lvl1pPr>
          </a:lstStyle>
          <a:p>
            <a:fld id="{2331C889-3B14-3E43-AEA6-0B52D7BAFFF5}" type="slidenum">
              <a:rPr lang="en-US" smtClean="0"/>
              <a:pPr/>
              <a:t>‹#›</a:t>
            </a:fld>
            <a:endParaRPr lang="en-US" dirty="0"/>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5"/>
                </a:solidFill>
                <a:effectLst/>
                <a:uLnTx/>
                <a:uFillTx/>
                <a:latin typeface="Raleway" panose="020B0503030101060003" pitchFamily="34" charset="77"/>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7" name="Rectangle 10">
            <a:extLst>
              <a:ext uri="{FF2B5EF4-FFF2-40B4-BE49-F238E27FC236}">
                <a16:creationId xmlns:a16="http://schemas.microsoft.com/office/drawing/2014/main" id="{B1F0D790-14A0-7B40-9B5C-729B93C92303}"/>
              </a:ext>
            </a:extLst>
          </p:cNvPr>
          <p:cNvSpPr/>
          <p:nvPr userDrawn="1"/>
        </p:nvSpPr>
        <p:spPr>
          <a:xfrm>
            <a:off x="0" y="-2625"/>
            <a:ext cx="12192000" cy="137160"/>
          </a:xfrm>
          <a:prstGeom prst="rect">
            <a:avLst/>
          </a:prstGeom>
          <a:gradFill flip="none" rotWithShape="1">
            <a:gsLst>
              <a:gs pos="0">
                <a:schemeClr val="accent1">
                  <a:tint val="100000"/>
                  <a:shade val="100000"/>
                  <a:satMod val="130000"/>
                </a:schemeClr>
              </a:gs>
              <a:gs pos="49000">
                <a:schemeClr val="accent3"/>
              </a:gs>
              <a:gs pos="100000">
                <a:schemeClr val="accent2"/>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8" name="Footer Placeholder 4">
            <a:extLst>
              <a:ext uri="{FF2B5EF4-FFF2-40B4-BE49-F238E27FC236}">
                <a16:creationId xmlns:a16="http://schemas.microsoft.com/office/drawing/2014/main" id="{F191C783-AD37-B740-840B-1046466479E6}"/>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7" name="Rectangle 6"/>
          <p:cNvSpPr/>
          <p:nvPr/>
        </p:nvSpPr>
        <p:spPr>
          <a:xfrm>
            <a:off x="376767" y="228600"/>
            <a:ext cx="5647267"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sp>
        <p:nvSpPr>
          <p:cNvPr id="8" name="Rectangle 7"/>
          <p:cNvSpPr/>
          <p:nvPr/>
        </p:nvSpPr>
        <p:spPr>
          <a:xfrm>
            <a:off x="9069917" y="228600"/>
            <a:ext cx="2743200" cy="20391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sp>
        <p:nvSpPr>
          <p:cNvPr id="13" name="Picture Placeholder 12"/>
          <p:cNvSpPr>
            <a:spLocks noGrp="1"/>
          </p:cNvSpPr>
          <p:nvPr>
            <p:ph type="pic" sz="quarter" idx="12"/>
          </p:nvPr>
        </p:nvSpPr>
        <p:spPr>
          <a:xfrm>
            <a:off x="6165851" y="228600"/>
            <a:ext cx="27432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9069917" y="2377440"/>
            <a:ext cx="27432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1143000" y="1779495"/>
            <a:ext cx="41148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1" name="Footer Placeholder 4">
            <a:extLst>
              <a:ext uri="{FF2B5EF4-FFF2-40B4-BE49-F238E27FC236}">
                <a16:creationId xmlns:a16="http://schemas.microsoft.com/office/drawing/2014/main" id="{DD4DD641-038C-094B-A63F-9F26968EE35B}"/>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©Deb Russell Inc. 2021</a:t>
            </a:r>
            <a:endParaRPr lang="en-US" dirty="0"/>
          </a:p>
        </p:txBody>
      </p:sp>
      <p:sp>
        <p:nvSpPr>
          <p:cNvPr id="12" name="Slide Number Placeholder 6">
            <a:extLst>
              <a:ext uri="{FF2B5EF4-FFF2-40B4-BE49-F238E27FC236}">
                <a16:creationId xmlns:a16="http://schemas.microsoft.com/office/drawing/2014/main" id="{682B36E4-439A-BD4C-B969-351FF0704174}"/>
              </a:ext>
            </a:extLst>
          </p:cNvPr>
          <p:cNvSpPr>
            <a:spLocks noGrp="1"/>
          </p:cNvSpPr>
          <p:nvPr>
            <p:ph type="sldNum" sz="quarter" idx="14"/>
          </p:nvPr>
        </p:nvSpPr>
        <p:spPr>
          <a:xfrm>
            <a:off x="11166412" y="6423585"/>
            <a:ext cx="738717" cy="365125"/>
          </a:xfrm>
        </p:spPr>
        <p:txBody>
          <a:bodyPr/>
          <a:lstStyle/>
          <a:p>
            <a:fld id="{2331C889-3B14-3E43-AEA6-0B52D7BAFFF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28713" y="268662"/>
            <a:ext cx="10934573" cy="6345238"/>
          </a:xfrm>
          <a:prstGeom prst="rect">
            <a:avLst/>
          </a:prstGeom>
          <a:gradFill flip="none" rotWithShape="1">
            <a:gsLst>
              <a:gs pos="0">
                <a:schemeClr val="accent5"/>
              </a:gs>
              <a:gs pos="50000">
                <a:schemeClr val="accent1"/>
              </a:gs>
              <a:gs pos="99000">
                <a:srgbClr val="B40F2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latin typeface="Raleway" panose="020B0503030101060003" pitchFamily="34" charset="77"/>
            </a:endParaRPr>
          </a:p>
        </p:txBody>
      </p:sp>
      <p:sp>
        <p:nvSpPr>
          <p:cNvPr id="2" name="Title 1"/>
          <p:cNvSpPr>
            <a:spLocks noGrp="1"/>
          </p:cNvSpPr>
          <p:nvPr>
            <p:ph type="title"/>
          </p:nvPr>
        </p:nvSpPr>
        <p:spPr>
          <a:xfrm>
            <a:off x="1935690" y="2375741"/>
            <a:ext cx="8787027" cy="2002568"/>
          </a:xfrm>
        </p:spPr>
        <p:txBody>
          <a:bodyPr anchor="b" anchorCtr="0">
            <a:noAutofit/>
          </a:bodyPr>
          <a:lstStyle>
            <a:lvl1pPr algn="ctr">
              <a:defRPr sz="4400" b="1" cap="none" baseline="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2570003" y="4448980"/>
            <a:ext cx="75184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C3597EA4-DCD4-BE41-860E-09CC5FECCB06}"/>
              </a:ext>
            </a:extLst>
          </p:cNvPr>
          <p:cNvPicPr>
            <a:picLocks noChangeAspect="1"/>
          </p:cNvPicPr>
          <p:nvPr userDrawn="1"/>
        </p:nvPicPr>
        <p:blipFill>
          <a:blip r:embed="rId2"/>
          <a:stretch>
            <a:fillRect/>
          </a:stretch>
        </p:blipFill>
        <p:spPr>
          <a:xfrm>
            <a:off x="4823687" y="376920"/>
            <a:ext cx="3011034" cy="1229458"/>
          </a:xfrm>
          <a:prstGeom prst="rect">
            <a:avLst/>
          </a:prstGeom>
        </p:spPr>
      </p:pic>
      <p:sp>
        <p:nvSpPr>
          <p:cNvPr id="8" name="Footer Placeholder 4">
            <a:extLst>
              <a:ext uri="{FF2B5EF4-FFF2-40B4-BE49-F238E27FC236}">
                <a16:creationId xmlns:a16="http://schemas.microsoft.com/office/drawing/2014/main" id="{C80CFCBE-F2C4-114E-B4A2-F8EF034CCB0B}"/>
              </a:ext>
            </a:extLst>
          </p:cNvPr>
          <p:cNvSpPr txBox="1">
            <a:spLocks/>
          </p:cNvSpPr>
          <p:nvPr userDrawn="1"/>
        </p:nvSpPr>
        <p:spPr>
          <a:xfrm>
            <a:off x="268941" y="632419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©Deb Russell Inc. 2021</a:t>
            </a:r>
          </a:p>
        </p:txBody>
      </p:sp>
      <p:sp>
        <p:nvSpPr>
          <p:cNvPr id="9" name="Slide Number Placeholder 6">
            <a:extLst>
              <a:ext uri="{FF2B5EF4-FFF2-40B4-BE49-F238E27FC236}">
                <a16:creationId xmlns:a16="http://schemas.microsoft.com/office/drawing/2014/main" id="{74E7CE8D-5A63-0942-B8BE-1B1FC501F454}"/>
              </a:ext>
            </a:extLst>
          </p:cNvPr>
          <p:cNvSpPr>
            <a:spLocks noGrp="1"/>
          </p:cNvSpPr>
          <p:nvPr>
            <p:ph type="sldNum" sz="quarter" idx="12"/>
          </p:nvPr>
        </p:nvSpPr>
        <p:spPr>
          <a:xfrm>
            <a:off x="11166412" y="6423585"/>
            <a:ext cx="738717" cy="365125"/>
          </a:xfrm>
        </p:spPr>
        <p:txBody>
          <a:bodyPr/>
          <a:lstStyle/>
          <a:p>
            <a:fld id="{2331C889-3B14-3E43-AEA6-0B52D7BAFFF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a:xfrm>
            <a:off x="11166412" y="6413108"/>
            <a:ext cx="738717" cy="365125"/>
          </a:xfrm>
        </p:spPr>
        <p:txBody>
          <a:bodyPr/>
          <a:lstStyle>
            <a:lvl1pPr>
              <a:defRPr>
                <a:solidFill>
                  <a:schemeClr val="tx1"/>
                </a:solidFill>
              </a:defRPr>
            </a:lvl1pPr>
          </a:lstStyle>
          <a:p>
            <a:fld id="{2331C889-3B14-3E43-AEA6-0B52D7BAFFF5}" type="slidenum">
              <a:rPr lang="en-US" smtClean="0"/>
              <a:pPr/>
              <a:t>‹#›</a:t>
            </a:fld>
            <a:endParaRPr lang="en-US" dirty="0"/>
          </a:p>
        </p:txBody>
      </p:sp>
      <p:sp>
        <p:nvSpPr>
          <p:cNvPr id="8" name="Rectangle 10">
            <a:extLst>
              <a:ext uri="{FF2B5EF4-FFF2-40B4-BE49-F238E27FC236}">
                <a16:creationId xmlns:a16="http://schemas.microsoft.com/office/drawing/2014/main" id="{0143314D-2262-0047-BF95-77ADC702088C}"/>
              </a:ext>
            </a:extLst>
          </p:cNvPr>
          <p:cNvSpPr/>
          <p:nvPr userDrawn="1"/>
        </p:nvSpPr>
        <p:spPr>
          <a:xfrm>
            <a:off x="0" y="-2625"/>
            <a:ext cx="12192000" cy="137160"/>
          </a:xfrm>
          <a:prstGeom prst="rect">
            <a:avLst/>
          </a:prstGeom>
          <a:gradFill flip="none" rotWithShape="1">
            <a:gsLst>
              <a:gs pos="0">
                <a:schemeClr val="accent1">
                  <a:tint val="100000"/>
                  <a:shade val="100000"/>
                  <a:satMod val="130000"/>
                </a:schemeClr>
              </a:gs>
              <a:gs pos="49000">
                <a:schemeClr val="accent3"/>
              </a:gs>
              <a:gs pos="100000">
                <a:schemeClr val="accent2"/>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0" name="Footer Placeholder 4">
            <a:extLst>
              <a:ext uri="{FF2B5EF4-FFF2-40B4-BE49-F238E27FC236}">
                <a16:creationId xmlns:a16="http://schemas.microsoft.com/office/drawing/2014/main" id="{08ADEF11-0507-1B4F-BB4E-2372219006E9}"/>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lvl1pPr>
              <a:defRPr>
                <a:solidFill>
                  <a:schemeClr val="tx1"/>
                </a:solidFill>
              </a:defRPr>
            </a:lvl1pPr>
          </a:lstStyle>
          <a:p>
            <a:fld id="{2331C889-3B14-3E43-AEA6-0B52D7BAFFF5}" type="slidenum">
              <a:rPr lang="en-US" smtClean="0"/>
              <a:pPr/>
              <a:t>‹#›</a:t>
            </a:fld>
            <a:endParaRPr lang="en-US" dirty="0"/>
          </a:p>
        </p:txBody>
      </p:sp>
      <p:sp>
        <p:nvSpPr>
          <p:cNvPr id="3" name="Text Placeholder 2"/>
          <p:cNvSpPr>
            <a:spLocks noGrp="1"/>
          </p:cNvSpPr>
          <p:nvPr>
            <p:ph type="body" idx="1"/>
          </p:nvPr>
        </p:nvSpPr>
        <p:spPr>
          <a:xfrm>
            <a:off x="663388" y="2070848"/>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866504" y="2070848"/>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10">
            <a:extLst>
              <a:ext uri="{FF2B5EF4-FFF2-40B4-BE49-F238E27FC236}">
                <a16:creationId xmlns:a16="http://schemas.microsoft.com/office/drawing/2014/main" id="{7F71A236-C86B-9243-9019-8625F548E96F}"/>
              </a:ext>
            </a:extLst>
          </p:cNvPr>
          <p:cNvSpPr/>
          <p:nvPr userDrawn="1"/>
        </p:nvSpPr>
        <p:spPr>
          <a:xfrm>
            <a:off x="0" y="-2625"/>
            <a:ext cx="12192000" cy="137160"/>
          </a:xfrm>
          <a:prstGeom prst="rect">
            <a:avLst/>
          </a:prstGeom>
          <a:gradFill flip="none" rotWithShape="1">
            <a:gsLst>
              <a:gs pos="0">
                <a:schemeClr val="accent1">
                  <a:tint val="100000"/>
                  <a:shade val="100000"/>
                  <a:satMod val="130000"/>
                </a:schemeClr>
              </a:gs>
              <a:gs pos="49000">
                <a:schemeClr val="accent3"/>
              </a:gs>
              <a:gs pos="100000">
                <a:schemeClr val="accent2"/>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2" name="Footer Placeholder 4">
            <a:extLst>
              <a:ext uri="{FF2B5EF4-FFF2-40B4-BE49-F238E27FC236}">
                <a16:creationId xmlns:a16="http://schemas.microsoft.com/office/drawing/2014/main" id="{53CBF22C-6865-2849-8F1A-89D0807F32E4}"/>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0" y="1985963"/>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4"/>
          </p:nvPr>
        </p:nvSpPr>
        <p:spPr>
          <a:xfrm>
            <a:off x="664690" y="4164965"/>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Slide Number Placeholder 6"/>
          <p:cNvSpPr>
            <a:spLocks noGrp="1"/>
          </p:cNvSpPr>
          <p:nvPr>
            <p:ph type="sldNum" sz="quarter" idx="12"/>
          </p:nvPr>
        </p:nvSpPr>
        <p:spPr>
          <a:xfrm>
            <a:off x="11166412" y="6423585"/>
            <a:ext cx="738717" cy="365125"/>
          </a:xfrm>
        </p:spPr>
        <p:txBody>
          <a:bodyPr/>
          <a:lstStyle/>
          <a:p>
            <a:fld id="{2331C889-3B14-3E43-AEA6-0B52D7BAFFF5}" type="slidenum">
              <a:rPr lang="en-US" smtClean="0"/>
              <a:t>‹#›</a:t>
            </a:fld>
            <a:endParaRPr lang="en-US"/>
          </a:p>
        </p:txBody>
      </p:sp>
      <p:sp>
        <p:nvSpPr>
          <p:cNvPr id="7" name="Rectangle 10">
            <a:extLst>
              <a:ext uri="{FF2B5EF4-FFF2-40B4-BE49-F238E27FC236}">
                <a16:creationId xmlns:a16="http://schemas.microsoft.com/office/drawing/2014/main" id="{82612F4C-3A10-8840-B925-6D3A5553E450}"/>
              </a:ext>
            </a:extLst>
          </p:cNvPr>
          <p:cNvSpPr/>
          <p:nvPr userDrawn="1"/>
        </p:nvSpPr>
        <p:spPr>
          <a:xfrm>
            <a:off x="0" y="-2625"/>
            <a:ext cx="12192000" cy="137160"/>
          </a:xfrm>
          <a:prstGeom prst="rect">
            <a:avLst/>
          </a:prstGeom>
          <a:gradFill flip="none" rotWithShape="1">
            <a:gsLst>
              <a:gs pos="0">
                <a:schemeClr val="accent1">
                  <a:tint val="100000"/>
                  <a:shade val="100000"/>
                  <a:satMod val="130000"/>
                </a:schemeClr>
              </a:gs>
              <a:gs pos="49000">
                <a:schemeClr val="accent3"/>
              </a:gs>
              <a:gs pos="100000">
                <a:schemeClr val="accent2"/>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9" name="Footer Placeholder 4">
            <a:extLst>
              <a:ext uri="{FF2B5EF4-FFF2-40B4-BE49-F238E27FC236}">
                <a16:creationId xmlns:a16="http://schemas.microsoft.com/office/drawing/2014/main" id="{D7D5E621-49C0-DE4C-94B2-835FF46B7F67}"/>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2331C889-3B14-3E43-AEA6-0B52D7BAFFF5}" type="slidenum">
              <a:rPr lang="en-US" smtClean="0"/>
              <a:pPr/>
              <a:t>‹#›</a:t>
            </a:fld>
            <a:endParaRPr lang="en-US" dirty="0"/>
          </a:p>
        </p:txBody>
      </p:sp>
      <p:sp>
        <p:nvSpPr>
          <p:cNvPr id="11" name="Content Placeholder 2"/>
          <p:cNvSpPr>
            <a:spLocks noGrp="1"/>
          </p:cNvSpPr>
          <p:nvPr>
            <p:ph sz="half" idx="15"/>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Rectangle 10">
            <a:extLst>
              <a:ext uri="{FF2B5EF4-FFF2-40B4-BE49-F238E27FC236}">
                <a16:creationId xmlns:a16="http://schemas.microsoft.com/office/drawing/2014/main" id="{3DFF36B4-AA02-3D41-BCB8-FC19FFE19824}"/>
              </a:ext>
            </a:extLst>
          </p:cNvPr>
          <p:cNvSpPr/>
          <p:nvPr userDrawn="1"/>
        </p:nvSpPr>
        <p:spPr>
          <a:xfrm>
            <a:off x="0" y="-2625"/>
            <a:ext cx="12192000" cy="137160"/>
          </a:xfrm>
          <a:prstGeom prst="rect">
            <a:avLst/>
          </a:prstGeom>
          <a:gradFill flip="none" rotWithShape="1">
            <a:gsLst>
              <a:gs pos="0">
                <a:schemeClr val="accent1">
                  <a:tint val="100000"/>
                  <a:shade val="100000"/>
                  <a:satMod val="130000"/>
                </a:schemeClr>
              </a:gs>
              <a:gs pos="49000">
                <a:schemeClr val="accent3"/>
              </a:gs>
              <a:gs pos="100000">
                <a:schemeClr val="accent2"/>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0" name="Footer Placeholder 4">
            <a:extLst>
              <a:ext uri="{FF2B5EF4-FFF2-40B4-BE49-F238E27FC236}">
                <a16:creationId xmlns:a16="http://schemas.microsoft.com/office/drawing/2014/main" id="{FB501308-B178-4247-9756-B29BDBDAF427}"/>
              </a:ext>
            </a:extLst>
          </p:cNvPr>
          <p:cNvSpPr txBox="1">
            <a:spLocks/>
          </p:cNvSpPr>
          <p:nvPr userDrawn="1"/>
        </p:nvSpPr>
        <p:spPr>
          <a:xfrm>
            <a:off x="268941" y="6423586"/>
            <a:ext cx="8163859" cy="36512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solidFill>
                <a:latin typeface="Raleway" panose="020B05030301010600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©Deb Russell Inc. 2021</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633" y="484094"/>
            <a:ext cx="10075084" cy="1116106"/>
          </a:xfrm>
          <a:prstGeom prst="rect">
            <a:avLst/>
          </a:prstGeom>
        </p:spPr>
        <p:txBody>
          <a:bodyPr vert="horz" lIns="91440" tIns="45720" rIns="91440" bIns="4572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11166412" y="6423585"/>
            <a:ext cx="738717" cy="365125"/>
          </a:xfrm>
          <a:prstGeom prst="rect">
            <a:avLst/>
          </a:prstGeom>
        </p:spPr>
        <p:txBody>
          <a:bodyPr vert="horz" lIns="91440" tIns="45720" rIns="91440" bIns="45720" rtlCol="0" anchor="ctr"/>
          <a:lstStyle>
            <a:lvl1pPr algn="r">
              <a:defRPr sz="1400" b="0" i="0">
                <a:solidFill>
                  <a:schemeClr val="tx1"/>
                </a:solidFill>
                <a:latin typeface="Raleway" panose="020B0503030101060003" pitchFamily="34" charset="77"/>
              </a:defRPr>
            </a:lvl1pPr>
          </a:lstStyle>
          <a:p>
            <a:fld id="{2331C889-3B14-3E43-AEA6-0B52D7BAFFF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p:hf hdr="0" dt="0"/>
  <p:txStyles>
    <p:titleStyle>
      <a:lvl1pPr algn="l" defTabSz="914400" rtl="0" eaLnBrk="1" latinLnBrk="0" hangingPunct="1">
        <a:spcBef>
          <a:spcPct val="0"/>
        </a:spcBef>
        <a:buNone/>
        <a:defRPr sz="3600" b="0" kern="1200">
          <a:solidFill>
            <a:schemeClr val="accent1"/>
          </a:solidFill>
          <a:latin typeface="Raleway" panose="020B0503030101060003" pitchFamily="34" charset="77"/>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Raleway" panose="020B0503030101060003" pitchFamily="34" charset="77"/>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Raleway" panose="020B0503030101060003" pitchFamily="34" charset="77"/>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Raleway" panose="020B0503030101060003" pitchFamily="34" charset="77"/>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Raleway" panose="020B0503030101060003" pitchFamily="34" charset="77"/>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Raleway" panose="020B0503030101060003" pitchFamily="34" charset="77"/>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23C2-0A16-0740-BD21-D20D50CCB3F0}"/>
              </a:ext>
            </a:extLst>
          </p:cNvPr>
          <p:cNvSpPr>
            <a:spLocks noGrp="1"/>
          </p:cNvSpPr>
          <p:nvPr>
            <p:ph type="ctrTitle"/>
          </p:nvPr>
        </p:nvSpPr>
        <p:spPr/>
        <p:txBody>
          <a:bodyPr/>
          <a:lstStyle/>
          <a:p>
            <a:pPr algn="ctr"/>
            <a:br>
              <a:rPr lang="en-US" dirty="0"/>
            </a:br>
            <a:r>
              <a:rPr lang="en-US" dirty="0"/>
              <a:t>So, What Can I Do?</a:t>
            </a:r>
          </a:p>
        </p:txBody>
      </p:sp>
      <p:sp>
        <p:nvSpPr>
          <p:cNvPr id="3" name="Subtitle 2">
            <a:extLst>
              <a:ext uri="{FF2B5EF4-FFF2-40B4-BE49-F238E27FC236}">
                <a16:creationId xmlns:a16="http://schemas.microsoft.com/office/drawing/2014/main" id="{CCDD3677-3F32-3E4A-B5C5-326D8CB7558C}"/>
              </a:ext>
            </a:extLst>
          </p:cNvPr>
          <p:cNvSpPr>
            <a:spLocks noGrp="1"/>
          </p:cNvSpPr>
          <p:nvPr>
            <p:ph type="subTitle" idx="1"/>
          </p:nvPr>
        </p:nvSpPr>
        <p:spPr/>
        <p:txBody>
          <a:bodyPr/>
          <a:lstStyle/>
          <a:p>
            <a:r>
              <a:rPr lang="en-US" dirty="0"/>
              <a:t>Selecting a job goal after a stroke.</a:t>
            </a:r>
          </a:p>
        </p:txBody>
      </p:sp>
    </p:spTree>
    <p:extLst>
      <p:ext uri="{BB962C8B-B14F-4D97-AF65-F5344CB8AC3E}">
        <p14:creationId xmlns:p14="http://schemas.microsoft.com/office/powerpoint/2010/main" val="153056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036C1D8E-4C12-D54F-8DD8-82FAC9C08E5A}"/>
              </a:ext>
            </a:extLst>
          </p:cNvPr>
          <p:cNvPicPr>
            <a:picLocks noChangeAspect="1"/>
          </p:cNvPicPr>
          <p:nvPr/>
        </p:nvPicPr>
        <p:blipFill rotWithShape="1">
          <a:blip r:embed="rId2"/>
          <a:srcRect l="23182" t="9964" r="22045" b="7766"/>
          <a:stretch/>
        </p:blipFill>
        <p:spPr>
          <a:xfrm>
            <a:off x="7240039" y="1260763"/>
            <a:ext cx="4313661" cy="3644561"/>
          </a:xfrm>
          <a:prstGeom prst="rect">
            <a:avLst/>
          </a:prstGeom>
        </p:spPr>
      </p:pic>
      <p:sp>
        <p:nvSpPr>
          <p:cNvPr id="2" name="Title 1">
            <a:extLst>
              <a:ext uri="{FF2B5EF4-FFF2-40B4-BE49-F238E27FC236}">
                <a16:creationId xmlns:a16="http://schemas.microsoft.com/office/drawing/2014/main" id="{FBC97D72-88A3-2A4A-BD48-D6E5DF52B7FA}"/>
              </a:ext>
            </a:extLst>
          </p:cNvPr>
          <p:cNvSpPr>
            <a:spLocks noGrp="1"/>
          </p:cNvSpPr>
          <p:nvPr>
            <p:ph type="title"/>
          </p:nvPr>
        </p:nvSpPr>
        <p:spPr/>
        <p:txBody>
          <a:bodyPr/>
          <a:lstStyle/>
          <a:p>
            <a:r>
              <a:rPr lang="en-US" dirty="0"/>
              <a:t>Then start a list of the steps you need to take</a:t>
            </a:r>
          </a:p>
        </p:txBody>
      </p:sp>
      <p:sp>
        <p:nvSpPr>
          <p:cNvPr id="3" name="Content Placeholder 2">
            <a:extLst>
              <a:ext uri="{FF2B5EF4-FFF2-40B4-BE49-F238E27FC236}">
                <a16:creationId xmlns:a16="http://schemas.microsoft.com/office/drawing/2014/main" id="{306C8619-C36B-A149-A14C-BFF8AC17A4A0}"/>
              </a:ext>
            </a:extLst>
          </p:cNvPr>
          <p:cNvSpPr>
            <a:spLocks noGrp="1"/>
          </p:cNvSpPr>
          <p:nvPr>
            <p:ph idx="1"/>
          </p:nvPr>
        </p:nvSpPr>
        <p:spPr/>
        <p:txBody>
          <a:bodyPr/>
          <a:lstStyle/>
          <a:p>
            <a:pPr marL="0" indent="0">
              <a:buNone/>
            </a:pPr>
            <a:r>
              <a:rPr lang="en-US" dirty="0"/>
              <a:t>to accomplish everything on the previous slide.</a:t>
            </a:r>
          </a:p>
          <a:p>
            <a:pPr marL="0" indent="0">
              <a:buNone/>
            </a:pPr>
            <a:r>
              <a:rPr lang="en-US" dirty="0"/>
              <a:t>Then do that for 10 other interests.</a:t>
            </a:r>
          </a:p>
          <a:p>
            <a:pPr marL="0" indent="0">
              <a:buNone/>
            </a:pPr>
            <a:r>
              <a:rPr lang="en-US" dirty="0"/>
              <a:t>NOW, you can take reality into consideration</a:t>
            </a:r>
          </a:p>
          <a:p>
            <a:pPr lvl="1"/>
            <a:r>
              <a:rPr lang="en-US" dirty="0"/>
              <a:t>Your speech is tough to understand</a:t>
            </a:r>
          </a:p>
          <a:p>
            <a:pPr lvl="1"/>
            <a:r>
              <a:rPr lang="en-US" dirty="0"/>
              <a:t>You are left with little to no use of one or both arms</a:t>
            </a:r>
          </a:p>
          <a:p>
            <a:pPr marL="228600" lvl="1" indent="0">
              <a:buNone/>
            </a:pPr>
            <a:r>
              <a:rPr lang="en-US" dirty="0"/>
              <a:t>Well then, astronaut might require too many accommodations:</a:t>
            </a:r>
          </a:p>
          <a:p>
            <a:pPr lvl="2"/>
            <a:r>
              <a:rPr lang="en-US" dirty="0"/>
              <a:t> Since you need to be able to communicate quickly.  </a:t>
            </a:r>
          </a:p>
          <a:p>
            <a:pPr lvl="2"/>
            <a:r>
              <a:rPr lang="en-US" dirty="0"/>
              <a:t>And need agility and navigating in a space station may be tough.... </a:t>
            </a:r>
          </a:p>
        </p:txBody>
      </p:sp>
      <p:sp>
        <p:nvSpPr>
          <p:cNvPr id="4" name="Slide Number Placeholder 3">
            <a:extLst>
              <a:ext uri="{FF2B5EF4-FFF2-40B4-BE49-F238E27FC236}">
                <a16:creationId xmlns:a16="http://schemas.microsoft.com/office/drawing/2014/main" id="{2F32E505-9560-5E48-BE8D-6CB9816D421F}"/>
              </a:ext>
            </a:extLst>
          </p:cNvPr>
          <p:cNvSpPr>
            <a:spLocks noGrp="1"/>
          </p:cNvSpPr>
          <p:nvPr>
            <p:ph type="sldNum" sz="quarter" idx="12"/>
          </p:nvPr>
        </p:nvSpPr>
        <p:spPr/>
        <p:txBody>
          <a:bodyPr/>
          <a:lstStyle/>
          <a:p>
            <a:fld id="{2331C889-3B14-3E43-AEA6-0B52D7BAFFF5}" type="slidenum">
              <a:rPr lang="en-US" smtClean="0"/>
              <a:pPr/>
              <a:t>10</a:t>
            </a:fld>
            <a:endParaRPr lang="en-US" dirty="0"/>
          </a:p>
        </p:txBody>
      </p:sp>
      <p:sp>
        <p:nvSpPr>
          <p:cNvPr id="7" name="TextBox 6">
            <a:extLst>
              <a:ext uri="{FF2B5EF4-FFF2-40B4-BE49-F238E27FC236}">
                <a16:creationId xmlns:a16="http://schemas.microsoft.com/office/drawing/2014/main" id="{3C358618-71FE-2B49-B8C9-B9D126766CD0}"/>
              </a:ext>
            </a:extLst>
          </p:cNvPr>
          <p:cNvSpPr txBox="1"/>
          <p:nvPr/>
        </p:nvSpPr>
        <p:spPr>
          <a:xfrm>
            <a:off x="8686800" y="5140036"/>
            <a:ext cx="2497542" cy="369332"/>
          </a:xfrm>
          <a:prstGeom prst="rect">
            <a:avLst/>
          </a:prstGeom>
          <a:noFill/>
        </p:spPr>
        <p:txBody>
          <a:bodyPr wrap="square" rtlCol="0">
            <a:spAutoFit/>
          </a:bodyPr>
          <a:lstStyle/>
          <a:p>
            <a:r>
              <a:rPr lang="en-US" b="1" dirty="0">
                <a:solidFill>
                  <a:schemeClr val="accent1"/>
                </a:solidFill>
                <a:latin typeface="Raleway" panose="020B0503030101060003" pitchFamily="34" charset="77"/>
              </a:rPr>
              <a:t>BUT THEN AGAIN...</a:t>
            </a:r>
          </a:p>
        </p:txBody>
      </p:sp>
    </p:spTree>
    <p:extLst>
      <p:ext uri="{BB962C8B-B14F-4D97-AF65-F5344CB8AC3E}">
        <p14:creationId xmlns:p14="http://schemas.microsoft.com/office/powerpoint/2010/main" val="4596118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1000"/>
                                        <p:tgtEl>
                                          <p:spTgt spid="7">
                                            <p:txEl>
                                              <p:pRg st="0" end="0"/>
                                            </p:txEl>
                                          </p:spTgt>
                                        </p:tgtEl>
                                      </p:cBhvr>
                                    </p:animEffect>
                                    <p:anim calcmode="lin" valueType="num">
                                      <p:cBhvr>
                                        <p:cTn id="3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7124-A1BF-DE44-8FDD-40CD4682461D}"/>
              </a:ext>
            </a:extLst>
          </p:cNvPr>
          <p:cNvSpPr>
            <a:spLocks noGrp="1"/>
          </p:cNvSpPr>
          <p:nvPr>
            <p:ph type="title"/>
          </p:nvPr>
        </p:nvSpPr>
        <p:spPr/>
        <p:txBody>
          <a:bodyPr/>
          <a:lstStyle/>
          <a:p>
            <a:r>
              <a:rPr lang="en-US" dirty="0"/>
              <a:t>Sometimes even Reality can be overcome!!!</a:t>
            </a:r>
          </a:p>
        </p:txBody>
      </p:sp>
      <p:pic>
        <p:nvPicPr>
          <p:cNvPr id="6" name="Content Placeholder 5" descr="A picture containing person, indoor, ceiling&#10;&#10;Description automatically generated">
            <a:extLst>
              <a:ext uri="{FF2B5EF4-FFF2-40B4-BE49-F238E27FC236}">
                <a16:creationId xmlns:a16="http://schemas.microsoft.com/office/drawing/2014/main" id="{E4B0AEA0-999F-884E-9FFA-4C83CC9B5A2E}"/>
              </a:ext>
            </a:extLst>
          </p:cNvPr>
          <p:cNvPicPr>
            <a:picLocks noGrp="1" noChangeAspect="1"/>
          </p:cNvPicPr>
          <p:nvPr>
            <p:ph idx="1"/>
          </p:nvPr>
        </p:nvPicPr>
        <p:blipFill>
          <a:blip r:embed="rId2"/>
          <a:stretch>
            <a:fillRect/>
          </a:stretch>
        </p:blipFill>
        <p:spPr>
          <a:xfrm>
            <a:off x="664633" y="1600200"/>
            <a:ext cx="6214410" cy="4144963"/>
          </a:xfrm>
        </p:spPr>
      </p:pic>
      <p:sp>
        <p:nvSpPr>
          <p:cNvPr id="4" name="Slide Number Placeholder 3">
            <a:extLst>
              <a:ext uri="{FF2B5EF4-FFF2-40B4-BE49-F238E27FC236}">
                <a16:creationId xmlns:a16="http://schemas.microsoft.com/office/drawing/2014/main" id="{BB511C46-6C0D-5B47-BA94-EF48AF9E7FED}"/>
              </a:ext>
            </a:extLst>
          </p:cNvPr>
          <p:cNvSpPr>
            <a:spLocks noGrp="1"/>
          </p:cNvSpPr>
          <p:nvPr>
            <p:ph type="sldNum" sz="quarter" idx="12"/>
          </p:nvPr>
        </p:nvSpPr>
        <p:spPr/>
        <p:txBody>
          <a:bodyPr/>
          <a:lstStyle/>
          <a:p>
            <a:fld id="{2331C889-3B14-3E43-AEA6-0B52D7BAFFF5}" type="slidenum">
              <a:rPr lang="en-US" smtClean="0"/>
              <a:pPr/>
              <a:t>11</a:t>
            </a:fld>
            <a:endParaRPr lang="en-US" dirty="0"/>
          </a:p>
        </p:txBody>
      </p:sp>
      <p:sp>
        <p:nvSpPr>
          <p:cNvPr id="7" name="TextBox 6">
            <a:extLst>
              <a:ext uri="{FF2B5EF4-FFF2-40B4-BE49-F238E27FC236}">
                <a16:creationId xmlns:a16="http://schemas.microsoft.com/office/drawing/2014/main" id="{6039A060-425A-6E47-8D74-64D162FDFD1A}"/>
              </a:ext>
            </a:extLst>
          </p:cNvPr>
          <p:cNvSpPr txBox="1"/>
          <p:nvPr/>
        </p:nvSpPr>
        <p:spPr>
          <a:xfrm>
            <a:off x="8019535" y="1705232"/>
            <a:ext cx="2953265" cy="923330"/>
          </a:xfrm>
          <a:prstGeom prst="rect">
            <a:avLst/>
          </a:prstGeom>
          <a:noFill/>
        </p:spPr>
        <p:txBody>
          <a:bodyPr wrap="square" rtlCol="0">
            <a:spAutoFit/>
          </a:bodyPr>
          <a:lstStyle/>
          <a:p>
            <a:r>
              <a:rPr lang="en-US" dirty="0"/>
              <a:t>This is a picture of Stephen Hawking in zero gravity...</a:t>
            </a:r>
          </a:p>
        </p:txBody>
      </p:sp>
    </p:spTree>
    <p:extLst>
      <p:ext uri="{BB962C8B-B14F-4D97-AF65-F5344CB8AC3E}">
        <p14:creationId xmlns:p14="http://schemas.microsoft.com/office/powerpoint/2010/main" val="7472486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2500"/>
                            </p:stCondLst>
                            <p:childTnLst>
                              <p:par>
                                <p:cTn id="9" presetID="5" presetClass="entr" presetSubtype="1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B68D-08F6-5746-A206-8EE14325A832}"/>
              </a:ext>
            </a:extLst>
          </p:cNvPr>
          <p:cNvSpPr>
            <a:spLocks noGrp="1"/>
          </p:cNvSpPr>
          <p:nvPr>
            <p:ph type="title"/>
          </p:nvPr>
        </p:nvSpPr>
        <p:spPr/>
        <p:txBody>
          <a:bodyPr/>
          <a:lstStyle/>
          <a:p>
            <a:r>
              <a:rPr lang="en-US" dirty="0"/>
              <a:t>The point is</a:t>
            </a:r>
          </a:p>
        </p:txBody>
      </p:sp>
      <p:sp>
        <p:nvSpPr>
          <p:cNvPr id="3" name="Content Placeholder 2">
            <a:extLst>
              <a:ext uri="{FF2B5EF4-FFF2-40B4-BE49-F238E27FC236}">
                <a16:creationId xmlns:a16="http://schemas.microsoft.com/office/drawing/2014/main" id="{C3CA4B85-A368-BB49-A942-A4100DCBB140}"/>
              </a:ext>
            </a:extLst>
          </p:cNvPr>
          <p:cNvSpPr>
            <a:spLocks noGrp="1"/>
          </p:cNvSpPr>
          <p:nvPr>
            <p:ph idx="1"/>
          </p:nvPr>
        </p:nvSpPr>
        <p:spPr/>
        <p:txBody>
          <a:bodyPr/>
          <a:lstStyle/>
          <a:p>
            <a:r>
              <a:rPr lang="en-US" dirty="0"/>
              <a:t>You can do or be almost anything, </a:t>
            </a:r>
            <a:r>
              <a:rPr lang="en-US" b="1" u="sng" dirty="0"/>
              <a:t>if</a:t>
            </a:r>
            <a:r>
              <a:rPr lang="en-US" dirty="0"/>
              <a:t> you want to</a:t>
            </a:r>
          </a:p>
          <a:p>
            <a:endParaRPr lang="en-US" dirty="0"/>
          </a:p>
          <a:p>
            <a:r>
              <a:rPr lang="en-US" dirty="0"/>
              <a:t>And yes, I know Stephen Hawking didn’t have a stroke.  But the cause of our disability is not what is holding us back, so use people with similar deficits as models of what you can be...</a:t>
            </a:r>
          </a:p>
        </p:txBody>
      </p:sp>
      <p:sp>
        <p:nvSpPr>
          <p:cNvPr id="4" name="Slide Number Placeholder 3">
            <a:extLst>
              <a:ext uri="{FF2B5EF4-FFF2-40B4-BE49-F238E27FC236}">
                <a16:creationId xmlns:a16="http://schemas.microsoft.com/office/drawing/2014/main" id="{9FD25A25-8924-AD42-99FF-FF1A7946509C}"/>
              </a:ext>
            </a:extLst>
          </p:cNvPr>
          <p:cNvSpPr>
            <a:spLocks noGrp="1"/>
          </p:cNvSpPr>
          <p:nvPr>
            <p:ph type="sldNum" sz="quarter" idx="12"/>
          </p:nvPr>
        </p:nvSpPr>
        <p:spPr/>
        <p:txBody>
          <a:bodyPr/>
          <a:lstStyle/>
          <a:p>
            <a:fld id="{2331C889-3B14-3E43-AEA6-0B52D7BAFFF5}" type="slidenum">
              <a:rPr lang="en-US" smtClean="0"/>
              <a:pPr/>
              <a:t>12</a:t>
            </a:fld>
            <a:endParaRPr lang="en-US" dirty="0"/>
          </a:p>
        </p:txBody>
      </p:sp>
    </p:spTree>
    <p:extLst>
      <p:ext uri="{BB962C8B-B14F-4D97-AF65-F5344CB8AC3E}">
        <p14:creationId xmlns:p14="http://schemas.microsoft.com/office/powerpoint/2010/main" val="3423763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2124-2282-244F-BCFC-74A6D8D12FBC}"/>
              </a:ext>
            </a:extLst>
          </p:cNvPr>
          <p:cNvSpPr>
            <a:spLocks noGrp="1"/>
          </p:cNvSpPr>
          <p:nvPr>
            <p:ph type="title"/>
          </p:nvPr>
        </p:nvSpPr>
        <p:spPr/>
        <p:txBody>
          <a:bodyPr/>
          <a:lstStyle/>
          <a:p>
            <a:r>
              <a:rPr lang="en-US" dirty="0"/>
              <a:t>For the most part, the barrier is NOT</a:t>
            </a:r>
          </a:p>
        </p:txBody>
      </p:sp>
      <p:sp>
        <p:nvSpPr>
          <p:cNvPr id="3" name="Content Placeholder 2">
            <a:extLst>
              <a:ext uri="{FF2B5EF4-FFF2-40B4-BE49-F238E27FC236}">
                <a16:creationId xmlns:a16="http://schemas.microsoft.com/office/drawing/2014/main" id="{4AE1F122-398F-BA48-ACE5-1A3BCB88C8D0}"/>
              </a:ext>
            </a:extLst>
          </p:cNvPr>
          <p:cNvSpPr>
            <a:spLocks noGrp="1"/>
          </p:cNvSpPr>
          <p:nvPr>
            <p:ph idx="1"/>
          </p:nvPr>
        </p:nvSpPr>
        <p:spPr>
          <a:xfrm>
            <a:off x="664633" y="1136073"/>
            <a:ext cx="10075084" cy="4765963"/>
          </a:xfrm>
        </p:spPr>
        <p:txBody>
          <a:bodyPr>
            <a:normAutofit fontScale="92500" lnSpcReduction="10000"/>
          </a:bodyPr>
          <a:lstStyle/>
          <a:p>
            <a:r>
              <a:rPr lang="en-US" dirty="0"/>
              <a:t>The physical or cognitive impairments from the stroke</a:t>
            </a:r>
          </a:p>
          <a:p>
            <a:endParaRPr lang="en-US" dirty="0"/>
          </a:p>
          <a:p>
            <a:r>
              <a:rPr lang="en-US" dirty="0"/>
              <a:t>Mindset, mental toughness, exhaustion, depression and lack of cognitive flexibility (open mindedness)</a:t>
            </a:r>
          </a:p>
          <a:p>
            <a:r>
              <a:rPr lang="en-US" dirty="0"/>
              <a:t>Those who love us, who have been scared by our stroke(s)  </a:t>
            </a:r>
          </a:p>
          <a:p>
            <a:r>
              <a:rPr lang="en-US" dirty="0"/>
              <a:t>Our fear of the next stroke</a:t>
            </a:r>
          </a:p>
          <a:p>
            <a:r>
              <a:rPr lang="en-US" dirty="0"/>
              <a:t>Our dreams about who we dreamed to be (or were) prior to the stroke</a:t>
            </a:r>
          </a:p>
          <a:p>
            <a:endParaRPr lang="en-US" dirty="0"/>
          </a:p>
          <a:p>
            <a:endParaRPr lang="en-US" dirty="0"/>
          </a:p>
          <a:p>
            <a:r>
              <a:rPr lang="en-US" dirty="0"/>
              <a:t>Simply give up and accept where we are,..</a:t>
            </a:r>
          </a:p>
        </p:txBody>
      </p:sp>
      <p:sp>
        <p:nvSpPr>
          <p:cNvPr id="4" name="Slide Number Placeholder 3">
            <a:extLst>
              <a:ext uri="{FF2B5EF4-FFF2-40B4-BE49-F238E27FC236}">
                <a16:creationId xmlns:a16="http://schemas.microsoft.com/office/drawing/2014/main" id="{0328BBA3-29AC-324B-8958-5453DBD037EA}"/>
              </a:ext>
            </a:extLst>
          </p:cNvPr>
          <p:cNvSpPr>
            <a:spLocks noGrp="1"/>
          </p:cNvSpPr>
          <p:nvPr>
            <p:ph type="sldNum" sz="quarter" idx="12"/>
          </p:nvPr>
        </p:nvSpPr>
        <p:spPr/>
        <p:txBody>
          <a:bodyPr/>
          <a:lstStyle/>
          <a:p>
            <a:fld id="{2331C889-3B14-3E43-AEA6-0B52D7BAFFF5}" type="slidenum">
              <a:rPr lang="en-US" smtClean="0"/>
              <a:pPr/>
              <a:t>13</a:t>
            </a:fld>
            <a:endParaRPr lang="en-US" dirty="0"/>
          </a:p>
        </p:txBody>
      </p:sp>
      <p:sp>
        <p:nvSpPr>
          <p:cNvPr id="5" name="Title 1">
            <a:extLst>
              <a:ext uri="{FF2B5EF4-FFF2-40B4-BE49-F238E27FC236}">
                <a16:creationId xmlns:a16="http://schemas.microsoft.com/office/drawing/2014/main" id="{1B648BBF-6E68-7A4B-9F6B-225D821EA7F7}"/>
              </a:ext>
            </a:extLst>
          </p:cNvPr>
          <p:cNvSpPr txBox="1">
            <a:spLocks/>
          </p:cNvSpPr>
          <p:nvPr/>
        </p:nvSpPr>
        <p:spPr>
          <a:xfrm>
            <a:off x="664633" y="1462061"/>
            <a:ext cx="10075084" cy="5827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Raleway" panose="020B0503030101060003" pitchFamily="34" charset="77"/>
                <a:ea typeface="+mj-ea"/>
                <a:cs typeface="+mj-cs"/>
              </a:defRPr>
            </a:lvl1pPr>
          </a:lstStyle>
          <a:p>
            <a:r>
              <a:rPr lang="en-US" dirty="0"/>
              <a:t>But tends to be </a:t>
            </a:r>
          </a:p>
        </p:txBody>
      </p:sp>
      <p:sp>
        <p:nvSpPr>
          <p:cNvPr id="6" name="Title 1">
            <a:extLst>
              <a:ext uri="{FF2B5EF4-FFF2-40B4-BE49-F238E27FC236}">
                <a16:creationId xmlns:a16="http://schemas.microsoft.com/office/drawing/2014/main" id="{C4DF20CC-B52D-8E45-AB7F-47E211C33ABC}"/>
              </a:ext>
            </a:extLst>
          </p:cNvPr>
          <p:cNvSpPr txBox="1">
            <a:spLocks/>
          </p:cNvSpPr>
          <p:nvPr/>
        </p:nvSpPr>
        <p:spPr>
          <a:xfrm>
            <a:off x="664633" y="4813233"/>
            <a:ext cx="10075084" cy="5827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Raleway" panose="020B0503030101060003" pitchFamily="34" charset="77"/>
                <a:ea typeface="+mj-ea"/>
                <a:cs typeface="+mj-cs"/>
              </a:defRPr>
            </a:lvl1pPr>
          </a:lstStyle>
          <a:p>
            <a:r>
              <a:rPr lang="en-US" dirty="0"/>
              <a:t>And so, we can</a:t>
            </a:r>
          </a:p>
        </p:txBody>
      </p:sp>
    </p:spTree>
    <p:extLst>
      <p:ext uri="{BB962C8B-B14F-4D97-AF65-F5344CB8AC3E}">
        <p14:creationId xmlns:p14="http://schemas.microsoft.com/office/powerpoint/2010/main" val="352741062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E558-0A7B-6141-816F-D35A293D8A7C}"/>
              </a:ext>
            </a:extLst>
          </p:cNvPr>
          <p:cNvSpPr>
            <a:spLocks noGrp="1"/>
          </p:cNvSpPr>
          <p:nvPr>
            <p:ph type="title"/>
          </p:nvPr>
        </p:nvSpPr>
        <p:spPr/>
        <p:txBody>
          <a:bodyPr/>
          <a:lstStyle/>
          <a:p>
            <a:r>
              <a:rPr lang="en-US" dirty="0"/>
              <a:t>OR</a:t>
            </a:r>
          </a:p>
        </p:txBody>
      </p:sp>
      <p:sp>
        <p:nvSpPr>
          <p:cNvPr id="3" name="Content Placeholder 2">
            <a:extLst>
              <a:ext uri="{FF2B5EF4-FFF2-40B4-BE49-F238E27FC236}">
                <a16:creationId xmlns:a16="http://schemas.microsoft.com/office/drawing/2014/main" id="{6BDF6161-2FA5-3040-981E-5EDFE31D19D2}"/>
              </a:ext>
            </a:extLst>
          </p:cNvPr>
          <p:cNvSpPr>
            <a:spLocks noGrp="1"/>
          </p:cNvSpPr>
          <p:nvPr>
            <p:ph idx="1"/>
          </p:nvPr>
        </p:nvSpPr>
        <p:spPr/>
        <p:txBody>
          <a:bodyPr/>
          <a:lstStyle/>
          <a:p>
            <a:r>
              <a:rPr lang="en-US" dirty="0"/>
              <a:t>We can set a goal</a:t>
            </a:r>
          </a:p>
          <a:p>
            <a:r>
              <a:rPr lang="en-US" dirty="0"/>
              <a:t>Create a plan </a:t>
            </a:r>
          </a:p>
          <a:p>
            <a:r>
              <a:rPr lang="en-US" dirty="0"/>
              <a:t>Exert the effort to achieve the steps needed to get there and be flexible enough to pivot when other opportunities come around</a:t>
            </a:r>
          </a:p>
          <a:p>
            <a:endParaRPr lang="en-US" dirty="0"/>
          </a:p>
          <a:p>
            <a:r>
              <a:rPr lang="en-US" dirty="0"/>
              <a:t>Ask for help and keep pushing to get the help we need until we exhaust all options, then we start again and don’t give up</a:t>
            </a:r>
          </a:p>
          <a:p>
            <a:r>
              <a:rPr lang="en-US" dirty="0"/>
              <a:t>Then, if needed, we can pivot and pick a new goal and work toward that</a:t>
            </a:r>
          </a:p>
        </p:txBody>
      </p:sp>
      <p:sp>
        <p:nvSpPr>
          <p:cNvPr id="4" name="Slide Number Placeholder 3">
            <a:extLst>
              <a:ext uri="{FF2B5EF4-FFF2-40B4-BE49-F238E27FC236}">
                <a16:creationId xmlns:a16="http://schemas.microsoft.com/office/drawing/2014/main" id="{AC9A7ECD-CBA2-2246-BB7D-670CD987C73B}"/>
              </a:ext>
            </a:extLst>
          </p:cNvPr>
          <p:cNvSpPr>
            <a:spLocks noGrp="1"/>
          </p:cNvSpPr>
          <p:nvPr>
            <p:ph type="sldNum" sz="quarter" idx="12"/>
          </p:nvPr>
        </p:nvSpPr>
        <p:spPr/>
        <p:txBody>
          <a:bodyPr/>
          <a:lstStyle/>
          <a:p>
            <a:fld id="{2331C889-3B14-3E43-AEA6-0B52D7BAFFF5}" type="slidenum">
              <a:rPr lang="en-US" smtClean="0"/>
              <a:pPr/>
              <a:t>14</a:t>
            </a:fld>
            <a:endParaRPr lang="en-US" dirty="0"/>
          </a:p>
        </p:txBody>
      </p:sp>
    </p:spTree>
    <p:extLst>
      <p:ext uri="{BB962C8B-B14F-4D97-AF65-F5344CB8AC3E}">
        <p14:creationId xmlns:p14="http://schemas.microsoft.com/office/powerpoint/2010/main" val="266541816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4C33-BAE1-DE4B-8481-6EDFD10D3746}"/>
              </a:ext>
            </a:extLst>
          </p:cNvPr>
          <p:cNvSpPr>
            <a:spLocks noGrp="1"/>
          </p:cNvSpPr>
          <p:nvPr>
            <p:ph type="title"/>
          </p:nvPr>
        </p:nvSpPr>
        <p:spPr/>
        <p:txBody>
          <a:bodyPr/>
          <a:lstStyle/>
          <a:p>
            <a:r>
              <a:rPr lang="en-US" dirty="0"/>
              <a:t>My choice was:</a:t>
            </a:r>
          </a:p>
        </p:txBody>
      </p:sp>
      <p:sp>
        <p:nvSpPr>
          <p:cNvPr id="3" name="Content Placeholder 2">
            <a:extLst>
              <a:ext uri="{FF2B5EF4-FFF2-40B4-BE49-F238E27FC236}">
                <a16:creationId xmlns:a16="http://schemas.microsoft.com/office/drawing/2014/main" id="{186A3085-216C-D347-9604-25431CD9C2DF}"/>
              </a:ext>
            </a:extLst>
          </p:cNvPr>
          <p:cNvSpPr>
            <a:spLocks noGrp="1"/>
          </p:cNvSpPr>
          <p:nvPr>
            <p:ph idx="1"/>
          </p:nvPr>
        </p:nvSpPr>
        <p:spPr/>
        <p:txBody>
          <a:bodyPr>
            <a:normAutofit/>
          </a:bodyPr>
          <a:lstStyle/>
          <a:p>
            <a:r>
              <a:rPr lang="en-US" dirty="0"/>
              <a:t>Live in my mother’s house, have her drive me everywhere, listen to the world outside and collect social security</a:t>
            </a:r>
          </a:p>
          <a:p>
            <a:endParaRPr lang="en-US" dirty="0"/>
          </a:p>
          <a:p>
            <a:r>
              <a:rPr lang="en-US" dirty="0"/>
              <a:t>Or</a:t>
            </a:r>
          </a:p>
          <a:p>
            <a:endParaRPr lang="en-US" dirty="0"/>
          </a:p>
          <a:p>
            <a:r>
              <a:rPr lang="en-US" dirty="0"/>
              <a:t>Set my sights high, leverage any and all therapies (most importantly was emotional therapy), create plans and contingency plans and try everyday to get closer to the goal</a:t>
            </a:r>
          </a:p>
        </p:txBody>
      </p:sp>
      <p:sp>
        <p:nvSpPr>
          <p:cNvPr id="4" name="Slide Number Placeholder 3">
            <a:extLst>
              <a:ext uri="{FF2B5EF4-FFF2-40B4-BE49-F238E27FC236}">
                <a16:creationId xmlns:a16="http://schemas.microsoft.com/office/drawing/2014/main" id="{3003BB00-EC5B-2F4B-90D9-315CF16A1C8A}"/>
              </a:ext>
            </a:extLst>
          </p:cNvPr>
          <p:cNvSpPr>
            <a:spLocks noGrp="1"/>
          </p:cNvSpPr>
          <p:nvPr>
            <p:ph type="sldNum" sz="quarter" idx="12"/>
          </p:nvPr>
        </p:nvSpPr>
        <p:spPr/>
        <p:txBody>
          <a:bodyPr/>
          <a:lstStyle/>
          <a:p>
            <a:fld id="{2331C889-3B14-3E43-AEA6-0B52D7BAFFF5}" type="slidenum">
              <a:rPr lang="en-US" smtClean="0"/>
              <a:pPr/>
              <a:t>15</a:t>
            </a:fld>
            <a:endParaRPr lang="en-US" dirty="0"/>
          </a:p>
        </p:txBody>
      </p:sp>
    </p:spTree>
    <p:extLst>
      <p:ext uri="{BB962C8B-B14F-4D97-AF65-F5344CB8AC3E}">
        <p14:creationId xmlns:p14="http://schemas.microsoft.com/office/powerpoint/2010/main" val="3281916565"/>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06D2-8777-AD49-9CB7-F665F52BD15C}"/>
              </a:ext>
            </a:extLst>
          </p:cNvPr>
          <p:cNvSpPr>
            <a:spLocks noGrp="1"/>
          </p:cNvSpPr>
          <p:nvPr>
            <p:ph type="title"/>
          </p:nvPr>
        </p:nvSpPr>
        <p:spPr/>
        <p:txBody>
          <a:bodyPr/>
          <a:lstStyle/>
          <a:p>
            <a:r>
              <a:rPr lang="en-US" dirty="0"/>
              <a:t>Since then,</a:t>
            </a:r>
          </a:p>
        </p:txBody>
      </p:sp>
      <p:sp>
        <p:nvSpPr>
          <p:cNvPr id="3" name="Content Placeholder 2">
            <a:extLst>
              <a:ext uri="{FF2B5EF4-FFF2-40B4-BE49-F238E27FC236}">
                <a16:creationId xmlns:a16="http://schemas.microsoft.com/office/drawing/2014/main" id="{49907BB2-C169-484C-BF3E-D2D282329208}"/>
              </a:ext>
            </a:extLst>
          </p:cNvPr>
          <p:cNvSpPr>
            <a:spLocks noGrp="1"/>
          </p:cNvSpPr>
          <p:nvPr>
            <p:ph idx="1"/>
          </p:nvPr>
        </p:nvSpPr>
        <p:spPr/>
        <p:txBody>
          <a:bodyPr/>
          <a:lstStyle/>
          <a:p>
            <a:r>
              <a:rPr lang="en-US" sz="2400" dirty="0"/>
              <a:t>I achieved it, changed my goals, achieved them, set higher goals, achieved them and then pivoted and did it all over again.  There is nothing special about me</a:t>
            </a:r>
          </a:p>
          <a:p>
            <a:r>
              <a:rPr lang="en-US" sz="2400" dirty="0"/>
              <a:t>What I had before and after my stroke is different than yours.  But the things I had (</a:t>
            </a:r>
            <a:r>
              <a:rPr lang="en-US" sz="2400" u="sng" dirty="0"/>
              <a:t>AND you need</a:t>
            </a:r>
            <a:r>
              <a:rPr lang="en-US" sz="2400" dirty="0"/>
              <a:t>) are </a:t>
            </a:r>
            <a:r>
              <a:rPr lang="en-US" sz="2400" b="1" dirty="0"/>
              <a:t>hope, dreams, stubbornness </a:t>
            </a:r>
            <a:r>
              <a:rPr lang="en-US" sz="2400" dirty="0"/>
              <a:t>and access to help </a:t>
            </a:r>
          </a:p>
          <a:p>
            <a:r>
              <a:rPr lang="en-US" sz="2400" dirty="0"/>
              <a:t>and if </a:t>
            </a:r>
            <a:r>
              <a:rPr lang="en-US" sz="2400" b="1" dirty="0"/>
              <a:t>YOU</a:t>
            </a:r>
            <a:r>
              <a:rPr lang="en-US" sz="2400" dirty="0"/>
              <a:t> don’t have that </a:t>
            </a:r>
            <a:r>
              <a:rPr lang="en-US" sz="2400" u="sng" dirty="0"/>
              <a:t>help right now</a:t>
            </a:r>
            <a:r>
              <a:rPr lang="en-US" sz="2400" dirty="0"/>
              <a:t>, you need the </a:t>
            </a:r>
            <a:r>
              <a:rPr lang="en-US" sz="2400" b="1" dirty="0"/>
              <a:t>hope, dreams, and stubbornness</a:t>
            </a:r>
            <a:r>
              <a:rPr lang="en-US" sz="2400" dirty="0"/>
              <a:t> to get the access to find the help (especially the stubbornness)</a:t>
            </a:r>
          </a:p>
          <a:p>
            <a:endParaRPr lang="en-US" dirty="0"/>
          </a:p>
        </p:txBody>
      </p:sp>
      <p:sp>
        <p:nvSpPr>
          <p:cNvPr id="4" name="Slide Number Placeholder 3">
            <a:extLst>
              <a:ext uri="{FF2B5EF4-FFF2-40B4-BE49-F238E27FC236}">
                <a16:creationId xmlns:a16="http://schemas.microsoft.com/office/drawing/2014/main" id="{B45CE2E5-509E-0A48-8429-CED770876457}"/>
              </a:ext>
            </a:extLst>
          </p:cNvPr>
          <p:cNvSpPr>
            <a:spLocks noGrp="1"/>
          </p:cNvSpPr>
          <p:nvPr>
            <p:ph type="sldNum" sz="quarter" idx="12"/>
          </p:nvPr>
        </p:nvSpPr>
        <p:spPr/>
        <p:txBody>
          <a:bodyPr/>
          <a:lstStyle/>
          <a:p>
            <a:fld id="{2331C889-3B14-3E43-AEA6-0B52D7BAFFF5}" type="slidenum">
              <a:rPr lang="en-US" smtClean="0"/>
              <a:pPr/>
              <a:t>16</a:t>
            </a:fld>
            <a:endParaRPr lang="en-US" dirty="0"/>
          </a:p>
        </p:txBody>
      </p:sp>
    </p:spTree>
    <p:extLst>
      <p:ext uri="{BB962C8B-B14F-4D97-AF65-F5344CB8AC3E}">
        <p14:creationId xmlns:p14="http://schemas.microsoft.com/office/powerpoint/2010/main" val="27717255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A06C-98C0-114D-ADC7-19E862A679C0}"/>
              </a:ext>
            </a:extLst>
          </p:cNvPr>
          <p:cNvSpPr>
            <a:spLocks noGrp="1"/>
          </p:cNvSpPr>
          <p:nvPr>
            <p:ph type="title"/>
          </p:nvPr>
        </p:nvSpPr>
        <p:spPr/>
        <p:txBody>
          <a:bodyPr/>
          <a:lstStyle/>
          <a:p>
            <a:endParaRPr lang="en-US"/>
          </a:p>
        </p:txBody>
      </p:sp>
      <p:pic>
        <p:nvPicPr>
          <p:cNvPr id="6" name="Content Placeholder 5" descr="Text, whiteboard&#10;&#10;Description automatically generated">
            <a:extLst>
              <a:ext uri="{FF2B5EF4-FFF2-40B4-BE49-F238E27FC236}">
                <a16:creationId xmlns:a16="http://schemas.microsoft.com/office/drawing/2014/main" id="{ABCA851E-E7E7-5D4A-A9A0-7EF3B9EDDF2C}"/>
              </a:ext>
            </a:extLst>
          </p:cNvPr>
          <p:cNvPicPr>
            <a:picLocks noGrp="1" noChangeAspect="1"/>
          </p:cNvPicPr>
          <p:nvPr>
            <p:ph idx="1"/>
          </p:nvPr>
        </p:nvPicPr>
        <p:blipFill rotWithShape="1">
          <a:blip r:embed="rId2"/>
          <a:srcRect l="31978" t="11826" r="778" b="8578"/>
          <a:stretch/>
        </p:blipFill>
        <p:spPr>
          <a:xfrm>
            <a:off x="469557" y="296561"/>
            <a:ext cx="8983362" cy="5981441"/>
          </a:xfrm>
        </p:spPr>
      </p:pic>
      <p:sp>
        <p:nvSpPr>
          <p:cNvPr id="4" name="Slide Number Placeholder 3">
            <a:extLst>
              <a:ext uri="{FF2B5EF4-FFF2-40B4-BE49-F238E27FC236}">
                <a16:creationId xmlns:a16="http://schemas.microsoft.com/office/drawing/2014/main" id="{0BC88022-6A97-0C47-8BC1-E5AEABBC09C4}"/>
              </a:ext>
            </a:extLst>
          </p:cNvPr>
          <p:cNvSpPr>
            <a:spLocks noGrp="1"/>
          </p:cNvSpPr>
          <p:nvPr>
            <p:ph type="sldNum" sz="quarter" idx="12"/>
          </p:nvPr>
        </p:nvSpPr>
        <p:spPr/>
        <p:txBody>
          <a:bodyPr/>
          <a:lstStyle/>
          <a:p>
            <a:fld id="{2331C889-3B14-3E43-AEA6-0B52D7BAFFF5}" type="slidenum">
              <a:rPr lang="en-US" smtClean="0"/>
              <a:pPr/>
              <a:t>17</a:t>
            </a:fld>
            <a:endParaRPr lang="en-US" dirty="0"/>
          </a:p>
        </p:txBody>
      </p:sp>
    </p:spTree>
    <p:extLst>
      <p:ext uri="{BB962C8B-B14F-4D97-AF65-F5344CB8AC3E}">
        <p14:creationId xmlns:p14="http://schemas.microsoft.com/office/powerpoint/2010/main" val="10394110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123FE-0ABC-4549-A15F-E6299B210B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DF35D4-7CA0-0F4F-A003-EA8C657B624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76BD87B-1836-1C42-855A-88C0D6FEA0B4}"/>
              </a:ext>
            </a:extLst>
          </p:cNvPr>
          <p:cNvSpPr>
            <a:spLocks noGrp="1"/>
          </p:cNvSpPr>
          <p:nvPr>
            <p:ph type="sldNum" sz="quarter" idx="12"/>
          </p:nvPr>
        </p:nvSpPr>
        <p:spPr/>
        <p:txBody>
          <a:bodyPr/>
          <a:lstStyle/>
          <a:p>
            <a:fld id="{2331C889-3B14-3E43-AEA6-0B52D7BAFFF5}" type="slidenum">
              <a:rPr lang="en-US" smtClean="0"/>
              <a:pPr/>
              <a:t>18</a:t>
            </a:fld>
            <a:endParaRPr lang="en-US" dirty="0"/>
          </a:p>
        </p:txBody>
      </p:sp>
      <p:sp>
        <p:nvSpPr>
          <p:cNvPr id="5" name="Rectangle 4">
            <a:extLst>
              <a:ext uri="{FF2B5EF4-FFF2-40B4-BE49-F238E27FC236}">
                <a16:creationId xmlns:a16="http://schemas.microsoft.com/office/drawing/2014/main" id="{BB6B53E8-F852-E242-A4FC-FA30DEE648AE}"/>
              </a:ext>
            </a:extLst>
          </p:cNvPr>
          <p:cNvSpPr/>
          <p:nvPr/>
        </p:nvSpPr>
        <p:spPr>
          <a:xfrm>
            <a:off x="1296565" y="69290"/>
            <a:ext cx="9139040" cy="1938992"/>
          </a:xfrm>
          <a:prstGeom prst="rect">
            <a:avLst/>
          </a:prstGeom>
          <a:noFill/>
        </p:spPr>
        <p:txBody>
          <a:bodyPr wrap="none" lIns="91440" tIns="45720" rIns="91440" bIns="45720">
            <a:spAutoFit/>
          </a:bodyPr>
          <a:lstStyle/>
          <a:p>
            <a:pPr algn="ctr"/>
            <a:r>
              <a:rPr lang="en-US" sz="1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Raleway" panose="020B0503030101060003" pitchFamily="34" charset="77"/>
              </a:rPr>
              <a:t>IMPOSSIBLE</a:t>
            </a:r>
          </a:p>
        </p:txBody>
      </p:sp>
      <p:sp>
        <p:nvSpPr>
          <p:cNvPr id="6" name="TextBox 5">
            <a:extLst>
              <a:ext uri="{FF2B5EF4-FFF2-40B4-BE49-F238E27FC236}">
                <a16:creationId xmlns:a16="http://schemas.microsoft.com/office/drawing/2014/main" id="{C4B6CAF3-73C4-0642-B382-303DAFCACB53}"/>
              </a:ext>
            </a:extLst>
          </p:cNvPr>
          <p:cNvSpPr txBox="1"/>
          <p:nvPr/>
        </p:nvSpPr>
        <p:spPr>
          <a:xfrm>
            <a:off x="4028304" y="2780270"/>
            <a:ext cx="3274540" cy="707886"/>
          </a:xfrm>
          <a:prstGeom prst="rect">
            <a:avLst/>
          </a:prstGeom>
          <a:noFill/>
        </p:spPr>
        <p:txBody>
          <a:bodyPr wrap="square" rtlCol="0">
            <a:spAutoFit/>
          </a:bodyPr>
          <a:lstStyle/>
          <a:p>
            <a:pPr algn="ctr"/>
            <a:r>
              <a:rPr lang="en-US" sz="4000" b="1" dirty="0">
                <a:solidFill>
                  <a:schemeClr val="accent5"/>
                </a:solidFill>
                <a:latin typeface="Raleway" panose="020B0503030101060003" pitchFamily="34" charset="77"/>
              </a:rPr>
              <a:t>Becomes</a:t>
            </a:r>
          </a:p>
        </p:txBody>
      </p:sp>
      <p:sp>
        <p:nvSpPr>
          <p:cNvPr id="7" name="Rectangle 6">
            <a:extLst>
              <a:ext uri="{FF2B5EF4-FFF2-40B4-BE49-F238E27FC236}">
                <a16:creationId xmlns:a16="http://schemas.microsoft.com/office/drawing/2014/main" id="{9671A08F-0AE7-6748-9AB6-1C30E02C2D15}"/>
              </a:ext>
            </a:extLst>
          </p:cNvPr>
          <p:cNvSpPr/>
          <p:nvPr/>
        </p:nvSpPr>
        <p:spPr>
          <a:xfrm>
            <a:off x="783488" y="3725507"/>
            <a:ext cx="10625025" cy="2092881"/>
          </a:xfrm>
          <a:prstGeom prst="rect">
            <a:avLst/>
          </a:prstGeom>
          <a:noFill/>
        </p:spPr>
        <p:txBody>
          <a:bodyPr wrap="none" lIns="91440" tIns="45720" rIns="91440" bIns="45720">
            <a:spAutoFit/>
          </a:bodyPr>
          <a:lstStyle/>
          <a:p>
            <a:pPr algn="ctr"/>
            <a:r>
              <a:rPr lang="en-US" sz="13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Raleway" panose="020B0503030101060003" pitchFamily="34" charset="77"/>
              </a:rPr>
              <a:t>I’M POSSIBLE</a:t>
            </a:r>
          </a:p>
        </p:txBody>
      </p:sp>
    </p:spTree>
    <p:extLst>
      <p:ext uri="{BB962C8B-B14F-4D97-AF65-F5344CB8AC3E}">
        <p14:creationId xmlns:p14="http://schemas.microsoft.com/office/powerpoint/2010/main" val="1630112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ECDF-E2B8-6942-ABCF-6DC8E0BFEEB5}"/>
              </a:ext>
            </a:extLst>
          </p:cNvPr>
          <p:cNvSpPr>
            <a:spLocks noGrp="1"/>
          </p:cNvSpPr>
          <p:nvPr>
            <p:ph type="title"/>
          </p:nvPr>
        </p:nvSpPr>
        <p:spPr>
          <a:xfrm>
            <a:off x="664633" y="1156447"/>
            <a:ext cx="10848494" cy="4545106"/>
          </a:xfrm>
        </p:spPr>
        <p:style>
          <a:lnRef idx="2">
            <a:schemeClr val="accent1">
              <a:shade val="50000"/>
            </a:schemeClr>
          </a:lnRef>
          <a:fillRef idx="1">
            <a:schemeClr val="accent1"/>
          </a:fillRef>
          <a:effectRef idx="0">
            <a:schemeClr val="accent1"/>
          </a:effectRef>
          <a:fontRef idx="minor">
            <a:schemeClr val="lt1"/>
          </a:fontRef>
        </p:style>
        <p:txBody>
          <a:bodyPr/>
          <a:lstStyle/>
          <a:p>
            <a:pPr algn="ctr"/>
            <a:br>
              <a:rPr lang="en-US" sz="5400" b="1" u="sng" dirty="0">
                <a:latin typeface="Raleway" panose="020B0503030101060003" pitchFamily="34" charset="77"/>
              </a:rPr>
            </a:br>
            <a:br>
              <a:rPr lang="en-US" sz="5400" b="1" u="sng" dirty="0">
                <a:latin typeface="Raleway" panose="020B0503030101060003" pitchFamily="34" charset="77"/>
              </a:rPr>
            </a:br>
            <a:r>
              <a:rPr lang="en-US" sz="5400" b="1" u="sng" dirty="0">
                <a:latin typeface="Raleway" panose="020B0503030101060003" pitchFamily="34" charset="77"/>
              </a:rPr>
              <a:t>You</a:t>
            </a:r>
            <a:r>
              <a:rPr lang="en-US" sz="5400" b="1" dirty="0">
                <a:latin typeface="Raleway" panose="020B0503030101060003" pitchFamily="34" charset="77"/>
              </a:rPr>
              <a:t> can do and be anything, but no one is going to do it </a:t>
            </a:r>
            <a:r>
              <a:rPr lang="en-US" sz="5400" b="1">
                <a:latin typeface="Raleway" panose="020B0503030101060003" pitchFamily="34" charset="77"/>
              </a:rPr>
              <a:t>for you</a:t>
            </a:r>
            <a:endParaRPr lang="en-US" sz="5400" b="1" dirty="0">
              <a:latin typeface="Raleway" panose="020B0503030101060003" pitchFamily="34" charset="77"/>
            </a:endParaRPr>
          </a:p>
        </p:txBody>
      </p:sp>
      <p:sp>
        <p:nvSpPr>
          <p:cNvPr id="4" name="Slide Number Placeholder 3">
            <a:extLst>
              <a:ext uri="{FF2B5EF4-FFF2-40B4-BE49-F238E27FC236}">
                <a16:creationId xmlns:a16="http://schemas.microsoft.com/office/drawing/2014/main" id="{45913039-A357-9A4B-906C-94B92B9E2CF0}"/>
              </a:ext>
            </a:extLst>
          </p:cNvPr>
          <p:cNvSpPr>
            <a:spLocks noGrp="1"/>
          </p:cNvSpPr>
          <p:nvPr>
            <p:ph type="sldNum" sz="quarter" idx="12"/>
          </p:nvPr>
        </p:nvSpPr>
        <p:spPr/>
        <p:txBody>
          <a:bodyPr/>
          <a:lstStyle/>
          <a:p>
            <a:fld id="{2331C889-3B14-3E43-AEA6-0B52D7BAFFF5}" type="slidenum">
              <a:rPr lang="en-US" smtClean="0"/>
              <a:pPr/>
              <a:t>19</a:t>
            </a:fld>
            <a:endParaRPr lang="en-US" dirty="0"/>
          </a:p>
        </p:txBody>
      </p:sp>
    </p:spTree>
    <p:extLst>
      <p:ext uri="{BB962C8B-B14F-4D97-AF65-F5344CB8AC3E}">
        <p14:creationId xmlns:p14="http://schemas.microsoft.com/office/powerpoint/2010/main" val="1931375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3C57-07BE-BB4A-A6A8-825890D04522}"/>
              </a:ext>
            </a:extLst>
          </p:cNvPr>
          <p:cNvSpPr>
            <a:spLocks noGrp="1"/>
          </p:cNvSpPr>
          <p:nvPr>
            <p:ph type="title"/>
          </p:nvPr>
        </p:nvSpPr>
        <p:spPr/>
        <p:txBody>
          <a:bodyPr/>
          <a:lstStyle/>
          <a:p>
            <a:r>
              <a:rPr lang="en-US" dirty="0" err="1"/>
              <a:t>Surving</a:t>
            </a:r>
            <a:r>
              <a:rPr lang="en-US" dirty="0"/>
              <a:t> a Stroke Means</a:t>
            </a:r>
          </a:p>
        </p:txBody>
      </p:sp>
      <p:sp>
        <p:nvSpPr>
          <p:cNvPr id="3" name="Content Placeholder 2">
            <a:extLst>
              <a:ext uri="{FF2B5EF4-FFF2-40B4-BE49-F238E27FC236}">
                <a16:creationId xmlns:a16="http://schemas.microsoft.com/office/drawing/2014/main" id="{7F97B7FC-D417-E740-9B1D-7D990204A540}"/>
              </a:ext>
            </a:extLst>
          </p:cNvPr>
          <p:cNvSpPr>
            <a:spLocks noGrp="1"/>
          </p:cNvSpPr>
          <p:nvPr>
            <p:ph idx="1"/>
          </p:nvPr>
        </p:nvSpPr>
        <p:spPr/>
        <p:txBody>
          <a:bodyPr/>
          <a:lstStyle/>
          <a:p>
            <a:r>
              <a:rPr lang="en-US" dirty="0"/>
              <a:t>We have serious impairments that prevent us from doing certain things that most other people can do</a:t>
            </a:r>
          </a:p>
          <a:p>
            <a:r>
              <a:rPr lang="en-US" dirty="0"/>
              <a:t>We have to do things differently because of those impairments</a:t>
            </a:r>
          </a:p>
          <a:p>
            <a:r>
              <a:rPr lang="en-US" dirty="0"/>
              <a:t>People may think less of our capabilities simply because we have an obvious disability, or they might know that we bear the label “disability”</a:t>
            </a:r>
          </a:p>
        </p:txBody>
      </p:sp>
      <p:sp>
        <p:nvSpPr>
          <p:cNvPr id="4" name="Slide Number Placeholder 3">
            <a:extLst>
              <a:ext uri="{FF2B5EF4-FFF2-40B4-BE49-F238E27FC236}">
                <a16:creationId xmlns:a16="http://schemas.microsoft.com/office/drawing/2014/main" id="{8822B54A-1C21-3647-A3CC-F72F3BF2AF4A}"/>
              </a:ext>
            </a:extLst>
          </p:cNvPr>
          <p:cNvSpPr>
            <a:spLocks noGrp="1"/>
          </p:cNvSpPr>
          <p:nvPr>
            <p:ph type="sldNum" sz="quarter" idx="12"/>
          </p:nvPr>
        </p:nvSpPr>
        <p:spPr/>
        <p:txBody>
          <a:bodyPr/>
          <a:lstStyle/>
          <a:p>
            <a:fld id="{2331C889-3B14-3E43-AEA6-0B52D7BAFFF5}" type="slidenum">
              <a:rPr lang="en-US" smtClean="0"/>
              <a:pPr/>
              <a:t>2</a:t>
            </a:fld>
            <a:endParaRPr lang="en-US" dirty="0"/>
          </a:p>
        </p:txBody>
      </p:sp>
    </p:spTree>
    <p:extLst>
      <p:ext uri="{BB962C8B-B14F-4D97-AF65-F5344CB8AC3E}">
        <p14:creationId xmlns:p14="http://schemas.microsoft.com/office/powerpoint/2010/main" val="2536122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FE7F-8D33-154F-9C2E-4412B8AAF266}"/>
              </a:ext>
            </a:extLst>
          </p:cNvPr>
          <p:cNvSpPr>
            <a:spLocks noGrp="1"/>
          </p:cNvSpPr>
          <p:nvPr>
            <p:ph type="title"/>
          </p:nvPr>
        </p:nvSpPr>
        <p:spPr/>
        <p:txBody>
          <a:bodyPr/>
          <a:lstStyle/>
          <a:p>
            <a:r>
              <a:rPr lang="en-US" dirty="0"/>
              <a:t>Surviving a Stroke Does </a:t>
            </a:r>
            <a:r>
              <a:rPr lang="en-US" b="1" dirty="0"/>
              <a:t>NOT</a:t>
            </a:r>
            <a:r>
              <a:rPr lang="en-US" dirty="0"/>
              <a:t> Mean</a:t>
            </a:r>
          </a:p>
        </p:txBody>
      </p:sp>
      <p:sp>
        <p:nvSpPr>
          <p:cNvPr id="3" name="Content Placeholder 2">
            <a:extLst>
              <a:ext uri="{FF2B5EF4-FFF2-40B4-BE49-F238E27FC236}">
                <a16:creationId xmlns:a16="http://schemas.microsoft.com/office/drawing/2014/main" id="{8DF890B6-6634-594E-A3C4-D39F9726255C}"/>
              </a:ext>
            </a:extLst>
          </p:cNvPr>
          <p:cNvSpPr>
            <a:spLocks noGrp="1"/>
          </p:cNvSpPr>
          <p:nvPr>
            <p:ph idx="1"/>
          </p:nvPr>
        </p:nvSpPr>
        <p:spPr/>
        <p:txBody>
          <a:bodyPr/>
          <a:lstStyle/>
          <a:p>
            <a:pPr marL="0" indent="0">
              <a:buNone/>
            </a:pPr>
            <a:r>
              <a:rPr lang="en-US" dirty="0"/>
              <a:t>We can’t </a:t>
            </a:r>
          </a:p>
          <a:p>
            <a:r>
              <a:rPr lang="en-US" dirty="0"/>
              <a:t>work</a:t>
            </a:r>
          </a:p>
          <a:p>
            <a:r>
              <a:rPr lang="en-US" dirty="0"/>
              <a:t>learn</a:t>
            </a:r>
          </a:p>
          <a:p>
            <a:r>
              <a:rPr lang="en-US" dirty="0"/>
              <a:t>be independent</a:t>
            </a:r>
          </a:p>
          <a:p>
            <a:r>
              <a:rPr lang="en-US" dirty="0"/>
              <a:t>be successful</a:t>
            </a:r>
          </a:p>
          <a:p>
            <a:r>
              <a:rPr lang="en-US" dirty="0"/>
              <a:t>get a job, be successful in it and have a very rewarding, exciting and meaningful career (and life)</a:t>
            </a:r>
          </a:p>
        </p:txBody>
      </p:sp>
      <p:sp>
        <p:nvSpPr>
          <p:cNvPr id="4" name="Slide Number Placeholder 3">
            <a:extLst>
              <a:ext uri="{FF2B5EF4-FFF2-40B4-BE49-F238E27FC236}">
                <a16:creationId xmlns:a16="http://schemas.microsoft.com/office/drawing/2014/main" id="{527E5BF0-ED7E-684C-B377-5B7784EAB664}"/>
              </a:ext>
            </a:extLst>
          </p:cNvPr>
          <p:cNvSpPr>
            <a:spLocks noGrp="1"/>
          </p:cNvSpPr>
          <p:nvPr>
            <p:ph type="sldNum" sz="quarter" idx="12"/>
          </p:nvPr>
        </p:nvSpPr>
        <p:spPr/>
        <p:txBody>
          <a:bodyPr/>
          <a:lstStyle/>
          <a:p>
            <a:fld id="{2331C889-3B14-3E43-AEA6-0B52D7BAFFF5}" type="slidenum">
              <a:rPr lang="en-US" smtClean="0"/>
              <a:pPr/>
              <a:t>3</a:t>
            </a:fld>
            <a:endParaRPr lang="en-US" dirty="0"/>
          </a:p>
        </p:txBody>
      </p:sp>
    </p:spTree>
    <p:extLst>
      <p:ext uri="{BB962C8B-B14F-4D97-AF65-F5344CB8AC3E}">
        <p14:creationId xmlns:p14="http://schemas.microsoft.com/office/powerpoint/2010/main" val="641292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heckerboard(across)">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4FE6-F3F7-8649-9EBC-4775D000DE2E}"/>
              </a:ext>
            </a:extLst>
          </p:cNvPr>
          <p:cNvSpPr>
            <a:spLocks noGrp="1"/>
          </p:cNvSpPr>
          <p:nvPr>
            <p:ph type="title"/>
          </p:nvPr>
        </p:nvSpPr>
        <p:spPr/>
        <p:txBody>
          <a:bodyPr/>
          <a:lstStyle/>
          <a:p>
            <a:r>
              <a:rPr lang="en-US" dirty="0"/>
              <a:t>But </a:t>
            </a:r>
            <a:r>
              <a:rPr lang="en-US" b="1" u="sng" dirty="0"/>
              <a:t>we</a:t>
            </a:r>
            <a:r>
              <a:rPr lang="en-US" dirty="0"/>
              <a:t> are the only ones that can change this</a:t>
            </a:r>
          </a:p>
        </p:txBody>
      </p:sp>
      <p:pic>
        <p:nvPicPr>
          <p:cNvPr id="8" name="Content Placeholder 7" descr="A picture containing text, book&#10;&#10;Description automatically generated">
            <a:extLst>
              <a:ext uri="{FF2B5EF4-FFF2-40B4-BE49-F238E27FC236}">
                <a16:creationId xmlns:a16="http://schemas.microsoft.com/office/drawing/2014/main" id="{7C4DB5B1-EFD3-BE49-80BF-6A45D089F29B}"/>
              </a:ext>
            </a:extLst>
          </p:cNvPr>
          <p:cNvPicPr>
            <a:picLocks noGrp="1" noChangeAspect="1"/>
          </p:cNvPicPr>
          <p:nvPr>
            <p:ph sz="half" idx="1"/>
          </p:nvPr>
        </p:nvPicPr>
        <p:blipFill>
          <a:blip r:embed="rId2"/>
          <a:stretch>
            <a:fillRect/>
          </a:stretch>
        </p:blipFill>
        <p:spPr>
          <a:xfrm>
            <a:off x="1131255" y="4836888"/>
            <a:ext cx="1120832" cy="1178854"/>
          </a:xfrm>
        </p:spPr>
      </p:pic>
      <p:pic>
        <p:nvPicPr>
          <p:cNvPr id="10" name="Content Placeholder 9" descr="A picture containing text, indoor, close&#10;&#10;Description automatically generated">
            <a:extLst>
              <a:ext uri="{FF2B5EF4-FFF2-40B4-BE49-F238E27FC236}">
                <a16:creationId xmlns:a16="http://schemas.microsoft.com/office/drawing/2014/main" id="{0C90EDA7-F256-0442-BC3D-C5920A468EF1}"/>
              </a:ext>
            </a:extLst>
          </p:cNvPr>
          <p:cNvPicPr>
            <a:picLocks noGrp="1" noChangeAspect="1"/>
          </p:cNvPicPr>
          <p:nvPr>
            <p:ph sz="half" idx="2"/>
          </p:nvPr>
        </p:nvPicPr>
        <p:blipFill>
          <a:blip r:embed="rId3"/>
          <a:stretch>
            <a:fillRect/>
          </a:stretch>
        </p:blipFill>
        <p:spPr>
          <a:xfrm>
            <a:off x="1135351" y="2024601"/>
            <a:ext cx="2117790" cy="1207209"/>
          </a:xfrm>
        </p:spPr>
      </p:pic>
      <p:sp>
        <p:nvSpPr>
          <p:cNvPr id="4" name="Slide Number Placeholder 3">
            <a:extLst>
              <a:ext uri="{FF2B5EF4-FFF2-40B4-BE49-F238E27FC236}">
                <a16:creationId xmlns:a16="http://schemas.microsoft.com/office/drawing/2014/main" id="{5A8C0CB6-7C0B-E246-B35C-2289390BE323}"/>
              </a:ext>
            </a:extLst>
          </p:cNvPr>
          <p:cNvSpPr>
            <a:spLocks noGrp="1"/>
          </p:cNvSpPr>
          <p:nvPr>
            <p:ph type="sldNum" sz="quarter" idx="12"/>
          </p:nvPr>
        </p:nvSpPr>
        <p:spPr/>
        <p:txBody>
          <a:bodyPr/>
          <a:lstStyle/>
          <a:p>
            <a:fld id="{2331C889-3B14-3E43-AEA6-0B52D7BAFFF5}" type="slidenum">
              <a:rPr lang="en-US" smtClean="0"/>
              <a:pPr/>
              <a:t>4</a:t>
            </a:fld>
            <a:endParaRPr lang="en-US" dirty="0"/>
          </a:p>
        </p:txBody>
      </p:sp>
      <p:pic>
        <p:nvPicPr>
          <p:cNvPr id="12" name="Picture 11" descr="A picture containing person, indoor, sofa&#10;&#10;Description automatically generated">
            <a:extLst>
              <a:ext uri="{FF2B5EF4-FFF2-40B4-BE49-F238E27FC236}">
                <a16:creationId xmlns:a16="http://schemas.microsoft.com/office/drawing/2014/main" id="{F5702F71-353F-8E4C-897B-824004071176}"/>
              </a:ext>
            </a:extLst>
          </p:cNvPr>
          <p:cNvPicPr>
            <a:picLocks noChangeAspect="1"/>
          </p:cNvPicPr>
          <p:nvPr/>
        </p:nvPicPr>
        <p:blipFill>
          <a:blip r:embed="rId4"/>
          <a:stretch>
            <a:fillRect/>
          </a:stretch>
        </p:blipFill>
        <p:spPr>
          <a:xfrm>
            <a:off x="3253141" y="2010537"/>
            <a:ext cx="2565314" cy="1667454"/>
          </a:xfrm>
          <a:prstGeom prst="rect">
            <a:avLst/>
          </a:prstGeom>
        </p:spPr>
      </p:pic>
      <p:pic>
        <p:nvPicPr>
          <p:cNvPr id="16" name="Picture 15" descr="A person pushing a person in a wheelchair in a grassy area&#10;&#10;Description automatically generated with low confidence">
            <a:extLst>
              <a:ext uri="{FF2B5EF4-FFF2-40B4-BE49-F238E27FC236}">
                <a16:creationId xmlns:a16="http://schemas.microsoft.com/office/drawing/2014/main" id="{A303A0FF-2D21-6F42-A2AB-6A568360404D}"/>
              </a:ext>
            </a:extLst>
          </p:cNvPr>
          <p:cNvPicPr>
            <a:picLocks noChangeAspect="1"/>
          </p:cNvPicPr>
          <p:nvPr/>
        </p:nvPicPr>
        <p:blipFill>
          <a:blip r:embed="rId5"/>
          <a:stretch>
            <a:fillRect/>
          </a:stretch>
        </p:blipFill>
        <p:spPr>
          <a:xfrm>
            <a:off x="2355971" y="3692055"/>
            <a:ext cx="3462484" cy="2307421"/>
          </a:xfrm>
          <a:prstGeom prst="rect">
            <a:avLst/>
          </a:prstGeom>
        </p:spPr>
      </p:pic>
      <p:sp>
        <p:nvSpPr>
          <p:cNvPr id="18" name="TextBox 17">
            <a:extLst>
              <a:ext uri="{FF2B5EF4-FFF2-40B4-BE49-F238E27FC236}">
                <a16:creationId xmlns:a16="http://schemas.microsoft.com/office/drawing/2014/main" id="{15B36300-FBCF-1240-BFDB-D8EA61021BE1}"/>
              </a:ext>
            </a:extLst>
          </p:cNvPr>
          <p:cNvSpPr txBox="1"/>
          <p:nvPr/>
        </p:nvSpPr>
        <p:spPr>
          <a:xfrm>
            <a:off x="6003234" y="1042147"/>
            <a:ext cx="4542184" cy="646331"/>
          </a:xfrm>
          <a:prstGeom prst="rect">
            <a:avLst/>
          </a:prstGeom>
          <a:noFill/>
        </p:spPr>
        <p:txBody>
          <a:bodyPr wrap="square" rtlCol="0">
            <a:spAutoFit/>
          </a:bodyPr>
          <a:lstStyle/>
          <a:p>
            <a:r>
              <a:rPr lang="en-US" sz="3600" dirty="0">
                <a:solidFill>
                  <a:schemeClr val="accent1"/>
                </a:solidFill>
                <a:latin typeface="Raleway" panose="020B0503030101060003" pitchFamily="34" charset="77"/>
                <a:ea typeface="+mj-ea"/>
                <a:cs typeface="+mj-cs"/>
              </a:rPr>
              <a:t>To this</a:t>
            </a:r>
          </a:p>
        </p:txBody>
      </p:sp>
      <p:pic>
        <p:nvPicPr>
          <p:cNvPr id="20" name="Picture 19" descr="A person in a wheelchair&#10;&#10;Description automatically generated">
            <a:extLst>
              <a:ext uri="{FF2B5EF4-FFF2-40B4-BE49-F238E27FC236}">
                <a16:creationId xmlns:a16="http://schemas.microsoft.com/office/drawing/2014/main" id="{93FE7835-AE5F-2747-858D-D825F25F84CC}"/>
              </a:ext>
            </a:extLst>
          </p:cNvPr>
          <p:cNvPicPr>
            <a:picLocks noChangeAspect="1"/>
          </p:cNvPicPr>
          <p:nvPr/>
        </p:nvPicPr>
        <p:blipFill>
          <a:blip r:embed="rId6"/>
          <a:stretch>
            <a:fillRect/>
          </a:stretch>
        </p:blipFill>
        <p:spPr>
          <a:xfrm>
            <a:off x="6048994" y="3505362"/>
            <a:ext cx="1783480" cy="2382846"/>
          </a:xfrm>
          <a:prstGeom prst="rect">
            <a:avLst/>
          </a:prstGeom>
        </p:spPr>
      </p:pic>
      <p:pic>
        <p:nvPicPr>
          <p:cNvPr id="22" name="Picture 21" descr="A picture containing indoor, wall, person, computer&#10;&#10;Description automatically generated">
            <a:extLst>
              <a:ext uri="{FF2B5EF4-FFF2-40B4-BE49-F238E27FC236}">
                <a16:creationId xmlns:a16="http://schemas.microsoft.com/office/drawing/2014/main" id="{53AF5507-7263-7E46-A665-4D513D009FC6}"/>
              </a:ext>
            </a:extLst>
          </p:cNvPr>
          <p:cNvPicPr>
            <a:picLocks noChangeAspect="1"/>
          </p:cNvPicPr>
          <p:nvPr/>
        </p:nvPicPr>
        <p:blipFill>
          <a:blip r:embed="rId7"/>
          <a:stretch>
            <a:fillRect/>
          </a:stretch>
        </p:blipFill>
        <p:spPr>
          <a:xfrm>
            <a:off x="6048994" y="1985132"/>
            <a:ext cx="2197100" cy="1460500"/>
          </a:xfrm>
          <a:prstGeom prst="rect">
            <a:avLst/>
          </a:prstGeom>
        </p:spPr>
      </p:pic>
      <p:pic>
        <p:nvPicPr>
          <p:cNvPr id="24" name="Picture 23" descr="A picture containing text, sign, different, stacked&#10;&#10;Description automatically generated">
            <a:extLst>
              <a:ext uri="{FF2B5EF4-FFF2-40B4-BE49-F238E27FC236}">
                <a16:creationId xmlns:a16="http://schemas.microsoft.com/office/drawing/2014/main" id="{A928430B-1E05-B549-B783-0817A915A5F1}"/>
              </a:ext>
            </a:extLst>
          </p:cNvPr>
          <p:cNvPicPr>
            <a:picLocks noChangeAspect="1"/>
          </p:cNvPicPr>
          <p:nvPr/>
        </p:nvPicPr>
        <p:blipFill>
          <a:blip r:embed="rId8"/>
          <a:stretch>
            <a:fillRect/>
          </a:stretch>
        </p:blipFill>
        <p:spPr>
          <a:xfrm>
            <a:off x="7812879" y="4494965"/>
            <a:ext cx="2288620" cy="1520777"/>
          </a:xfrm>
          <a:prstGeom prst="rect">
            <a:avLst/>
          </a:prstGeom>
        </p:spPr>
      </p:pic>
      <p:pic>
        <p:nvPicPr>
          <p:cNvPr id="26" name="Picture 25" descr="A picture containing person, suit&#10;&#10;Description automatically generated">
            <a:extLst>
              <a:ext uri="{FF2B5EF4-FFF2-40B4-BE49-F238E27FC236}">
                <a16:creationId xmlns:a16="http://schemas.microsoft.com/office/drawing/2014/main" id="{9840FB8D-8089-0344-81C7-BAC163A215F9}"/>
              </a:ext>
            </a:extLst>
          </p:cNvPr>
          <p:cNvPicPr>
            <a:picLocks noChangeAspect="1"/>
          </p:cNvPicPr>
          <p:nvPr/>
        </p:nvPicPr>
        <p:blipFill>
          <a:blip r:embed="rId9"/>
          <a:stretch>
            <a:fillRect/>
          </a:stretch>
        </p:blipFill>
        <p:spPr>
          <a:xfrm>
            <a:off x="8522393" y="1885897"/>
            <a:ext cx="2833017" cy="2124763"/>
          </a:xfrm>
          <a:prstGeom prst="rect">
            <a:avLst/>
          </a:prstGeom>
        </p:spPr>
      </p:pic>
      <p:pic>
        <p:nvPicPr>
          <p:cNvPr id="28" name="Picture 27" descr="Logo&#10;&#10;Description automatically generated">
            <a:extLst>
              <a:ext uri="{FF2B5EF4-FFF2-40B4-BE49-F238E27FC236}">
                <a16:creationId xmlns:a16="http://schemas.microsoft.com/office/drawing/2014/main" id="{07B1A964-3DC3-134A-8AD2-D79E85498E1C}"/>
              </a:ext>
            </a:extLst>
          </p:cNvPr>
          <p:cNvPicPr>
            <a:picLocks noChangeAspect="1"/>
          </p:cNvPicPr>
          <p:nvPr/>
        </p:nvPicPr>
        <p:blipFill>
          <a:blip r:embed="rId10"/>
          <a:stretch>
            <a:fillRect/>
          </a:stretch>
        </p:blipFill>
        <p:spPr>
          <a:xfrm>
            <a:off x="9834583" y="4097599"/>
            <a:ext cx="1520778" cy="1520778"/>
          </a:xfrm>
          <a:prstGeom prst="rect">
            <a:avLst/>
          </a:prstGeom>
        </p:spPr>
      </p:pic>
      <p:pic>
        <p:nvPicPr>
          <p:cNvPr id="5" name="Picture 4" descr="A person sitting on a window sill&#10;&#10;Description automatically generated with low confidence">
            <a:extLst>
              <a:ext uri="{FF2B5EF4-FFF2-40B4-BE49-F238E27FC236}">
                <a16:creationId xmlns:a16="http://schemas.microsoft.com/office/drawing/2014/main" id="{FFB03E31-1C2C-7F44-8684-8C429AF15F18}"/>
              </a:ext>
            </a:extLst>
          </p:cNvPr>
          <p:cNvPicPr>
            <a:picLocks noChangeAspect="1"/>
          </p:cNvPicPr>
          <p:nvPr/>
        </p:nvPicPr>
        <p:blipFill>
          <a:blip r:embed="rId11"/>
          <a:stretch>
            <a:fillRect/>
          </a:stretch>
        </p:blipFill>
        <p:spPr>
          <a:xfrm>
            <a:off x="1131255" y="3301863"/>
            <a:ext cx="2117791" cy="1412964"/>
          </a:xfrm>
          <a:prstGeom prst="rect">
            <a:avLst/>
          </a:prstGeom>
        </p:spPr>
      </p:pic>
    </p:spTree>
    <p:extLst>
      <p:ext uri="{BB962C8B-B14F-4D97-AF65-F5344CB8AC3E}">
        <p14:creationId xmlns:p14="http://schemas.microsoft.com/office/powerpoint/2010/main" val="32428155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 presetClass="entr" presetSubtype="10" fill="hold" nodeType="afterEffect">
                                  <p:stCondLst>
                                    <p:cond delay="500"/>
                                  </p:stCondLst>
                                  <p:childTnLst>
                                    <p:set>
                                      <p:cBhvr>
                                        <p:cTn id="33" dur="1" fill="hold">
                                          <p:stCondLst>
                                            <p:cond delay="0"/>
                                          </p:stCondLst>
                                        </p:cTn>
                                        <p:tgtEl>
                                          <p:spTgt spid="22"/>
                                        </p:tgtEl>
                                        <p:attrNameLst>
                                          <p:attrName>style.visibility</p:attrName>
                                        </p:attrNameLst>
                                      </p:cBhvr>
                                      <p:to>
                                        <p:strVal val="visible"/>
                                      </p:to>
                                    </p:set>
                                    <p:animEffect transition="in" filter="blinds(horizontal)">
                                      <p:cBhvr>
                                        <p:cTn id="34" dur="500"/>
                                        <p:tgtEl>
                                          <p:spTgt spid="22"/>
                                        </p:tgtEl>
                                      </p:cBhvr>
                                    </p:animEffect>
                                  </p:childTnLst>
                                </p:cTn>
                              </p:par>
                            </p:childTnLst>
                          </p:cTn>
                        </p:par>
                        <p:par>
                          <p:cTn id="35" fill="hold">
                            <p:stCondLst>
                              <p:cond delay="2000"/>
                            </p:stCondLst>
                            <p:childTnLst>
                              <p:par>
                                <p:cTn id="36" presetID="3" presetClass="entr" presetSubtype="10"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par>
                          <p:cTn id="39" fill="hold">
                            <p:stCondLst>
                              <p:cond delay="2500"/>
                            </p:stCondLst>
                            <p:childTnLst>
                              <p:par>
                                <p:cTn id="40" presetID="3" presetClass="entr" presetSubtype="10"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linds(horizontal)">
                                      <p:cBhvr>
                                        <p:cTn id="42" dur="500"/>
                                        <p:tgtEl>
                                          <p:spTgt spid="28"/>
                                        </p:tgtEl>
                                      </p:cBhvr>
                                    </p:animEffect>
                                  </p:childTnLst>
                                </p:cTn>
                              </p:par>
                            </p:childTnLst>
                          </p:cTn>
                        </p:par>
                        <p:par>
                          <p:cTn id="43" fill="hold">
                            <p:stCondLst>
                              <p:cond delay="3000"/>
                            </p:stCondLst>
                            <p:childTnLst>
                              <p:par>
                                <p:cTn id="44" presetID="3" presetClass="entr" presetSubtype="10"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linds(horizontal)">
                                      <p:cBhvr>
                                        <p:cTn id="46" dur="500"/>
                                        <p:tgtEl>
                                          <p:spTgt spid="24"/>
                                        </p:tgtEl>
                                      </p:cBhvr>
                                    </p:animEffect>
                                  </p:childTnLst>
                                </p:cTn>
                              </p:par>
                            </p:childTnLst>
                          </p:cTn>
                        </p:par>
                        <p:par>
                          <p:cTn id="47" fill="hold">
                            <p:stCondLst>
                              <p:cond delay="3500"/>
                            </p:stCondLst>
                            <p:childTnLst>
                              <p:par>
                                <p:cTn id="48" presetID="3" presetClass="entr" presetSubtype="1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linds(horizont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4D26-4BB6-5741-BB8A-FA6CB4DD503B}"/>
              </a:ext>
            </a:extLst>
          </p:cNvPr>
          <p:cNvSpPr>
            <a:spLocks noGrp="1"/>
          </p:cNvSpPr>
          <p:nvPr>
            <p:ph type="title"/>
          </p:nvPr>
        </p:nvSpPr>
        <p:spPr/>
        <p:txBody>
          <a:bodyPr/>
          <a:lstStyle/>
          <a:p>
            <a:pPr algn="r"/>
            <a:endParaRPr lang="en-US" dirty="0"/>
          </a:p>
        </p:txBody>
      </p:sp>
      <p:pic>
        <p:nvPicPr>
          <p:cNvPr id="7" name="Content Placeholder 6" descr="A picture containing text&#10;&#10;Description automatically generated">
            <a:extLst>
              <a:ext uri="{FF2B5EF4-FFF2-40B4-BE49-F238E27FC236}">
                <a16:creationId xmlns:a16="http://schemas.microsoft.com/office/drawing/2014/main" id="{4C7F9869-9CA1-124C-8B33-FEA92FCC4B97}"/>
              </a:ext>
            </a:extLst>
          </p:cNvPr>
          <p:cNvPicPr>
            <a:picLocks noGrp="1" noChangeAspect="1"/>
          </p:cNvPicPr>
          <p:nvPr>
            <p:ph sz="half" idx="1"/>
          </p:nvPr>
        </p:nvPicPr>
        <p:blipFill rotWithShape="1">
          <a:blip r:embed="rId2"/>
          <a:srcRect l="50632" t="41781"/>
          <a:stretch/>
        </p:blipFill>
        <p:spPr>
          <a:xfrm>
            <a:off x="0" y="129454"/>
            <a:ext cx="6241279" cy="4140200"/>
          </a:xfrm>
        </p:spPr>
      </p:pic>
      <p:sp>
        <p:nvSpPr>
          <p:cNvPr id="4" name="Content Placeholder 3">
            <a:extLst>
              <a:ext uri="{FF2B5EF4-FFF2-40B4-BE49-F238E27FC236}">
                <a16:creationId xmlns:a16="http://schemas.microsoft.com/office/drawing/2014/main" id="{73F4EF22-DD15-2E4B-B3D3-67A719A17E0A}"/>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5E4E6385-86A4-AB4E-B0C3-8807E7E9F9DA}"/>
              </a:ext>
            </a:extLst>
          </p:cNvPr>
          <p:cNvSpPr>
            <a:spLocks noGrp="1"/>
          </p:cNvSpPr>
          <p:nvPr>
            <p:ph type="sldNum" sz="quarter" idx="12"/>
          </p:nvPr>
        </p:nvSpPr>
        <p:spPr/>
        <p:txBody>
          <a:bodyPr/>
          <a:lstStyle/>
          <a:p>
            <a:fld id="{2331C889-3B14-3E43-AEA6-0B52D7BAFFF5}" type="slidenum">
              <a:rPr lang="en-US" smtClean="0"/>
              <a:pPr/>
              <a:t>5</a:t>
            </a:fld>
            <a:endParaRPr lang="en-US" dirty="0"/>
          </a:p>
        </p:txBody>
      </p:sp>
      <p:pic>
        <p:nvPicPr>
          <p:cNvPr id="8" name="Content Placeholder 6" descr="A picture containing text&#10;&#10;Description automatically generated">
            <a:extLst>
              <a:ext uri="{FF2B5EF4-FFF2-40B4-BE49-F238E27FC236}">
                <a16:creationId xmlns:a16="http://schemas.microsoft.com/office/drawing/2014/main" id="{DD1B2B6B-643E-D14B-A180-981EBAE7FE73}"/>
              </a:ext>
            </a:extLst>
          </p:cNvPr>
          <p:cNvPicPr>
            <a:picLocks noChangeAspect="1"/>
          </p:cNvPicPr>
          <p:nvPr/>
        </p:nvPicPr>
        <p:blipFill rotWithShape="1">
          <a:blip r:embed="rId2"/>
          <a:srcRect r="50632" b="50790"/>
          <a:stretch/>
        </p:blipFill>
        <p:spPr>
          <a:xfrm>
            <a:off x="4798558" y="2360942"/>
            <a:ext cx="7383880" cy="4140200"/>
          </a:xfrm>
          <a:prstGeom prst="rect">
            <a:avLst/>
          </a:prstGeom>
        </p:spPr>
      </p:pic>
      <p:sp>
        <p:nvSpPr>
          <p:cNvPr id="3" name="Rectangle 2">
            <a:extLst>
              <a:ext uri="{FF2B5EF4-FFF2-40B4-BE49-F238E27FC236}">
                <a16:creationId xmlns:a16="http://schemas.microsoft.com/office/drawing/2014/main" id="{11FD487C-440D-7B4F-A017-438A74CCCF66}"/>
              </a:ext>
            </a:extLst>
          </p:cNvPr>
          <p:cNvSpPr/>
          <p:nvPr/>
        </p:nvSpPr>
        <p:spPr>
          <a:xfrm>
            <a:off x="0" y="129454"/>
            <a:ext cx="2133600" cy="20701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8091C6-62E1-BF4B-9BD0-8B40E2D32886}"/>
              </a:ext>
            </a:extLst>
          </p:cNvPr>
          <p:cNvSpPr/>
          <p:nvPr/>
        </p:nvSpPr>
        <p:spPr>
          <a:xfrm>
            <a:off x="-12391" y="2151495"/>
            <a:ext cx="2133600" cy="20701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03681D-E16D-BD44-8742-0242134E5670}"/>
              </a:ext>
            </a:extLst>
          </p:cNvPr>
          <p:cNvSpPr/>
          <p:nvPr/>
        </p:nvSpPr>
        <p:spPr>
          <a:xfrm>
            <a:off x="4784703" y="3186545"/>
            <a:ext cx="2017879" cy="14688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F360E7-26BD-AA4C-B96C-0E12C497E4E9}"/>
              </a:ext>
            </a:extLst>
          </p:cNvPr>
          <p:cNvSpPr/>
          <p:nvPr/>
        </p:nvSpPr>
        <p:spPr>
          <a:xfrm>
            <a:off x="4799704" y="4624293"/>
            <a:ext cx="2133600" cy="18006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E529DE-0073-1B43-B007-EDB3ABA72DA6}"/>
              </a:ext>
            </a:extLst>
          </p:cNvPr>
          <p:cNvSpPr/>
          <p:nvPr/>
        </p:nvSpPr>
        <p:spPr>
          <a:xfrm>
            <a:off x="2133600" y="129454"/>
            <a:ext cx="2133600" cy="111610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97B276-0CDB-A249-A9B6-3E9247DFC7C8}"/>
              </a:ext>
            </a:extLst>
          </p:cNvPr>
          <p:cNvSpPr/>
          <p:nvPr/>
        </p:nvSpPr>
        <p:spPr>
          <a:xfrm rot="3620473">
            <a:off x="1093411" y="2847514"/>
            <a:ext cx="1373399" cy="111610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003A59-F654-444B-A6E9-9130AAF211CC}"/>
              </a:ext>
            </a:extLst>
          </p:cNvPr>
          <p:cNvSpPr/>
          <p:nvPr/>
        </p:nvSpPr>
        <p:spPr>
          <a:xfrm rot="3620473">
            <a:off x="6631240" y="2578538"/>
            <a:ext cx="838708" cy="111610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35AD99-BB28-EB48-81BC-2F1DDC2A55D8}"/>
              </a:ext>
            </a:extLst>
          </p:cNvPr>
          <p:cNvSpPr/>
          <p:nvPr/>
        </p:nvSpPr>
        <p:spPr>
          <a:xfrm rot="7322422">
            <a:off x="6008527" y="4042789"/>
            <a:ext cx="970570" cy="111610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9C4542B-1148-A74D-8B02-808524AC161B}"/>
              </a:ext>
            </a:extLst>
          </p:cNvPr>
          <p:cNvSpPr txBox="1"/>
          <p:nvPr/>
        </p:nvSpPr>
        <p:spPr>
          <a:xfrm>
            <a:off x="10110355" y="63384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3290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8DE22F-1B1E-9A42-9864-E3EDED93B632}"/>
              </a:ext>
            </a:extLst>
          </p:cNvPr>
          <p:cNvSpPr>
            <a:spLocks noGrp="1"/>
          </p:cNvSpPr>
          <p:nvPr>
            <p:ph type="title"/>
          </p:nvPr>
        </p:nvSpPr>
        <p:spPr/>
        <p:txBody>
          <a:bodyPr/>
          <a:lstStyle/>
          <a:p>
            <a:endParaRPr lang="en-US"/>
          </a:p>
        </p:txBody>
      </p:sp>
      <p:pic>
        <p:nvPicPr>
          <p:cNvPr id="7" name="Content Placeholder 6" descr="Text, whiteboard&#10;&#10;Description automatically generated">
            <a:extLst>
              <a:ext uri="{FF2B5EF4-FFF2-40B4-BE49-F238E27FC236}">
                <a16:creationId xmlns:a16="http://schemas.microsoft.com/office/drawing/2014/main" id="{34B335F3-B4D3-A947-963A-D526EF340392}"/>
              </a:ext>
            </a:extLst>
          </p:cNvPr>
          <p:cNvPicPr>
            <a:picLocks noGrp="1" noChangeAspect="1"/>
          </p:cNvPicPr>
          <p:nvPr>
            <p:ph idx="1"/>
          </p:nvPr>
        </p:nvPicPr>
        <p:blipFill rotWithShape="1">
          <a:blip r:embed="rId2"/>
          <a:srcRect b="19764"/>
          <a:stretch/>
        </p:blipFill>
        <p:spPr>
          <a:xfrm>
            <a:off x="480426" y="209681"/>
            <a:ext cx="11046941" cy="4985774"/>
          </a:xfrm>
        </p:spPr>
      </p:pic>
      <p:sp>
        <p:nvSpPr>
          <p:cNvPr id="5" name="Slide Number Placeholder 4">
            <a:extLst>
              <a:ext uri="{FF2B5EF4-FFF2-40B4-BE49-F238E27FC236}">
                <a16:creationId xmlns:a16="http://schemas.microsoft.com/office/drawing/2014/main" id="{DB35BFA8-F537-3641-B4B7-851FED3F5978}"/>
              </a:ext>
            </a:extLst>
          </p:cNvPr>
          <p:cNvSpPr>
            <a:spLocks noGrp="1"/>
          </p:cNvSpPr>
          <p:nvPr>
            <p:ph type="sldNum" sz="quarter" idx="12"/>
          </p:nvPr>
        </p:nvSpPr>
        <p:spPr/>
        <p:txBody>
          <a:bodyPr/>
          <a:lstStyle/>
          <a:p>
            <a:fld id="{2331C889-3B14-3E43-AEA6-0B52D7BAFFF5}" type="slidenum">
              <a:rPr lang="en-US" smtClean="0"/>
              <a:pPr/>
              <a:t>6</a:t>
            </a:fld>
            <a:endParaRPr lang="en-US" dirty="0"/>
          </a:p>
        </p:txBody>
      </p:sp>
      <p:sp>
        <p:nvSpPr>
          <p:cNvPr id="2" name="Rectangle 1">
            <a:extLst>
              <a:ext uri="{FF2B5EF4-FFF2-40B4-BE49-F238E27FC236}">
                <a16:creationId xmlns:a16="http://schemas.microsoft.com/office/drawing/2014/main" id="{617218D2-5C23-0D42-9110-A4EF925AE7C2}"/>
              </a:ext>
            </a:extLst>
          </p:cNvPr>
          <p:cNvSpPr/>
          <p:nvPr/>
        </p:nvSpPr>
        <p:spPr>
          <a:xfrm>
            <a:off x="1892175" y="1662545"/>
            <a:ext cx="3810000" cy="4553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623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18D6-6FA2-1B42-8F2D-CC40CEBEECA1}"/>
              </a:ext>
            </a:extLst>
          </p:cNvPr>
          <p:cNvSpPr>
            <a:spLocks noGrp="1"/>
          </p:cNvSpPr>
          <p:nvPr>
            <p:ph type="title"/>
          </p:nvPr>
        </p:nvSpPr>
        <p:spPr/>
        <p:txBody>
          <a:bodyPr/>
          <a:lstStyle/>
          <a:p>
            <a:r>
              <a:rPr lang="en-US" dirty="0"/>
              <a:t>You Can Do Almost Anything</a:t>
            </a:r>
          </a:p>
        </p:txBody>
      </p:sp>
      <p:sp>
        <p:nvSpPr>
          <p:cNvPr id="3" name="Content Placeholder 2">
            <a:extLst>
              <a:ext uri="{FF2B5EF4-FFF2-40B4-BE49-F238E27FC236}">
                <a16:creationId xmlns:a16="http://schemas.microsoft.com/office/drawing/2014/main" id="{7C982F45-1BEC-0D49-A2AB-777CD3E093A7}"/>
              </a:ext>
            </a:extLst>
          </p:cNvPr>
          <p:cNvSpPr>
            <a:spLocks noGrp="1"/>
          </p:cNvSpPr>
          <p:nvPr>
            <p:ph idx="1"/>
          </p:nvPr>
        </p:nvSpPr>
        <p:spPr/>
        <p:txBody>
          <a:bodyPr/>
          <a:lstStyle/>
          <a:p>
            <a:r>
              <a:rPr lang="en-US" dirty="0"/>
              <a:t>Yes, there are many things you can’t do.  Or are so hard to do that they may not be worth the effort</a:t>
            </a:r>
          </a:p>
          <a:p>
            <a:pPr marL="0" indent="0">
              <a:buNone/>
            </a:pPr>
            <a:endParaRPr lang="en-US" dirty="0"/>
          </a:p>
          <a:p>
            <a:pPr marL="0" indent="0">
              <a:buNone/>
            </a:pPr>
            <a:r>
              <a:rPr lang="en-US" dirty="0"/>
              <a:t> </a:t>
            </a:r>
          </a:p>
          <a:p>
            <a:pPr marL="0" indent="0">
              <a:buNone/>
            </a:pPr>
            <a:endParaRPr lang="en-US" dirty="0"/>
          </a:p>
          <a:p>
            <a:r>
              <a:rPr lang="en-US" dirty="0"/>
              <a:t>But it’s up to you</a:t>
            </a:r>
          </a:p>
        </p:txBody>
      </p:sp>
      <p:sp>
        <p:nvSpPr>
          <p:cNvPr id="4" name="Slide Number Placeholder 3">
            <a:extLst>
              <a:ext uri="{FF2B5EF4-FFF2-40B4-BE49-F238E27FC236}">
                <a16:creationId xmlns:a16="http://schemas.microsoft.com/office/drawing/2014/main" id="{F74A628F-FA71-8A4D-8C06-E0ACD92B764A}"/>
              </a:ext>
            </a:extLst>
          </p:cNvPr>
          <p:cNvSpPr>
            <a:spLocks noGrp="1"/>
          </p:cNvSpPr>
          <p:nvPr>
            <p:ph type="sldNum" sz="quarter" idx="12"/>
          </p:nvPr>
        </p:nvSpPr>
        <p:spPr/>
        <p:txBody>
          <a:bodyPr/>
          <a:lstStyle/>
          <a:p>
            <a:fld id="{2331C889-3B14-3E43-AEA6-0B52D7BAFFF5}" type="slidenum">
              <a:rPr lang="en-US" smtClean="0"/>
              <a:pPr/>
              <a:t>7</a:t>
            </a:fld>
            <a:endParaRPr lang="en-US" dirty="0"/>
          </a:p>
        </p:txBody>
      </p:sp>
    </p:spTree>
    <p:extLst>
      <p:ext uri="{BB962C8B-B14F-4D97-AF65-F5344CB8AC3E}">
        <p14:creationId xmlns:p14="http://schemas.microsoft.com/office/powerpoint/2010/main" val="128767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300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1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86E3-9B80-8644-AEDD-1A115DCB608A}"/>
              </a:ext>
            </a:extLst>
          </p:cNvPr>
          <p:cNvSpPr>
            <a:spLocks noGrp="1"/>
          </p:cNvSpPr>
          <p:nvPr>
            <p:ph type="title"/>
          </p:nvPr>
        </p:nvSpPr>
        <p:spPr/>
        <p:txBody>
          <a:bodyPr/>
          <a:lstStyle/>
          <a:p>
            <a:r>
              <a:rPr lang="en-US" dirty="0"/>
              <a:t>How do you decide what to do?</a:t>
            </a:r>
          </a:p>
        </p:txBody>
      </p:sp>
      <p:sp>
        <p:nvSpPr>
          <p:cNvPr id="3" name="Content Placeholder 2">
            <a:extLst>
              <a:ext uri="{FF2B5EF4-FFF2-40B4-BE49-F238E27FC236}">
                <a16:creationId xmlns:a16="http://schemas.microsoft.com/office/drawing/2014/main" id="{A13B626E-3EFE-554C-BE85-43602EA55716}"/>
              </a:ext>
            </a:extLst>
          </p:cNvPr>
          <p:cNvSpPr>
            <a:spLocks noGrp="1"/>
          </p:cNvSpPr>
          <p:nvPr>
            <p:ph idx="1"/>
          </p:nvPr>
        </p:nvSpPr>
        <p:spPr/>
        <p:txBody>
          <a:bodyPr/>
          <a:lstStyle/>
          <a:p>
            <a:r>
              <a:rPr lang="en-US" dirty="0"/>
              <a:t>Generate a list of potentials based on interests</a:t>
            </a:r>
          </a:p>
          <a:p>
            <a:r>
              <a:rPr lang="en-US" dirty="0"/>
              <a:t>There are, literally, thousands of sites online that can take you through traits, interests and aptitude </a:t>
            </a:r>
          </a:p>
          <a:p>
            <a:r>
              <a:rPr lang="en-US" dirty="0"/>
              <a:t>They have great inventories and surveys to help you narrow down areas of ideas</a:t>
            </a:r>
          </a:p>
          <a:p>
            <a:r>
              <a:rPr lang="en-US" dirty="0"/>
              <a:t>Start a list, create a vision board</a:t>
            </a:r>
          </a:p>
          <a:p>
            <a:r>
              <a:rPr lang="en-US" dirty="0"/>
              <a:t>Then narrow down the list by considering what each job is really like – start informational interviews of people who are in those fields, have those jobs.  What is the day-to-day reality really like?</a:t>
            </a:r>
          </a:p>
          <a:p>
            <a:r>
              <a:rPr lang="en-US" dirty="0"/>
              <a:t>Narrow the list a little more based on that information</a:t>
            </a:r>
          </a:p>
        </p:txBody>
      </p:sp>
      <p:sp>
        <p:nvSpPr>
          <p:cNvPr id="4" name="Slide Number Placeholder 3">
            <a:extLst>
              <a:ext uri="{FF2B5EF4-FFF2-40B4-BE49-F238E27FC236}">
                <a16:creationId xmlns:a16="http://schemas.microsoft.com/office/drawing/2014/main" id="{595EEA07-778C-0244-BB8D-5FB0B3207452}"/>
              </a:ext>
            </a:extLst>
          </p:cNvPr>
          <p:cNvSpPr>
            <a:spLocks noGrp="1"/>
          </p:cNvSpPr>
          <p:nvPr>
            <p:ph type="sldNum" sz="quarter" idx="12"/>
          </p:nvPr>
        </p:nvSpPr>
        <p:spPr/>
        <p:txBody>
          <a:bodyPr/>
          <a:lstStyle/>
          <a:p>
            <a:fld id="{2331C889-3B14-3E43-AEA6-0B52D7BAFFF5}" type="slidenum">
              <a:rPr lang="en-US" smtClean="0"/>
              <a:pPr/>
              <a:t>8</a:t>
            </a:fld>
            <a:endParaRPr lang="en-US" dirty="0"/>
          </a:p>
        </p:txBody>
      </p:sp>
    </p:spTree>
    <p:extLst>
      <p:ext uri="{BB962C8B-B14F-4D97-AF65-F5344CB8AC3E}">
        <p14:creationId xmlns:p14="http://schemas.microsoft.com/office/powerpoint/2010/main" val="11287874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100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8B428-7980-2A4B-84C6-4F523CB95C43}"/>
              </a:ext>
            </a:extLst>
          </p:cNvPr>
          <p:cNvSpPr>
            <a:spLocks noGrp="1"/>
          </p:cNvSpPr>
          <p:nvPr>
            <p:ph type="title"/>
          </p:nvPr>
        </p:nvSpPr>
        <p:spPr/>
        <p:txBody>
          <a:bodyPr/>
          <a:lstStyle/>
          <a:p>
            <a:r>
              <a:rPr lang="en-US" dirty="0"/>
              <a:t>THEN Consider what you CAN do</a:t>
            </a:r>
          </a:p>
        </p:txBody>
      </p:sp>
      <p:sp>
        <p:nvSpPr>
          <p:cNvPr id="3" name="Content Placeholder 2">
            <a:extLst>
              <a:ext uri="{FF2B5EF4-FFF2-40B4-BE49-F238E27FC236}">
                <a16:creationId xmlns:a16="http://schemas.microsoft.com/office/drawing/2014/main" id="{49DD60F2-912B-A344-99D6-B271F67AF3EF}"/>
              </a:ext>
            </a:extLst>
          </p:cNvPr>
          <p:cNvSpPr>
            <a:spLocks noGrp="1"/>
          </p:cNvSpPr>
          <p:nvPr>
            <p:ph idx="1"/>
          </p:nvPr>
        </p:nvSpPr>
        <p:spPr/>
        <p:txBody>
          <a:bodyPr>
            <a:normAutofit lnSpcReduction="10000"/>
          </a:bodyPr>
          <a:lstStyle/>
          <a:p>
            <a:pPr marL="0" indent="0">
              <a:buNone/>
            </a:pPr>
            <a:r>
              <a:rPr lang="en-US" dirty="0"/>
              <a:t>If being an astronaut is attractive to you, but you are terrible in math, you may want to consider something else...  Or if you don’t like small spaces... Then astronaut is probably not a great choice... BUT if it’s still what you want, then...</a:t>
            </a:r>
          </a:p>
          <a:p>
            <a:r>
              <a:rPr lang="en-US" dirty="0"/>
              <a:t>Investigate what you would need to be successful:</a:t>
            </a:r>
          </a:p>
          <a:p>
            <a:pPr lvl="1"/>
            <a:r>
              <a:rPr lang="en-US" dirty="0"/>
              <a:t>Start a list:</a:t>
            </a:r>
          </a:p>
          <a:p>
            <a:pPr lvl="2"/>
            <a:r>
              <a:rPr lang="en-US" dirty="0"/>
              <a:t>1. Learn what’s typical. If astronaut is your interest, college degree is needed and what will you need to obtain that degree (money, good test scores, study assistance, therapy to get over your claustrophobia, etc.)</a:t>
            </a:r>
          </a:p>
          <a:p>
            <a:pPr lvl="2"/>
            <a:r>
              <a:rPr lang="en-US" dirty="0"/>
              <a:t>2. Consider the physical requirements and determine what you need to be able to do them (gym membership, therapy to use both arms, or adaptive equipment to do things one handed, )</a:t>
            </a:r>
          </a:p>
          <a:p>
            <a:pPr lvl="2"/>
            <a:r>
              <a:rPr lang="en-US" dirty="0"/>
              <a:t>3. Living in the Houston or Kennedy Space Center area... What kind of apartment, transportation, </a:t>
            </a:r>
            <a:r>
              <a:rPr lang="en-US" dirty="0" err="1"/>
              <a:t>etc</a:t>
            </a:r>
            <a:r>
              <a:rPr lang="en-US" dirty="0"/>
              <a:t> would you need, what kind of salary can you expect?</a:t>
            </a:r>
          </a:p>
        </p:txBody>
      </p:sp>
      <p:sp>
        <p:nvSpPr>
          <p:cNvPr id="4" name="Slide Number Placeholder 3">
            <a:extLst>
              <a:ext uri="{FF2B5EF4-FFF2-40B4-BE49-F238E27FC236}">
                <a16:creationId xmlns:a16="http://schemas.microsoft.com/office/drawing/2014/main" id="{80A4A7BF-B640-2E4E-8D51-9F0493707B96}"/>
              </a:ext>
            </a:extLst>
          </p:cNvPr>
          <p:cNvSpPr>
            <a:spLocks noGrp="1"/>
          </p:cNvSpPr>
          <p:nvPr>
            <p:ph type="sldNum" sz="quarter" idx="12"/>
          </p:nvPr>
        </p:nvSpPr>
        <p:spPr/>
        <p:txBody>
          <a:bodyPr/>
          <a:lstStyle/>
          <a:p>
            <a:fld id="{2331C889-3B14-3E43-AEA6-0B52D7BAFFF5}" type="slidenum">
              <a:rPr lang="en-US" smtClean="0"/>
              <a:pPr/>
              <a:t>9</a:t>
            </a:fld>
            <a:endParaRPr lang="en-US" dirty="0"/>
          </a:p>
        </p:txBody>
      </p:sp>
    </p:spTree>
    <p:extLst>
      <p:ext uri="{BB962C8B-B14F-4D97-AF65-F5344CB8AC3E}">
        <p14:creationId xmlns:p14="http://schemas.microsoft.com/office/powerpoint/2010/main" val="32763162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2" end="2"/>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3" end="3"/>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p:cTn id="17"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4" end="4"/>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p:cTn id="2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DRI Colors 2021 1">
      <a:dk1>
        <a:srgbClr val="18243E"/>
      </a:dk1>
      <a:lt1>
        <a:srgbClr val="FFFFFF"/>
      </a:lt1>
      <a:dk2>
        <a:srgbClr val="7F7F7F"/>
      </a:dk2>
      <a:lt2>
        <a:srgbClr val="F0F2F5"/>
      </a:lt2>
      <a:accent1>
        <a:srgbClr val="7030A0"/>
      </a:accent1>
      <a:accent2>
        <a:srgbClr val="823CE0"/>
      </a:accent2>
      <a:accent3>
        <a:srgbClr val="B30F22"/>
      </a:accent3>
      <a:accent4>
        <a:srgbClr val="EC1830"/>
      </a:accent4>
      <a:accent5>
        <a:srgbClr val="025CE3"/>
      </a:accent5>
      <a:accent6>
        <a:srgbClr val="3483FD"/>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44216843-D704-7E4A-8F02-B3F421161C52}" vid="{0BE6B5DC-BCF3-3943-B1B2-DF9B0D5BF8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177</TotalTime>
  <Words>971</Words>
  <Application>Microsoft Office PowerPoint</Application>
  <PresentationFormat>Widescreen</PresentationFormat>
  <Paragraphs>102</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Century Gothic</vt:lpstr>
      <vt:lpstr>Raleway</vt:lpstr>
      <vt:lpstr>Wingdings</vt:lpstr>
      <vt:lpstr>Default Theme</vt:lpstr>
      <vt:lpstr> So, What Can I Do?</vt:lpstr>
      <vt:lpstr>Surving a Stroke Means</vt:lpstr>
      <vt:lpstr>Surviving a Stroke Does NOT Mean</vt:lpstr>
      <vt:lpstr>But we are the only ones that can change this</vt:lpstr>
      <vt:lpstr>PowerPoint Presentation</vt:lpstr>
      <vt:lpstr>PowerPoint Presentation</vt:lpstr>
      <vt:lpstr>You Can Do Almost Anything</vt:lpstr>
      <vt:lpstr>How do you decide what to do?</vt:lpstr>
      <vt:lpstr>THEN Consider what you CAN do</vt:lpstr>
      <vt:lpstr>Then start a list of the steps you need to take</vt:lpstr>
      <vt:lpstr>Sometimes even Reality can be overcome!!!</vt:lpstr>
      <vt:lpstr>The point is</vt:lpstr>
      <vt:lpstr>For the most part, the barrier is NOT</vt:lpstr>
      <vt:lpstr>OR</vt:lpstr>
      <vt:lpstr>My choice was:</vt:lpstr>
      <vt:lpstr>Since then,</vt:lpstr>
      <vt:lpstr>PowerPoint Presentation</vt:lpstr>
      <vt:lpstr>PowerPoint Presentation</vt:lpstr>
      <vt:lpstr>  You can do and be anything, but no one is going to do it for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What Can I Do?</dc:title>
  <dc:creator>Deb Russell</dc:creator>
  <cp:lastModifiedBy>Christine Winiecki</cp:lastModifiedBy>
  <cp:revision>16</cp:revision>
  <dcterms:created xsi:type="dcterms:W3CDTF">2021-04-17T18:44:39Z</dcterms:created>
  <dcterms:modified xsi:type="dcterms:W3CDTF">2021-05-12T19:17:50Z</dcterms:modified>
</cp:coreProperties>
</file>