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076138138" r:id="rId2"/>
    <p:sldId id="2147196172" r:id="rId3"/>
    <p:sldId id="2034" r:id="rId4"/>
    <p:sldId id="2076137685" r:id="rId5"/>
    <p:sldId id="2076137786" r:id="rId6"/>
    <p:sldId id="2076137787" r:id="rId7"/>
    <p:sldId id="2076137788" r:id="rId8"/>
    <p:sldId id="2076137789" r:id="rId9"/>
    <p:sldId id="2076137790" r:id="rId10"/>
    <p:sldId id="2076137791" r:id="rId11"/>
    <p:sldId id="2045" r:id="rId12"/>
    <p:sldId id="2147196190" r:id="rId13"/>
    <p:sldId id="21471962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995930-8AD1-6CDB-8F8F-0363CADD605B}" name="Ciara Forster" initials="CF" userId="S::ciara.forster@alchemmy.com::a9d15e5a-4d10-400b-8417-28ee20521d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4FE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9C8D3-0A11-B940-A85B-085A3AD98F68}" v="1" dt="2025-07-28T13:16:35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6"/>
    <p:restoredTop sz="94680"/>
  </p:normalViewPr>
  <p:slideViewPr>
    <p:cSldViewPr snapToGrid="0">
      <p:cViewPr varScale="1">
        <p:scale>
          <a:sx n="121" d="100"/>
          <a:sy n="121" d="100"/>
        </p:scale>
        <p:origin x="1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Price" userId="49305062bc1a88b8" providerId="LiveId" clId="{B689C8D3-0A11-B940-A85B-085A3AD98F68}"/>
    <pc:docChg chg="undo custSel addSld delSld modSld">
      <pc:chgData name="Rob Price" userId="49305062bc1a88b8" providerId="LiveId" clId="{B689C8D3-0A11-B940-A85B-085A3AD98F68}" dt="2025-07-28T13:17:10.165" v="36" actId="20577"/>
      <pc:docMkLst>
        <pc:docMk/>
      </pc:docMkLst>
      <pc:sldChg chg="del">
        <pc:chgData name="Rob Price" userId="49305062bc1a88b8" providerId="LiveId" clId="{B689C8D3-0A11-B940-A85B-085A3AD98F68}" dt="2025-07-28T13:14:45.944" v="9" actId="2696"/>
        <pc:sldMkLst>
          <pc:docMk/>
          <pc:sldMk cId="328298537" sldId="2076137686"/>
        </pc:sldMkLst>
      </pc:sldChg>
      <pc:sldChg chg="modSp mod">
        <pc:chgData name="Rob Price" userId="49305062bc1a88b8" providerId="LiveId" clId="{B689C8D3-0A11-B940-A85B-085A3AD98F68}" dt="2025-07-28T13:16:23.411" v="30" actId="20577"/>
        <pc:sldMkLst>
          <pc:docMk/>
          <pc:sldMk cId="1635268410" sldId="2076138138"/>
        </pc:sldMkLst>
        <pc:spChg chg="mod">
          <ac:chgData name="Rob Price" userId="49305062bc1a88b8" providerId="LiveId" clId="{B689C8D3-0A11-B940-A85B-085A3AD98F68}" dt="2025-07-28T13:16:23.411" v="30" actId="20577"/>
          <ac:spMkLst>
            <pc:docMk/>
            <pc:sldMk cId="1635268410" sldId="2076138138"/>
            <ac:spMk id="21" creationId="{CEFA4BE0-EEF5-1AE0-D018-27E474925A5E}"/>
          </ac:spMkLst>
        </pc:spChg>
      </pc:sldChg>
      <pc:sldChg chg="del">
        <pc:chgData name="Rob Price" userId="49305062bc1a88b8" providerId="LiveId" clId="{B689C8D3-0A11-B940-A85B-085A3AD98F68}" dt="2025-07-28T13:15:26.583" v="13" actId="2696"/>
        <pc:sldMkLst>
          <pc:docMk/>
          <pc:sldMk cId="1086430779" sldId="2147196180"/>
        </pc:sldMkLst>
      </pc:sldChg>
      <pc:sldChg chg="del">
        <pc:chgData name="Rob Price" userId="49305062bc1a88b8" providerId="LiveId" clId="{B689C8D3-0A11-B940-A85B-085A3AD98F68}" dt="2025-07-28T13:15:26.577" v="11" actId="2696"/>
        <pc:sldMkLst>
          <pc:docMk/>
          <pc:sldMk cId="95283087" sldId="2147196187"/>
        </pc:sldMkLst>
      </pc:sldChg>
      <pc:sldChg chg="addSp delSp modSp mod">
        <pc:chgData name="Rob Price" userId="49305062bc1a88b8" providerId="LiveId" clId="{B689C8D3-0A11-B940-A85B-085A3AD98F68}" dt="2025-07-28T13:17:10.165" v="36" actId="20577"/>
        <pc:sldMkLst>
          <pc:docMk/>
          <pc:sldMk cId="3215491411" sldId="2147196190"/>
        </pc:sldMkLst>
        <pc:spChg chg="mod">
          <ac:chgData name="Rob Price" userId="49305062bc1a88b8" providerId="LiveId" clId="{B689C8D3-0A11-B940-A85B-085A3AD98F68}" dt="2025-07-28T13:15:07.403" v="10" actId="108"/>
          <ac:spMkLst>
            <pc:docMk/>
            <pc:sldMk cId="3215491411" sldId="2147196190"/>
            <ac:spMk id="19" creationId="{31D27D58-A3F2-7B38-6535-817F21BEE30E}"/>
          </ac:spMkLst>
        </pc:spChg>
        <pc:spChg chg="add del mod">
          <ac:chgData name="Rob Price" userId="49305062bc1a88b8" providerId="LiveId" clId="{B689C8D3-0A11-B940-A85B-085A3AD98F68}" dt="2025-07-28T13:17:10.165" v="36" actId="20577"/>
          <ac:spMkLst>
            <pc:docMk/>
            <pc:sldMk cId="3215491411" sldId="2147196190"/>
            <ac:spMk id="33" creationId="{49EA2A19-8372-C169-1E4C-D0943D088C28}"/>
          </ac:spMkLst>
        </pc:spChg>
      </pc:sldChg>
      <pc:sldChg chg="add del">
        <pc:chgData name="Rob Price" userId="49305062bc1a88b8" providerId="LiveId" clId="{B689C8D3-0A11-B940-A85B-085A3AD98F68}" dt="2025-07-28T13:14:31.970" v="8" actId="2696"/>
        <pc:sldMkLst>
          <pc:docMk/>
          <pc:sldMk cId="3910376807" sldId="2147196191"/>
        </pc:sldMkLst>
      </pc:sldChg>
      <pc:sldChg chg="del">
        <pc:chgData name="Rob Price" userId="49305062bc1a88b8" providerId="LiveId" clId="{B689C8D3-0A11-B940-A85B-085A3AD98F68}" dt="2025-07-28T13:15:26.580" v="12" actId="2696"/>
        <pc:sldMkLst>
          <pc:docMk/>
          <pc:sldMk cId="2274948105" sldId="2147196193"/>
        </pc:sldMkLst>
      </pc:sldChg>
      <pc:sldChg chg="del">
        <pc:chgData name="Rob Price" userId="49305062bc1a88b8" providerId="LiveId" clId="{B689C8D3-0A11-B940-A85B-085A3AD98F68}" dt="2025-07-28T13:15:26.586" v="14" actId="2696"/>
        <pc:sldMkLst>
          <pc:docMk/>
          <pc:sldMk cId="1393007546" sldId="2147196194"/>
        </pc:sldMkLst>
      </pc:sldChg>
      <pc:sldChg chg="del">
        <pc:chgData name="Rob Price" userId="49305062bc1a88b8" providerId="LiveId" clId="{B689C8D3-0A11-B940-A85B-085A3AD98F68}" dt="2025-07-28T13:15:26.589" v="15" actId="2696"/>
        <pc:sldMkLst>
          <pc:docMk/>
          <pc:sldMk cId="1287753325" sldId="2147196195"/>
        </pc:sldMkLst>
      </pc:sldChg>
      <pc:sldChg chg="del">
        <pc:chgData name="Rob Price" userId="49305062bc1a88b8" providerId="LiveId" clId="{B689C8D3-0A11-B940-A85B-085A3AD98F68}" dt="2025-07-28T13:15:26.603" v="17" actId="2696"/>
        <pc:sldMkLst>
          <pc:docMk/>
          <pc:sldMk cId="815835354" sldId="2147196198"/>
        </pc:sldMkLst>
      </pc:sldChg>
      <pc:sldChg chg="del">
        <pc:chgData name="Rob Price" userId="49305062bc1a88b8" providerId="LiveId" clId="{B689C8D3-0A11-B940-A85B-085A3AD98F68}" dt="2025-07-28T13:15:59.605" v="20" actId="2696"/>
        <pc:sldMkLst>
          <pc:docMk/>
          <pc:sldMk cId="3331206325" sldId="2147196200"/>
        </pc:sldMkLst>
      </pc:sldChg>
      <pc:sldChg chg="modSp mod">
        <pc:chgData name="Rob Price" userId="49305062bc1a88b8" providerId="LiveId" clId="{B689C8D3-0A11-B940-A85B-085A3AD98F68}" dt="2025-07-28T13:16:10.607" v="22" actId="20577"/>
        <pc:sldMkLst>
          <pc:docMk/>
          <pc:sldMk cId="26337720" sldId="2147196202"/>
        </pc:sldMkLst>
        <pc:spChg chg="mod">
          <ac:chgData name="Rob Price" userId="49305062bc1a88b8" providerId="LiveId" clId="{B689C8D3-0A11-B940-A85B-085A3AD98F68}" dt="2025-07-28T13:16:10.607" v="22" actId="20577"/>
          <ac:spMkLst>
            <pc:docMk/>
            <pc:sldMk cId="26337720" sldId="2147196202"/>
            <ac:spMk id="21" creationId="{CEFA4BE0-EEF5-1AE0-D018-27E474925A5E}"/>
          </ac:spMkLst>
        </pc:spChg>
      </pc:sldChg>
      <pc:sldChg chg="del">
        <pc:chgData name="Rob Price" userId="49305062bc1a88b8" providerId="LiveId" clId="{B689C8D3-0A11-B940-A85B-085A3AD98F68}" dt="2025-07-28T13:15:26.591" v="16" actId="2696"/>
        <pc:sldMkLst>
          <pc:docMk/>
          <pc:sldMk cId="809381825" sldId="2147196203"/>
        </pc:sldMkLst>
      </pc:sldChg>
      <pc:sldChg chg="del">
        <pc:chgData name="Rob Price" userId="49305062bc1a88b8" providerId="LiveId" clId="{B689C8D3-0A11-B940-A85B-085A3AD98F68}" dt="2025-07-28T13:15:59.602" v="19" actId="2696"/>
        <pc:sldMkLst>
          <pc:docMk/>
          <pc:sldMk cId="83216637" sldId="2147196206"/>
        </pc:sldMkLst>
      </pc:sldChg>
      <pc:sldChg chg="del">
        <pc:chgData name="Rob Price" userId="49305062bc1a88b8" providerId="LiveId" clId="{B689C8D3-0A11-B940-A85B-085A3AD98F68}" dt="2025-07-28T13:15:59.600" v="18" actId="2696"/>
        <pc:sldMkLst>
          <pc:docMk/>
          <pc:sldMk cId="507082122" sldId="2147196207"/>
        </pc:sldMkLst>
      </pc:sldChg>
      <pc:sldChg chg="del">
        <pc:chgData name="Rob Price" userId="49305062bc1a88b8" providerId="LiveId" clId="{B689C8D3-0A11-B940-A85B-085A3AD98F68}" dt="2025-07-28T13:13:57.351" v="0" actId="2696"/>
        <pc:sldMkLst>
          <pc:docMk/>
          <pc:sldMk cId="208177303" sldId="2147196208"/>
        </pc:sldMkLst>
      </pc:sldChg>
      <pc:sldChg chg="del">
        <pc:chgData name="Rob Price" userId="49305062bc1a88b8" providerId="LiveId" clId="{B689C8D3-0A11-B940-A85B-085A3AD98F68}" dt="2025-07-28T13:13:57.354" v="1" actId="2696"/>
        <pc:sldMkLst>
          <pc:docMk/>
          <pc:sldMk cId="411500135" sldId="2147196209"/>
        </pc:sldMkLst>
      </pc:sldChg>
      <pc:sldChg chg="del">
        <pc:chgData name="Rob Price" userId="49305062bc1a88b8" providerId="LiveId" clId="{B689C8D3-0A11-B940-A85B-085A3AD98F68}" dt="2025-07-28T13:14:00.724" v="2" actId="2696"/>
        <pc:sldMkLst>
          <pc:docMk/>
          <pc:sldMk cId="2382938980" sldId="2147196210"/>
        </pc:sldMkLst>
      </pc:sldChg>
      <pc:sldChg chg="del">
        <pc:chgData name="Rob Price" userId="49305062bc1a88b8" providerId="LiveId" clId="{B689C8D3-0A11-B940-A85B-085A3AD98F68}" dt="2025-07-28T13:14:13.535" v="5" actId="2696"/>
        <pc:sldMkLst>
          <pc:docMk/>
          <pc:sldMk cId="264469759" sldId="2147196211"/>
        </pc:sldMkLst>
      </pc:sldChg>
      <pc:sldChg chg="add del">
        <pc:chgData name="Rob Price" userId="49305062bc1a88b8" providerId="LiveId" clId="{B689C8D3-0A11-B940-A85B-085A3AD98F68}" dt="2025-07-28T13:14:13.535" v="5" actId="2696"/>
        <pc:sldMkLst>
          <pc:docMk/>
          <pc:sldMk cId="3263303504" sldId="21471962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418B5-5530-400F-93E5-232D97E99BD1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BDF25-644F-4769-B49A-C07B45188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9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F6679-F879-4A3A-933D-268E5DCB58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1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F6679-F879-4A3A-933D-268E5DCB58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68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58E6E-16D9-46F9-88CE-AD7DFA0226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0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58E6E-16D9-46F9-88CE-AD7DFA0226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8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58E6E-16D9-46F9-88CE-AD7DFA0226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6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58E6E-16D9-46F9-88CE-AD7DFA0226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3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58E6E-16D9-46F9-88CE-AD7DFA0226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65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58E6E-16D9-46F9-88CE-AD7DFA0226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8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58E6E-16D9-46F9-88CE-AD7DFA0226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7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_only Alchem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35657F-D812-3F10-8286-907E8CA040C6}"/>
              </a:ext>
            </a:extLst>
          </p:cNvPr>
          <p:cNvSpPr/>
          <p:nvPr userDrawn="1"/>
        </p:nvSpPr>
        <p:spPr>
          <a:xfrm>
            <a:off x="0" y="6350168"/>
            <a:ext cx="12192000" cy="507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League Spartan" pitchFamily="2" charset="77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973FE81-7A52-5DD2-0C87-69A699002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420" y="365735"/>
            <a:ext cx="4639019" cy="29570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latin typeface="League Spartan" pitchFamily="2" charset="77"/>
              </a:defRPr>
            </a:lvl1pPr>
          </a:lstStyle>
          <a:p>
            <a:pPr lvl="0"/>
            <a:r>
              <a:rPr lang="en-US"/>
              <a:t>Agenda slide headline to be placed here</a:t>
            </a:r>
            <a:endParaRPr lang="en-IN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A046005-4223-62FE-2DB9-287C4E645C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0419" y="1452564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n-IN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55D2709-5FD8-318B-4AE5-7B60196774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1023" y="1442873"/>
            <a:ext cx="3592738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350">
                <a:solidFill>
                  <a:schemeClr val="accent4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Lorem ipsum dolor</a:t>
            </a:r>
            <a:endParaRPr lang="en-IN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E17D6D12-7C9E-9DFD-C21C-4A3EFC432F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419" y="2032380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02</a:t>
            </a:r>
            <a:endParaRPr lang="en-IN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20E4BD70-9C88-A4FA-AFFB-D4A0F17EAB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022" y="2022689"/>
            <a:ext cx="3592739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AAF84B48-9609-FAEB-ECCE-DDA23A90DB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419" y="2593808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03</a:t>
            </a:r>
            <a:endParaRPr lang="en-IN"/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72BD9BAD-3C80-BDF0-019F-7F2A5C2FC4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1022" y="2584117"/>
            <a:ext cx="3592739" cy="271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E71DD67C-5EBD-0A72-98A4-CF761B70C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419" y="3155236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04</a:t>
            </a:r>
            <a:endParaRPr lang="en-IN"/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84DAE8AE-2636-A86A-03BF-E0C56D9B4A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1022" y="3145545"/>
            <a:ext cx="3592739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ED9E463D-14FE-A2DB-44CC-1F8E6873E6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419" y="3716664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05</a:t>
            </a:r>
            <a:endParaRPr lang="en-IN"/>
          </a:p>
        </p:txBody>
      </p: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D7240DDC-6480-C9B8-30DC-F05B92C0D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1022" y="3706973"/>
            <a:ext cx="3592739" cy="271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89" name="Text Placeholder 24">
            <a:extLst>
              <a:ext uri="{FF2B5EF4-FFF2-40B4-BE49-F238E27FC236}">
                <a16:creationId xmlns:a16="http://schemas.microsoft.com/office/drawing/2014/main" id="{803979E0-F52A-2597-8C4A-6E83BE4FE1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0419" y="4274366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06</a:t>
            </a:r>
            <a:endParaRPr lang="en-IN"/>
          </a:p>
        </p:txBody>
      </p:sp>
      <p:sp>
        <p:nvSpPr>
          <p:cNvPr id="90" name="Text Placeholder 32">
            <a:extLst>
              <a:ext uri="{FF2B5EF4-FFF2-40B4-BE49-F238E27FC236}">
                <a16:creationId xmlns:a16="http://schemas.microsoft.com/office/drawing/2014/main" id="{525CB639-114B-329B-1D9F-A15C55A839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1023" y="4264675"/>
            <a:ext cx="3592738" cy="21800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48BF40E-0679-566A-E7B5-53708CE8D2E3}"/>
              </a:ext>
            </a:extLst>
          </p:cNvPr>
          <p:cNvSpPr/>
          <p:nvPr userDrawn="1"/>
        </p:nvSpPr>
        <p:spPr>
          <a:xfrm>
            <a:off x="1011022" y="1442873"/>
            <a:ext cx="3592738" cy="29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4"/>
              </a:solidFill>
              <a:latin typeface="League Spartan" pitchFamily="2" charset="77"/>
            </a:endParaRPr>
          </a:p>
        </p:txBody>
      </p:sp>
      <p:sp>
        <p:nvSpPr>
          <p:cNvPr id="128" name="Text Placeholder 24">
            <a:extLst>
              <a:ext uri="{FF2B5EF4-FFF2-40B4-BE49-F238E27FC236}">
                <a16:creationId xmlns:a16="http://schemas.microsoft.com/office/drawing/2014/main" id="{969A8E3B-4399-B6EE-F515-BF2BB92E25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0418" y="4766216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07</a:t>
            </a:r>
            <a:endParaRPr lang="en-IN"/>
          </a:p>
        </p:txBody>
      </p:sp>
      <p:sp>
        <p:nvSpPr>
          <p:cNvPr id="129" name="Text Placeholder 32">
            <a:extLst>
              <a:ext uri="{FF2B5EF4-FFF2-40B4-BE49-F238E27FC236}">
                <a16:creationId xmlns:a16="http://schemas.microsoft.com/office/drawing/2014/main" id="{A4934F74-FABD-0AB9-42EA-C8E2E091953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1022" y="4756525"/>
            <a:ext cx="3592738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350">
                <a:solidFill>
                  <a:schemeClr val="accent4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Lorem ipsum dolor</a:t>
            </a:r>
            <a:endParaRPr lang="en-IN"/>
          </a:p>
        </p:txBody>
      </p:sp>
      <p:sp>
        <p:nvSpPr>
          <p:cNvPr id="130" name="Text Placeholder 24">
            <a:extLst>
              <a:ext uri="{FF2B5EF4-FFF2-40B4-BE49-F238E27FC236}">
                <a16:creationId xmlns:a16="http://schemas.microsoft.com/office/drawing/2014/main" id="{AD4A5153-5952-1DB8-388A-FED6A9783E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0731" y="5339899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08</a:t>
            </a:r>
            <a:endParaRPr lang="en-IN"/>
          </a:p>
        </p:txBody>
      </p:sp>
      <p:sp>
        <p:nvSpPr>
          <p:cNvPr id="131" name="Text Placeholder 32">
            <a:extLst>
              <a:ext uri="{FF2B5EF4-FFF2-40B4-BE49-F238E27FC236}">
                <a16:creationId xmlns:a16="http://schemas.microsoft.com/office/drawing/2014/main" id="{F0C98AD4-B41A-D103-CDA2-C0C66338B7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11334" y="5330208"/>
            <a:ext cx="3592739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E0D4419-C37C-5D3E-5A30-D021B1AAC5A0}"/>
              </a:ext>
            </a:extLst>
          </p:cNvPr>
          <p:cNvSpPr/>
          <p:nvPr userDrawn="1"/>
        </p:nvSpPr>
        <p:spPr>
          <a:xfrm>
            <a:off x="1011021" y="4756525"/>
            <a:ext cx="3592738" cy="29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4"/>
              </a:solidFill>
              <a:latin typeface="League Spartan" pitchFamily="2" charset="77"/>
            </a:endParaRPr>
          </a:p>
        </p:txBody>
      </p:sp>
      <p:sp>
        <p:nvSpPr>
          <p:cNvPr id="164" name="Text Placeholder 24">
            <a:extLst>
              <a:ext uri="{FF2B5EF4-FFF2-40B4-BE49-F238E27FC236}">
                <a16:creationId xmlns:a16="http://schemas.microsoft.com/office/drawing/2014/main" id="{4DFA6768-9172-ACA5-7C9A-34C5A59667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82156" y="1452564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09</a:t>
            </a:r>
            <a:endParaRPr lang="en-IN"/>
          </a:p>
        </p:txBody>
      </p:sp>
      <p:sp>
        <p:nvSpPr>
          <p:cNvPr id="165" name="Text Placeholder 32">
            <a:extLst>
              <a:ext uri="{FF2B5EF4-FFF2-40B4-BE49-F238E27FC236}">
                <a16:creationId xmlns:a16="http://schemas.microsoft.com/office/drawing/2014/main" id="{71F5B33E-78B3-E242-55CA-58875C3C8B7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2760" y="1442873"/>
            <a:ext cx="3592738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350">
                <a:solidFill>
                  <a:schemeClr val="accent4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Lorem ipsum dolor</a:t>
            </a:r>
            <a:endParaRPr lang="en-IN"/>
          </a:p>
        </p:txBody>
      </p:sp>
      <p:sp>
        <p:nvSpPr>
          <p:cNvPr id="166" name="Text Placeholder 24">
            <a:extLst>
              <a:ext uri="{FF2B5EF4-FFF2-40B4-BE49-F238E27FC236}">
                <a16:creationId xmlns:a16="http://schemas.microsoft.com/office/drawing/2014/main" id="{B269857E-5DAE-8836-3C63-8B0E36A14AE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82156" y="2032380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10</a:t>
            </a:r>
            <a:endParaRPr lang="en-IN"/>
          </a:p>
        </p:txBody>
      </p:sp>
      <p:sp>
        <p:nvSpPr>
          <p:cNvPr id="167" name="Text Placeholder 32">
            <a:extLst>
              <a:ext uri="{FF2B5EF4-FFF2-40B4-BE49-F238E27FC236}">
                <a16:creationId xmlns:a16="http://schemas.microsoft.com/office/drawing/2014/main" id="{B9BC4BDC-3563-B98B-FD0C-8A4966CB29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22759" y="2022689"/>
            <a:ext cx="3592739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168" name="Text Placeholder 24">
            <a:extLst>
              <a:ext uri="{FF2B5EF4-FFF2-40B4-BE49-F238E27FC236}">
                <a16:creationId xmlns:a16="http://schemas.microsoft.com/office/drawing/2014/main" id="{6E047F88-C642-2712-51D3-090F250E42D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82156" y="2593808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11</a:t>
            </a:r>
            <a:endParaRPr lang="en-IN"/>
          </a:p>
        </p:txBody>
      </p:sp>
      <p:sp>
        <p:nvSpPr>
          <p:cNvPr id="169" name="Text Placeholder 32">
            <a:extLst>
              <a:ext uri="{FF2B5EF4-FFF2-40B4-BE49-F238E27FC236}">
                <a16:creationId xmlns:a16="http://schemas.microsoft.com/office/drawing/2014/main" id="{1C0D7A06-AE71-0EED-E9F4-936396D8ED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22759" y="2584117"/>
            <a:ext cx="3592739" cy="271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170" name="Text Placeholder 24">
            <a:extLst>
              <a:ext uri="{FF2B5EF4-FFF2-40B4-BE49-F238E27FC236}">
                <a16:creationId xmlns:a16="http://schemas.microsoft.com/office/drawing/2014/main" id="{C73812A2-268B-8101-58A7-0F65A1E9028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682156" y="3155236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12</a:t>
            </a:r>
            <a:endParaRPr lang="en-IN"/>
          </a:p>
        </p:txBody>
      </p:sp>
      <p:sp>
        <p:nvSpPr>
          <p:cNvPr id="171" name="Text Placeholder 32">
            <a:extLst>
              <a:ext uri="{FF2B5EF4-FFF2-40B4-BE49-F238E27FC236}">
                <a16:creationId xmlns:a16="http://schemas.microsoft.com/office/drawing/2014/main" id="{16207964-AF98-04F0-F79C-1E1812F55A3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2759" y="3145545"/>
            <a:ext cx="3592739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172" name="Text Placeholder 24">
            <a:extLst>
              <a:ext uri="{FF2B5EF4-FFF2-40B4-BE49-F238E27FC236}">
                <a16:creationId xmlns:a16="http://schemas.microsoft.com/office/drawing/2014/main" id="{BE172090-5441-C40B-CAF0-D212068841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82156" y="3716664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13</a:t>
            </a:r>
            <a:endParaRPr lang="en-IN"/>
          </a:p>
        </p:txBody>
      </p:sp>
      <p:sp>
        <p:nvSpPr>
          <p:cNvPr id="173" name="Text Placeholder 32">
            <a:extLst>
              <a:ext uri="{FF2B5EF4-FFF2-40B4-BE49-F238E27FC236}">
                <a16:creationId xmlns:a16="http://schemas.microsoft.com/office/drawing/2014/main" id="{31E11DE1-0F52-7733-26F7-881E5C03E32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22759" y="3706973"/>
            <a:ext cx="3592739" cy="271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174" name="Text Placeholder 24">
            <a:extLst>
              <a:ext uri="{FF2B5EF4-FFF2-40B4-BE49-F238E27FC236}">
                <a16:creationId xmlns:a16="http://schemas.microsoft.com/office/drawing/2014/main" id="{8692E6D8-25AD-4A23-261F-1265E542552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682156" y="4274366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14</a:t>
            </a:r>
            <a:endParaRPr lang="en-IN"/>
          </a:p>
        </p:txBody>
      </p:sp>
      <p:sp>
        <p:nvSpPr>
          <p:cNvPr id="175" name="Text Placeholder 32">
            <a:extLst>
              <a:ext uri="{FF2B5EF4-FFF2-40B4-BE49-F238E27FC236}">
                <a16:creationId xmlns:a16="http://schemas.microsoft.com/office/drawing/2014/main" id="{D7777A3D-74A0-8415-16E8-D6A8D73AEE2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22760" y="4264675"/>
            <a:ext cx="3592738" cy="21800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30421E9-2AF1-0132-20D8-22217A808DC3}"/>
              </a:ext>
            </a:extLst>
          </p:cNvPr>
          <p:cNvSpPr/>
          <p:nvPr userDrawn="1"/>
        </p:nvSpPr>
        <p:spPr>
          <a:xfrm>
            <a:off x="5022759" y="1442873"/>
            <a:ext cx="3592738" cy="29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4"/>
              </a:solidFill>
              <a:latin typeface="League Spartan" pitchFamily="2" charset="77"/>
            </a:endParaRPr>
          </a:p>
        </p:txBody>
      </p:sp>
      <p:sp>
        <p:nvSpPr>
          <p:cNvPr id="177" name="Text Placeholder 24">
            <a:extLst>
              <a:ext uri="{FF2B5EF4-FFF2-40B4-BE49-F238E27FC236}">
                <a16:creationId xmlns:a16="http://schemas.microsoft.com/office/drawing/2014/main" id="{CEA58AA7-E3BB-6EB4-CE7D-4EDD9782DD5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682155" y="4766216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15</a:t>
            </a:r>
            <a:endParaRPr lang="en-IN"/>
          </a:p>
        </p:txBody>
      </p:sp>
      <p:sp>
        <p:nvSpPr>
          <p:cNvPr id="178" name="Text Placeholder 32">
            <a:extLst>
              <a:ext uri="{FF2B5EF4-FFF2-40B4-BE49-F238E27FC236}">
                <a16:creationId xmlns:a16="http://schemas.microsoft.com/office/drawing/2014/main" id="{56B7DE24-7216-DC91-B0E4-D7566D9AC6D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022759" y="4756525"/>
            <a:ext cx="3592738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350">
                <a:solidFill>
                  <a:schemeClr val="accent4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Lorem ipsum dolor</a:t>
            </a:r>
            <a:endParaRPr lang="en-IN"/>
          </a:p>
        </p:txBody>
      </p:sp>
      <p:sp>
        <p:nvSpPr>
          <p:cNvPr id="179" name="Text Placeholder 24">
            <a:extLst>
              <a:ext uri="{FF2B5EF4-FFF2-40B4-BE49-F238E27FC236}">
                <a16:creationId xmlns:a16="http://schemas.microsoft.com/office/drawing/2014/main" id="{E9D58DA9-AC88-C49A-CC88-3BD5EC40C64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82468" y="5339899"/>
            <a:ext cx="262207" cy="1940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>
                <a:solidFill>
                  <a:schemeClr val="bg2"/>
                </a:solidFill>
                <a:latin typeface="League Spartan" pitchFamily="2" charset="77"/>
              </a:defRPr>
            </a:lvl1pPr>
          </a:lstStyle>
          <a:p>
            <a:pPr lvl="0"/>
            <a:r>
              <a:rPr lang="en-US"/>
              <a:t>16</a:t>
            </a:r>
            <a:endParaRPr lang="en-IN"/>
          </a:p>
        </p:txBody>
      </p:sp>
      <p:sp>
        <p:nvSpPr>
          <p:cNvPr id="180" name="Text Placeholder 32">
            <a:extLst>
              <a:ext uri="{FF2B5EF4-FFF2-40B4-BE49-F238E27FC236}">
                <a16:creationId xmlns:a16="http://schemas.microsoft.com/office/drawing/2014/main" id="{A7CFB104-44E9-881A-C7EB-DAC6773481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023071" y="5330208"/>
            <a:ext cx="3592739" cy="2718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IN" sz="1350" kern="1200" dirty="0">
                <a:solidFill>
                  <a:schemeClr val="accent4"/>
                </a:solidFill>
                <a:latin typeface="League Spartan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Lorem ipsum dolor</a:t>
            </a:r>
            <a:endParaRPr lang="en-IN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00557B1-2380-8F97-9815-3BC3A51B8B09}"/>
              </a:ext>
            </a:extLst>
          </p:cNvPr>
          <p:cNvSpPr/>
          <p:nvPr userDrawn="1"/>
        </p:nvSpPr>
        <p:spPr>
          <a:xfrm>
            <a:off x="5022758" y="4756525"/>
            <a:ext cx="3592738" cy="29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4"/>
              </a:solidFill>
              <a:latin typeface="League Spartan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01DAAA-FBB4-ED45-998D-3441DC038281}"/>
              </a:ext>
            </a:extLst>
          </p:cNvPr>
          <p:cNvSpPr txBox="1"/>
          <p:nvPr userDrawn="1"/>
        </p:nvSpPr>
        <p:spPr>
          <a:xfrm>
            <a:off x="9991468" y="644171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eague Spartan" pitchFamily="2" charset="77"/>
              </a:rPr>
              <a:t>Digital Responsibility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D3E993-2DED-2C46-8E92-31E5DFA3A764}"/>
              </a:ext>
            </a:extLst>
          </p:cNvPr>
          <p:cNvSpPr txBox="1"/>
          <p:nvPr userDrawn="1"/>
        </p:nvSpPr>
        <p:spPr>
          <a:xfrm>
            <a:off x="262197" y="6491257"/>
            <a:ext cx="44199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D944A4EA-1DD9-4588-97FA-2788864F2CC1}" type="slidenum">
              <a:rPr lang="en-US" sz="1100" smtClean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r>
              <a:rPr lang="en-US" sz="11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US" sz="8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 © Digital Responsibility Limited 2023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League Spartan" pitchFamily="2" charset="77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11375BD-95AF-4542-BA0A-85EB424C3422}"/>
              </a:ext>
            </a:extLst>
          </p:cNvPr>
          <p:cNvCxnSpPr>
            <a:cxnSpLocks/>
          </p:cNvCxnSpPr>
          <p:nvPr userDrawn="1"/>
        </p:nvCxnSpPr>
        <p:spPr>
          <a:xfrm>
            <a:off x="721450" y="694457"/>
            <a:ext cx="8911065" cy="0"/>
          </a:xfrm>
          <a:prstGeom prst="line">
            <a:avLst/>
          </a:prstGeom>
          <a:ln w="63500" cap="rnd">
            <a:solidFill>
              <a:srgbClr val="00B05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4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415">
          <p15:clr>
            <a:srgbClr val="FBAE40"/>
          </p15:clr>
        </p15:guide>
        <p15:guide id="3" pos="3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28801" y="6637016"/>
            <a:ext cx="542727" cy="206104"/>
          </a:xfrm>
          <a:prstGeom prst="rect">
            <a:avLst/>
          </a:prstGeom>
        </p:spPr>
        <p:txBody>
          <a:bodyPr/>
          <a:lstStyle/>
          <a:p>
            <a:fld id="{8D5F15CE-B7E3-45EE-9E96-FD0D8FF44A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0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28801" y="6637016"/>
            <a:ext cx="542727" cy="206104"/>
          </a:xfrm>
          <a:prstGeom prst="rect">
            <a:avLst/>
          </a:prstGeom>
        </p:spPr>
        <p:txBody>
          <a:bodyPr/>
          <a:lstStyle/>
          <a:p>
            <a:fld id="{8D5F15CE-B7E3-45EE-9E96-FD0D8FF44A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7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28801" y="6637016"/>
            <a:ext cx="542727" cy="206104"/>
          </a:xfrm>
          <a:prstGeom prst="rect">
            <a:avLst/>
          </a:prstGeom>
        </p:spPr>
        <p:txBody>
          <a:bodyPr/>
          <a:lstStyle/>
          <a:p>
            <a:fld id="{8D5F15CE-B7E3-45EE-9E96-FD0D8FF44A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28801" y="6637016"/>
            <a:ext cx="542727" cy="206104"/>
          </a:xfrm>
          <a:prstGeom prst="rect">
            <a:avLst/>
          </a:prstGeom>
        </p:spPr>
        <p:txBody>
          <a:bodyPr/>
          <a:lstStyle/>
          <a:p>
            <a:fld id="{8D5F15CE-B7E3-45EE-9E96-FD0D8FF44A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2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28801" y="6637016"/>
            <a:ext cx="542727" cy="206104"/>
          </a:xfrm>
          <a:prstGeom prst="rect">
            <a:avLst/>
          </a:prstGeom>
        </p:spPr>
        <p:txBody>
          <a:bodyPr/>
          <a:lstStyle/>
          <a:p>
            <a:fld id="{8D5F15CE-B7E3-45EE-9E96-FD0D8FF44A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9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with title and subtitle_with partner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>
            <a:extLst>
              <a:ext uri="{FF2B5EF4-FFF2-40B4-BE49-F238E27FC236}">
                <a16:creationId xmlns:a16="http://schemas.microsoft.com/office/drawing/2014/main" id="{43B4D31C-106C-C1A8-E677-4995BAE6B1C1}"/>
              </a:ext>
            </a:extLst>
          </p:cNvPr>
          <p:cNvSpPr/>
          <p:nvPr userDrawn="1"/>
        </p:nvSpPr>
        <p:spPr>
          <a:xfrm>
            <a:off x="0" y="6350168"/>
            <a:ext cx="12192000" cy="507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7" name="Text Placeholder 196">
            <a:extLst>
              <a:ext uri="{FF2B5EF4-FFF2-40B4-BE49-F238E27FC236}">
                <a16:creationId xmlns:a16="http://schemas.microsoft.com/office/drawing/2014/main" id="{087ABF31-B8AC-9F70-6E5D-7419CB508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49" y="365125"/>
            <a:ext cx="8940366" cy="42661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>
                <a:latin typeface="League Spartan" pitchFamily="2" charset="77"/>
              </a:defRPr>
            </a:lvl1pPr>
          </a:lstStyle>
          <a:p>
            <a:pPr lvl="0"/>
            <a:r>
              <a:rPr lang="en-US"/>
              <a:t>Title to slide to be placed here</a:t>
            </a:r>
            <a:endParaRPr lang="en-IN"/>
          </a:p>
        </p:txBody>
      </p:sp>
      <p:sp>
        <p:nvSpPr>
          <p:cNvPr id="198" name="Text Placeholder 196">
            <a:extLst>
              <a:ext uri="{FF2B5EF4-FFF2-40B4-BE49-F238E27FC236}">
                <a16:creationId xmlns:a16="http://schemas.microsoft.com/office/drawing/2014/main" id="{C02C41C0-C96D-125C-69BB-BE23C68FF7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149" y="825080"/>
            <a:ext cx="6810941" cy="426599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350">
                <a:latin typeface="League Spartan" pitchFamily="2" charset="77"/>
              </a:defRPr>
            </a:lvl1pPr>
          </a:lstStyle>
          <a:p>
            <a:pPr lvl="0"/>
            <a:r>
              <a:rPr lang="en-US" dirty="0"/>
              <a:t>Subtitle to slide to be placed here</a:t>
            </a:r>
            <a:endParaRPr lang="en-IN" dirty="0"/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9C7C7124-0ECE-F7B4-C2CB-C2635CC8BCC1}"/>
              </a:ext>
            </a:extLst>
          </p:cNvPr>
          <p:cNvCxnSpPr>
            <a:cxnSpLocks/>
          </p:cNvCxnSpPr>
          <p:nvPr userDrawn="1"/>
        </p:nvCxnSpPr>
        <p:spPr>
          <a:xfrm>
            <a:off x="721450" y="694457"/>
            <a:ext cx="8911065" cy="0"/>
          </a:xfrm>
          <a:prstGeom prst="line">
            <a:avLst/>
          </a:prstGeom>
          <a:ln w="63500" cap="rnd">
            <a:solidFill>
              <a:srgbClr val="00B05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F20627-1CFA-8040-8156-7727F31E621C}"/>
              </a:ext>
            </a:extLst>
          </p:cNvPr>
          <p:cNvSpPr txBox="1"/>
          <p:nvPr userDrawn="1"/>
        </p:nvSpPr>
        <p:spPr>
          <a:xfrm>
            <a:off x="9991468" y="643739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eague Spartan" pitchFamily="2" charset="77"/>
              </a:rPr>
              <a:t>Digital Responsibility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373C7-B70E-274C-B672-C5BD548B7680}"/>
              </a:ext>
            </a:extLst>
          </p:cNvPr>
          <p:cNvSpPr txBox="1"/>
          <p:nvPr userDrawn="1"/>
        </p:nvSpPr>
        <p:spPr>
          <a:xfrm>
            <a:off x="262197" y="6491257"/>
            <a:ext cx="44199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D944A4EA-1DD9-4588-97FA-2788864F2CC1}" type="slidenum">
              <a:rPr lang="en-US" sz="1100" smtClean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r>
              <a:rPr lang="en-US" sz="11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US" sz="8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 © Digital Responsibility Limited 2023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League Spartan" pitchFamily="2" charset="77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92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415">
          <p15:clr>
            <a:srgbClr val="FBAE40"/>
          </p15:clr>
        </p15:guide>
        <p15:guide id="3" pos="34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with title_with partner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>
            <a:extLst>
              <a:ext uri="{FF2B5EF4-FFF2-40B4-BE49-F238E27FC236}">
                <a16:creationId xmlns:a16="http://schemas.microsoft.com/office/drawing/2014/main" id="{43B4D31C-106C-C1A8-E677-4995BAE6B1C1}"/>
              </a:ext>
            </a:extLst>
          </p:cNvPr>
          <p:cNvSpPr/>
          <p:nvPr userDrawn="1"/>
        </p:nvSpPr>
        <p:spPr>
          <a:xfrm>
            <a:off x="0" y="6350168"/>
            <a:ext cx="12192000" cy="507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7" name="Text Placeholder 196">
            <a:extLst>
              <a:ext uri="{FF2B5EF4-FFF2-40B4-BE49-F238E27FC236}">
                <a16:creationId xmlns:a16="http://schemas.microsoft.com/office/drawing/2014/main" id="{087ABF31-B8AC-9F70-6E5D-7419CB508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49" y="365125"/>
            <a:ext cx="8940366" cy="42661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>
                <a:latin typeface="League Spartan" pitchFamily="2" charset="77"/>
              </a:defRPr>
            </a:lvl1pPr>
          </a:lstStyle>
          <a:p>
            <a:pPr lvl="0"/>
            <a:r>
              <a:rPr lang="en-US" dirty="0"/>
              <a:t>Title to slide to be placed here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24D28-C6D3-A97C-780A-4DFBD2347693}"/>
              </a:ext>
            </a:extLst>
          </p:cNvPr>
          <p:cNvSpPr txBox="1"/>
          <p:nvPr userDrawn="1"/>
        </p:nvSpPr>
        <p:spPr>
          <a:xfrm>
            <a:off x="262197" y="6491257"/>
            <a:ext cx="44199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D944A4EA-1DD9-4588-97FA-2788864F2CC1}" type="slidenum">
              <a:rPr lang="en-US" sz="1100" smtClean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r>
              <a:rPr lang="en-US" sz="11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US" sz="8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 © Digital Responsibility Limited 2023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League Spartan" pitchFamily="2" charset="77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B3AB8-6A1A-004F-AF83-CE1045337F99}"/>
              </a:ext>
            </a:extLst>
          </p:cNvPr>
          <p:cNvSpPr txBox="1"/>
          <p:nvPr userDrawn="1"/>
        </p:nvSpPr>
        <p:spPr>
          <a:xfrm>
            <a:off x="4660777" y="324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DCC68-A9D0-564F-BE1E-823C95FAA2BF}"/>
              </a:ext>
            </a:extLst>
          </p:cNvPr>
          <p:cNvSpPr txBox="1"/>
          <p:nvPr userDrawn="1"/>
        </p:nvSpPr>
        <p:spPr>
          <a:xfrm>
            <a:off x="9991468" y="643739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eague Spartan" pitchFamily="2" charset="77"/>
              </a:rPr>
              <a:t>Digital Responsibility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D4AB35-0794-3A4A-9D4D-4F991EFB0EFC}"/>
              </a:ext>
            </a:extLst>
          </p:cNvPr>
          <p:cNvCxnSpPr>
            <a:cxnSpLocks/>
          </p:cNvCxnSpPr>
          <p:nvPr userDrawn="1"/>
        </p:nvCxnSpPr>
        <p:spPr>
          <a:xfrm>
            <a:off x="721450" y="694457"/>
            <a:ext cx="8911065" cy="0"/>
          </a:xfrm>
          <a:prstGeom prst="line">
            <a:avLst/>
          </a:prstGeom>
          <a:ln w="63500" cap="rnd">
            <a:solidFill>
              <a:srgbClr val="00B05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29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415">
          <p15:clr>
            <a:srgbClr val="FBAE40"/>
          </p15:clr>
        </p15:guide>
        <p15:guide id="3" pos="34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lide with title_with partner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>
            <a:extLst>
              <a:ext uri="{FF2B5EF4-FFF2-40B4-BE49-F238E27FC236}">
                <a16:creationId xmlns:a16="http://schemas.microsoft.com/office/drawing/2014/main" id="{43B4D31C-106C-C1A8-E677-4995BAE6B1C1}"/>
              </a:ext>
            </a:extLst>
          </p:cNvPr>
          <p:cNvSpPr/>
          <p:nvPr userDrawn="1"/>
        </p:nvSpPr>
        <p:spPr>
          <a:xfrm>
            <a:off x="0" y="6350168"/>
            <a:ext cx="12192000" cy="507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24D28-C6D3-A97C-780A-4DFBD2347693}"/>
              </a:ext>
            </a:extLst>
          </p:cNvPr>
          <p:cNvSpPr txBox="1"/>
          <p:nvPr userDrawn="1"/>
        </p:nvSpPr>
        <p:spPr>
          <a:xfrm>
            <a:off x="262197" y="6491257"/>
            <a:ext cx="44199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D944A4EA-1DD9-4588-97FA-2788864F2CC1}" type="slidenum">
              <a:rPr lang="en-US" sz="1100" smtClean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‹#›</a:t>
            </a:fld>
            <a:r>
              <a:rPr lang="en-US" sz="11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US" sz="800" dirty="0">
                <a:solidFill>
                  <a:srgbClr val="4F4F4F"/>
                </a:solidFill>
                <a:latin typeface="League Spartan" pitchFamily="2" charset="77"/>
                <a:ea typeface="Segoe UI" panose="020B0502040204020203" pitchFamily="34" charset="0"/>
                <a:cs typeface="Segoe UI" panose="020B0502040204020203" pitchFamily="34" charset="0"/>
              </a:rPr>
              <a:t>  © Digital Responsibility Limited 2023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League Spartan" pitchFamily="2" charset="77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B3AB8-6A1A-004F-AF83-CE1045337F99}"/>
              </a:ext>
            </a:extLst>
          </p:cNvPr>
          <p:cNvSpPr txBox="1"/>
          <p:nvPr userDrawn="1"/>
        </p:nvSpPr>
        <p:spPr>
          <a:xfrm>
            <a:off x="4660777" y="324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DCC68-A9D0-564F-BE1E-823C95FAA2BF}"/>
              </a:ext>
            </a:extLst>
          </p:cNvPr>
          <p:cNvSpPr txBox="1"/>
          <p:nvPr userDrawn="1"/>
        </p:nvSpPr>
        <p:spPr>
          <a:xfrm>
            <a:off x="9991468" y="643739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eague Spartan" pitchFamily="2" charset="77"/>
              </a:rPr>
              <a:t>Digital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42466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415">
          <p15:clr>
            <a:srgbClr val="FBAE40"/>
          </p15:clr>
        </p15:guide>
        <p15:guide id="3" pos="3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D7B8-4A93-848A-4C03-C33A546F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1CF5-C48F-CF34-C8AF-E3B1DAD52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61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28801" y="6637016"/>
            <a:ext cx="542727" cy="206104"/>
          </a:xfrm>
          <a:prstGeom prst="rect">
            <a:avLst/>
          </a:prstGeom>
        </p:spPr>
        <p:txBody>
          <a:bodyPr/>
          <a:lstStyle/>
          <a:p>
            <a:fld id="{8D5F15CE-B7E3-45EE-9E96-FD0D8FF44A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3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28801" y="6637016"/>
            <a:ext cx="542727" cy="206104"/>
          </a:xfrm>
          <a:prstGeom prst="rect">
            <a:avLst/>
          </a:prstGeom>
        </p:spPr>
        <p:txBody>
          <a:bodyPr/>
          <a:lstStyle/>
          <a:p>
            <a:fld id="{8D5F15CE-B7E3-45EE-9E96-FD0D8FF44A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3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28801" y="6637016"/>
            <a:ext cx="542727" cy="206104"/>
          </a:xfrm>
          <a:prstGeom prst="rect">
            <a:avLst/>
          </a:prstGeom>
        </p:spPr>
        <p:txBody>
          <a:bodyPr/>
          <a:lstStyle/>
          <a:p>
            <a:fld id="{8D5F15CE-B7E3-45EE-9E96-FD0D8FF44A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28801" y="6637016"/>
            <a:ext cx="542727" cy="206104"/>
          </a:xfrm>
          <a:prstGeom prst="rect">
            <a:avLst/>
          </a:prstGeom>
        </p:spPr>
        <p:txBody>
          <a:bodyPr/>
          <a:lstStyle/>
          <a:p>
            <a:fld id="{8D5F15CE-B7E3-45EE-9E96-FD0D8FF44A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83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8E552-8C04-AB7D-D8D0-17CAE804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95411-F509-8D05-A349-69C0C8013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E9118-96B5-F4DC-EA46-C29AE618D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eague Spartan" pitchFamily="2" charset="77"/>
              </a:defRPr>
            </a:lvl1pPr>
          </a:lstStyle>
          <a:p>
            <a:fld id="{EEEFA2CC-C30B-45C6-9F55-34CA53D70CED}" type="datetimeFigureOut">
              <a:rPr lang="en-IN" smtClean="0"/>
              <a:pPr/>
              <a:t>28/07/25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D54BE-2849-D551-1BE1-29690FF85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eague Spartan" pitchFamily="2" charset="77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42CB-F3C6-921D-696A-842CFA52C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eague Spartan" pitchFamily="2" charset="77"/>
              </a:defRPr>
            </a:lvl1pPr>
          </a:lstStyle>
          <a:p>
            <a:fld id="{3B3BB253-8E9C-4ADB-9C89-FADC9845B03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67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0" r:id="rId3"/>
    <p:sldLayoutId id="2147483702" r:id="rId4"/>
    <p:sldLayoutId id="2147483690" r:id="rId5"/>
    <p:sldLayoutId id="2147483692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League Spart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ague Spart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ague Spart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ague Spart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ague Spart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ague Spart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hyperlink" Target="https://www.linkedin.com/in/rob-price-4a44884/" TargetMode="External"/><Relationship Id="rId4" Type="http://schemas.openxmlformats.org/officeDocument/2006/relationships/hyperlink" Target="https://corporatedigitalresponsibility.n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E0411-BA5C-1216-E379-F88695C38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92" b="8092"/>
          <a:stretch/>
        </p:blipFill>
        <p:spPr>
          <a:xfrm>
            <a:off x="0" y="1"/>
            <a:ext cx="12273321" cy="6857999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4F687C-B997-DC67-7256-D24797FFAE28}"/>
              </a:ext>
            </a:extLst>
          </p:cNvPr>
          <p:cNvSpPr/>
          <p:nvPr/>
        </p:nvSpPr>
        <p:spPr>
          <a:xfrm>
            <a:off x="-19828" y="-2"/>
            <a:ext cx="6715124" cy="6858001"/>
          </a:xfrm>
          <a:prstGeom prst="rect">
            <a:avLst/>
          </a:prstGeom>
          <a:gradFill flip="none" rotWithShape="1">
            <a:gsLst>
              <a:gs pos="14000">
                <a:schemeClr val="tx1">
                  <a:lumMod val="100000"/>
                  <a:alpha val="0"/>
                </a:schemeClr>
              </a:gs>
              <a:gs pos="69000">
                <a:schemeClr val="bg1">
                  <a:lumMod val="0"/>
                  <a:alpha val="5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C2DDB679-741B-A2C4-2E43-D49F10E33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8"/>
          <a:stretch/>
        </p:blipFill>
        <p:spPr>
          <a:xfrm rot="5400000">
            <a:off x="1464675" y="860343"/>
            <a:ext cx="2897614" cy="586661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94AADF-C3A7-5F90-78EC-FEEFB9784E8D}"/>
              </a:ext>
            </a:extLst>
          </p:cNvPr>
          <p:cNvSpPr txBox="1"/>
          <p:nvPr/>
        </p:nvSpPr>
        <p:spPr>
          <a:xfrm>
            <a:off x="540025" y="2543195"/>
            <a:ext cx="5306767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League Spartan" pitchFamily="2" charset="77"/>
                <a:ea typeface="Tahoma" panose="020B0604030504040204" pitchFamily="34" charset="0"/>
                <a:cs typeface="Tahoma" panose="020B0604030504040204" pitchFamily="34" charset="0"/>
              </a:rPr>
              <a:t>Corporate Digital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League Spartan" pitchFamily="2" charset="77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League Spartan" pitchFamily="2" charset="77"/>
                <a:ea typeface="Tahoma" panose="020B0604030504040204" pitchFamily="34" charset="0"/>
                <a:cs typeface="Tahoma" panose="020B0604030504040204" pitchFamily="34" charset="0"/>
              </a:rPr>
              <a:t>Responsibility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FA4BE0-EEF5-1AE0-D018-27E474925A5E}"/>
              </a:ext>
            </a:extLst>
          </p:cNvPr>
          <p:cNvSpPr txBox="1"/>
          <p:nvPr/>
        </p:nvSpPr>
        <p:spPr>
          <a:xfrm>
            <a:off x="536996" y="3758694"/>
            <a:ext cx="5301784" cy="14388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sz="2000" dirty="0">
                <a:solidFill>
                  <a:srgbClr val="1B1412"/>
                </a:solidFill>
                <a:latin typeface="League Spartan" pitchFamily="2" charset="77"/>
              </a:rPr>
              <a:t>What is the</a:t>
            </a:r>
            <a:r>
              <a:rPr lang="en-US" sz="2000" b="1" dirty="0">
                <a:solidFill>
                  <a:srgbClr val="1B1412"/>
                </a:solidFill>
                <a:latin typeface="League Spartan" pitchFamily="2" charset="77"/>
              </a:rPr>
              <a:t> International CDR Manifesto</a:t>
            </a:r>
          </a:p>
          <a:p>
            <a:pPr>
              <a:spcBef>
                <a:spcPts val="3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B1412"/>
              </a:solidFill>
              <a:effectLst/>
              <a:uLnTx/>
              <a:uFillTx/>
              <a:latin typeface="League Spartan" pitchFamily="2" charset="77"/>
            </a:endParaRPr>
          </a:p>
          <a:p>
            <a:pPr>
              <a:spcBef>
                <a:spcPts val="300"/>
              </a:spcBef>
              <a:defRPr/>
            </a:pPr>
            <a:r>
              <a:rPr lang="en-US" sz="2000" dirty="0">
                <a:solidFill>
                  <a:srgbClr val="1B1412"/>
                </a:solidFill>
                <a:latin typeface="League Spartan"/>
              </a:rPr>
              <a:t>Rob Price, July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12"/>
                </a:solidFill>
                <a:effectLst/>
                <a:uLnTx/>
                <a:uFillTx/>
                <a:latin typeface="League Spartan"/>
              </a:rPr>
              <a:t> 2025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1B1412"/>
              </a:solidFill>
              <a:effectLst/>
              <a:uLnTx/>
              <a:uFillTx/>
              <a:latin typeface="League Spartan"/>
            </a:endParaRPr>
          </a:p>
          <a:p>
            <a:pPr>
              <a:spcBef>
                <a:spcPts val="3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B1412">
                  <a:lumMod val="75000"/>
                  <a:lumOff val="25000"/>
                </a:srgb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526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11BD-67D9-4AC7-8966-35747AC5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A4A18-1AE4-48D2-BE77-B80366AFA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F15CE-B7E3-45EE-9E96-FD0D8FF44A1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AEB07-19A8-49D6-B6D9-146E45C8E0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81FBA22E-8E27-44C3-AEF4-C63FD5003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" y="0"/>
            <a:ext cx="692192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3D6BCF-F303-45E0-A649-AF229484415C}"/>
              </a:ext>
            </a:extLst>
          </p:cNvPr>
          <p:cNvSpPr/>
          <p:nvPr/>
        </p:nvSpPr>
        <p:spPr>
          <a:xfrm>
            <a:off x="7381810" y="433552"/>
            <a:ext cx="4387149" cy="6046076"/>
          </a:xfrm>
          <a:prstGeom prst="rect">
            <a:avLst/>
          </a:prstGeom>
          <a:solidFill>
            <a:srgbClr val="89E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i="0" dirty="0">
                <a:solidFill>
                  <a:schemeClr val="tx1"/>
                </a:solidFill>
                <a:effectLst/>
                <a:latin typeface="League Spartan" pitchFamily="2" charset="77"/>
              </a:rPr>
              <a:t>Principle 7: Reduce Tech Impact on Environment</a:t>
            </a:r>
          </a:p>
          <a:p>
            <a:pPr algn="l"/>
            <a:endParaRPr lang="en-GB" sz="1100" dirty="0">
              <a:solidFill>
                <a:schemeClr val="tx1"/>
              </a:solidFill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7.1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Implement an Environmental IT Strategy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Following responsible recycling practices for digital technologies – target zero waste, promote circular economy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Following responsible disposal practices for digital technologies, including extending tech life span, e.g. of smartphones and using refurbished IT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Design in Environmental considerations in the use of digital technologies – e.g. Sustainable Web Design &amp; IT Strategy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7.2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Measure, Report, Minimise Energy use &amp; move to Renewable Energy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Reduce consumption by measuring &amp; actively reducing Scope 1, 2 and 3 emissions using Digital tech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 your data centres, and supply chain data centres, direct and indirect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 your offices &amp; business facilities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 your travel &amp; vehicle fleets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 your decentralised asset base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7F4EC-1F85-36C7-C5C4-5B013488893A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Images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24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11BD-67D9-4AC7-8966-35747AC5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A4A18-1AE4-48D2-BE77-B80366AFA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F15CE-B7E3-45EE-9E96-FD0D8FF44A1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AEB07-19A8-49D6-B6D9-146E45C8E0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A715A8F-1123-4E04-83E6-026839ECA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14" y="0"/>
            <a:ext cx="6921838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574A5E-62A0-4FE2-94B3-75D781CFF88E}"/>
              </a:ext>
            </a:extLst>
          </p:cNvPr>
          <p:cNvSpPr/>
          <p:nvPr/>
        </p:nvSpPr>
        <p:spPr>
          <a:xfrm>
            <a:off x="442460" y="433552"/>
            <a:ext cx="4387149" cy="6046076"/>
          </a:xfrm>
          <a:prstGeom prst="rect">
            <a:avLst/>
          </a:prstGeom>
          <a:solidFill>
            <a:srgbClr val="89E4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i="0" dirty="0">
                <a:solidFill>
                  <a:schemeClr val="tx1"/>
                </a:solidFill>
                <a:effectLst/>
                <a:latin typeface="League Spartan" pitchFamily="2" charset="77"/>
              </a:rPr>
              <a:t>Principle 6: Creating a Sustainable Planet to Live</a:t>
            </a: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6.1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Report impact of business against 3rd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party impact assessments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Promote transparent, sustainable and ethical working practices across the supply chain linked to a recognized sustainability reporting standard such as UN Global Compact, Global Reporting Initiative,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SASB, ESG frameworks or </a:t>
            </a:r>
            <a:r>
              <a:rPr lang="en-GB" sz="1100" b="0" i="1" dirty="0" err="1">
                <a:solidFill>
                  <a:schemeClr val="tx1"/>
                </a:solidFill>
                <a:effectLst/>
                <a:latin typeface="League Spartan" pitchFamily="2" charset="77"/>
              </a:rPr>
              <a:t>BCorp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, including digital responsibility practices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6.2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Innovate &amp; Positively Impact Beyond Corporate Boundary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Using Digital technologies or services, look to innovate and create new product lines or business capabilities that tangibly and positively impact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Economic Sustainability - of supply chain, of people, of business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Societal Sustainability – social cohesion, trust and privacy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Environmental Sustainability (climate change, biodiversity, waste, resources)</a:t>
            </a:r>
            <a:endParaRPr lang="en-GB" sz="1100" i="1" dirty="0">
              <a:solidFill>
                <a:schemeClr val="tx1"/>
              </a:solidFill>
              <a:highlight>
                <a:srgbClr val="FFFF00"/>
              </a:highlight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Introduce </a:t>
            </a:r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Circular Economy 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principles in Product Design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For example, contribution of data or APIs, or utilization of other technologies with data science of analytics to create new societal &amp; environmental benefits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450C0-E432-5D4A-FFEE-B1701BB3C8D9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Images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201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F614C3-D681-D9B9-C29E-A62B5AC82086}"/>
              </a:ext>
            </a:extLst>
          </p:cNvPr>
          <p:cNvSpPr/>
          <p:nvPr/>
        </p:nvSpPr>
        <p:spPr>
          <a:xfrm>
            <a:off x="0" y="-10633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ague Spartan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7857A2-988C-498F-3CAD-52A5F566D6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Making CDR accessible Worldwide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576F5-21B4-E30F-C579-32ECA36B0613}"/>
              </a:ext>
            </a:extLst>
          </p:cNvPr>
          <p:cNvSpPr/>
          <p:nvPr/>
        </p:nvSpPr>
        <p:spPr>
          <a:xfrm>
            <a:off x="404951" y="1123115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English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39F68-A06C-0A0C-84D0-C6A5F098BA70}"/>
              </a:ext>
            </a:extLst>
          </p:cNvPr>
          <p:cNvSpPr/>
          <p:nvPr/>
        </p:nvSpPr>
        <p:spPr>
          <a:xfrm>
            <a:off x="7327658" y="1112840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German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61A4A9-0D59-0A1D-4FCF-69CC7386AA16}"/>
              </a:ext>
            </a:extLst>
          </p:cNvPr>
          <p:cNvSpPr/>
          <p:nvPr/>
        </p:nvSpPr>
        <p:spPr>
          <a:xfrm>
            <a:off x="5020089" y="1111790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French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BE5E63-3028-0B2B-8BBA-1128931ED216}"/>
              </a:ext>
            </a:extLst>
          </p:cNvPr>
          <p:cNvSpPr/>
          <p:nvPr/>
        </p:nvSpPr>
        <p:spPr>
          <a:xfrm>
            <a:off x="2712520" y="1113199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Italian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6D0B70-101C-829C-F76B-EDFC1AAA9EE3}"/>
              </a:ext>
            </a:extLst>
          </p:cNvPr>
          <p:cNvSpPr/>
          <p:nvPr/>
        </p:nvSpPr>
        <p:spPr>
          <a:xfrm>
            <a:off x="404951" y="1969442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Spanish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385E8-13B5-1419-70F9-F6A79578F3FB}"/>
              </a:ext>
            </a:extLst>
          </p:cNvPr>
          <p:cNvSpPr/>
          <p:nvPr/>
        </p:nvSpPr>
        <p:spPr>
          <a:xfrm>
            <a:off x="7326316" y="1927711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Greek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7C0450-F145-867E-C718-F69154F5C4D7}"/>
              </a:ext>
            </a:extLst>
          </p:cNvPr>
          <p:cNvSpPr/>
          <p:nvPr/>
        </p:nvSpPr>
        <p:spPr>
          <a:xfrm>
            <a:off x="9635227" y="1112105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Portuguese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B9427D-4A54-D219-13DB-18C862688513}"/>
              </a:ext>
            </a:extLst>
          </p:cNvPr>
          <p:cNvSpPr/>
          <p:nvPr/>
        </p:nvSpPr>
        <p:spPr>
          <a:xfrm>
            <a:off x="2712520" y="1969442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Catalan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E4199-C454-9734-BEBE-D48D80CA5F2D}"/>
              </a:ext>
            </a:extLst>
          </p:cNvPr>
          <p:cNvSpPr/>
          <p:nvPr/>
        </p:nvSpPr>
        <p:spPr>
          <a:xfrm>
            <a:off x="404951" y="2815769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Swedish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A741B-BDF7-1132-37DC-D24DDB6ED342}"/>
              </a:ext>
            </a:extLst>
          </p:cNvPr>
          <p:cNvSpPr/>
          <p:nvPr/>
        </p:nvSpPr>
        <p:spPr>
          <a:xfrm>
            <a:off x="7326316" y="2797811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Lithuanian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CACAE-0EB2-7F48-56B3-81BC25B4FA5F}"/>
              </a:ext>
            </a:extLst>
          </p:cNvPr>
          <p:cNvSpPr/>
          <p:nvPr/>
        </p:nvSpPr>
        <p:spPr>
          <a:xfrm>
            <a:off x="5020089" y="2797811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Finnish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DFA28C-5EED-2CC9-B039-C21766E6C1B9}"/>
              </a:ext>
            </a:extLst>
          </p:cNvPr>
          <p:cNvSpPr/>
          <p:nvPr/>
        </p:nvSpPr>
        <p:spPr>
          <a:xfrm>
            <a:off x="2712520" y="2804215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Norwegian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19CF19-8654-3BC4-E36F-F4D2CB30131D}"/>
              </a:ext>
            </a:extLst>
          </p:cNvPr>
          <p:cNvSpPr/>
          <p:nvPr/>
        </p:nvSpPr>
        <p:spPr>
          <a:xfrm>
            <a:off x="404951" y="3633289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Arabic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D27D58-A3F2-7B38-6535-817F21BEE30E}"/>
              </a:ext>
            </a:extLst>
          </p:cNvPr>
          <p:cNvSpPr/>
          <p:nvPr/>
        </p:nvSpPr>
        <p:spPr>
          <a:xfrm>
            <a:off x="7324974" y="5256628"/>
            <a:ext cx="2160000" cy="648000"/>
          </a:xfrm>
          <a:prstGeom prst="rect">
            <a:avLst/>
          </a:prstGeom>
          <a:solidFill>
            <a:srgbClr val="F1F4F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Croatian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895B66-C143-C6EF-343B-C749BD9C17F1}"/>
              </a:ext>
            </a:extLst>
          </p:cNvPr>
          <p:cNvSpPr/>
          <p:nvPr/>
        </p:nvSpPr>
        <p:spPr>
          <a:xfrm>
            <a:off x="9632543" y="2785015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Romanian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4F6344-BD3D-F2BD-F7BE-C5A5EAE89C25}"/>
              </a:ext>
            </a:extLst>
          </p:cNvPr>
          <p:cNvSpPr/>
          <p:nvPr/>
        </p:nvSpPr>
        <p:spPr>
          <a:xfrm>
            <a:off x="9632543" y="3613966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Turkish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52957-B870-E4C2-D460-9ED7FA6CCFCA}"/>
              </a:ext>
            </a:extLst>
          </p:cNvPr>
          <p:cNvSpPr/>
          <p:nvPr/>
        </p:nvSpPr>
        <p:spPr>
          <a:xfrm>
            <a:off x="9632543" y="1937512"/>
            <a:ext cx="2160000" cy="64800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Polish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005D22-2204-5724-616C-ABCF0B9C3CB9}"/>
              </a:ext>
            </a:extLst>
          </p:cNvPr>
          <p:cNvSpPr/>
          <p:nvPr/>
        </p:nvSpPr>
        <p:spPr>
          <a:xfrm>
            <a:off x="5020089" y="1951248"/>
            <a:ext cx="2160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Dutch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349D61-FC20-1CD9-EC1C-DFE2E3281728}"/>
              </a:ext>
            </a:extLst>
          </p:cNvPr>
          <p:cNvSpPr/>
          <p:nvPr/>
        </p:nvSpPr>
        <p:spPr>
          <a:xfrm>
            <a:off x="2712520" y="4450809"/>
            <a:ext cx="2160000" cy="648000"/>
          </a:xfrm>
          <a:prstGeom prst="rect">
            <a:avLst/>
          </a:prstGeom>
          <a:solidFill>
            <a:srgbClr val="F1F4F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Hungarian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F339A9-1B5A-6835-82C2-77686385192E}"/>
              </a:ext>
            </a:extLst>
          </p:cNvPr>
          <p:cNvSpPr/>
          <p:nvPr/>
        </p:nvSpPr>
        <p:spPr>
          <a:xfrm>
            <a:off x="7326316" y="3609687"/>
            <a:ext cx="2160000" cy="64800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Hindi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572B30-012D-EA4C-8461-819CA376193F}"/>
              </a:ext>
            </a:extLst>
          </p:cNvPr>
          <p:cNvSpPr/>
          <p:nvPr/>
        </p:nvSpPr>
        <p:spPr>
          <a:xfrm>
            <a:off x="2712520" y="3633289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Japanese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C65353-57C4-2E47-B98C-B7F470EA30D4}"/>
              </a:ext>
            </a:extLst>
          </p:cNvPr>
          <p:cNvSpPr/>
          <p:nvPr/>
        </p:nvSpPr>
        <p:spPr>
          <a:xfrm>
            <a:off x="5018747" y="4450809"/>
            <a:ext cx="2160000" cy="648000"/>
          </a:xfrm>
          <a:prstGeom prst="rect">
            <a:avLst/>
          </a:prstGeom>
          <a:solidFill>
            <a:srgbClr val="F1F4F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Slovakian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CACA0F-13D6-2E49-ADF6-2D7629107211}"/>
              </a:ext>
            </a:extLst>
          </p:cNvPr>
          <p:cNvSpPr/>
          <p:nvPr/>
        </p:nvSpPr>
        <p:spPr>
          <a:xfrm>
            <a:off x="404951" y="4450809"/>
            <a:ext cx="2160000" cy="648000"/>
          </a:xfrm>
          <a:prstGeom prst="rect">
            <a:avLst/>
          </a:prstGeom>
          <a:solidFill>
            <a:srgbClr val="F1F4F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Slovenian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537AF8-31F9-B745-ADD1-86C70BC3FC80}"/>
              </a:ext>
            </a:extLst>
          </p:cNvPr>
          <p:cNvSpPr/>
          <p:nvPr/>
        </p:nvSpPr>
        <p:spPr>
          <a:xfrm>
            <a:off x="5018747" y="3633289"/>
            <a:ext cx="2160000" cy="64800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Korean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D60CC5-394E-1174-8C34-9446AB35B31A}"/>
              </a:ext>
            </a:extLst>
          </p:cNvPr>
          <p:cNvSpPr/>
          <p:nvPr/>
        </p:nvSpPr>
        <p:spPr>
          <a:xfrm>
            <a:off x="9632543" y="4432426"/>
            <a:ext cx="2160000" cy="648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Bosnian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7CB28-6B2F-E58C-F3E2-190A90CD1A49}"/>
              </a:ext>
            </a:extLst>
          </p:cNvPr>
          <p:cNvSpPr/>
          <p:nvPr/>
        </p:nvSpPr>
        <p:spPr>
          <a:xfrm>
            <a:off x="7326316" y="4428147"/>
            <a:ext cx="2160000" cy="64800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Czech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5200F8-E11B-6B2A-F564-708F12EFF1F2}"/>
              </a:ext>
            </a:extLst>
          </p:cNvPr>
          <p:cNvSpPr/>
          <p:nvPr/>
        </p:nvSpPr>
        <p:spPr>
          <a:xfrm>
            <a:off x="2712520" y="5256628"/>
            <a:ext cx="2160000" cy="648000"/>
          </a:xfrm>
          <a:prstGeom prst="rect">
            <a:avLst/>
          </a:prstGeom>
          <a:solidFill>
            <a:srgbClr val="F1F4F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Serbian (Cyrillic)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3A2FDE-69BA-8BEC-A924-0F67E9D3990A}"/>
              </a:ext>
            </a:extLst>
          </p:cNvPr>
          <p:cNvSpPr/>
          <p:nvPr/>
        </p:nvSpPr>
        <p:spPr>
          <a:xfrm>
            <a:off x="5018747" y="5256628"/>
            <a:ext cx="2160000" cy="648000"/>
          </a:xfrm>
          <a:prstGeom prst="rect">
            <a:avLst/>
          </a:prstGeom>
          <a:solidFill>
            <a:srgbClr val="F1F4F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Serbian (Latin)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C00E6C-CA39-3DF4-7EF9-7BCB6111187C}"/>
              </a:ext>
            </a:extLst>
          </p:cNvPr>
          <p:cNvSpPr/>
          <p:nvPr/>
        </p:nvSpPr>
        <p:spPr>
          <a:xfrm>
            <a:off x="404951" y="5256628"/>
            <a:ext cx="2160000" cy="648000"/>
          </a:xfrm>
          <a:prstGeom prst="rect">
            <a:avLst/>
          </a:prstGeom>
          <a:solidFill>
            <a:srgbClr val="F1F4F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League Spartan" pitchFamily="2" charset="77"/>
              </a:rPr>
              <a:t>Montenegrin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EA2A19-8372-C169-1E4C-D0943D088C28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Used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549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E0411-BA5C-1216-E379-F88695C38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92" b="8092"/>
          <a:stretch/>
        </p:blipFill>
        <p:spPr>
          <a:xfrm>
            <a:off x="0" y="1"/>
            <a:ext cx="12273321" cy="6857999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4F687C-B997-DC67-7256-D24797FFAE28}"/>
              </a:ext>
            </a:extLst>
          </p:cNvPr>
          <p:cNvSpPr/>
          <p:nvPr/>
        </p:nvSpPr>
        <p:spPr>
          <a:xfrm>
            <a:off x="-19828" y="-2"/>
            <a:ext cx="6715124" cy="6858001"/>
          </a:xfrm>
          <a:prstGeom prst="rect">
            <a:avLst/>
          </a:prstGeom>
          <a:gradFill flip="none" rotWithShape="1">
            <a:gsLst>
              <a:gs pos="14000">
                <a:schemeClr val="tx1">
                  <a:lumMod val="100000"/>
                  <a:alpha val="0"/>
                </a:schemeClr>
              </a:gs>
              <a:gs pos="69000">
                <a:schemeClr val="bg1">
                  <a:lumMod val="0"/>
                  <a:alpha val="5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C2DDB679-741B-A2C4-2E43-D49F10E33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8"/>
          <a:stretch/>
        </p:blipFill>
        <p:spPr>
          <a:xfrm rot="5400000">
            <a:off x="1464675" y="860343"/>
            <a:ext cx="2897614" cy="586661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94AADF-C3A7-5F90-78EC-FEEFB9784E8D}"/>
              </a:ext>
            </a:extLst>
          </p:cNvPr>
          <p:cNvSpPr txBox="1"/>
          <p:nvPr/>
        </p:nvSpPr>
        <p:spPr>
          <a:xfrm>
            <a:off x="540025" y="2543195"/>
            <a:ext cx="5306767" cy="120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League Spartan" pitchFamily="2" charset="77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https://corporatedigitalresponsibility.net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League Spartan" pitchFamily="2" charset="77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3D3D3D"/>
              </a:solidFill>
              <a:latin typeface="League Spartan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D3D3D"/>
                </a:solidFill>
                <a:latin typeface="League Spartan" pitchFamily="2" charset="77"/>
                <a:ea typeface="Tahoma" panose="020B0604030504040204" pitchFamily="34" charset="0"/>
                <a:cs typeface="Tahoma" panose="020B0604030504040204" pitchFamily="34" charset="0"/>
              </a:rPr>
              <a:t>”A New Digital Responsibility” podcast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3D3D3D"/>
              </a:solidFill>
              <a:latin typeface="League Spartan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FA4BE0-EEF5-1AE0-D018-27E474925A5E}"/>
              </a:ext>
            </a:extLst>
          </p:cNvPr>
          <p:cNvSpPr txBox="1"/>
          <p:nvPr/>
        </p:nvSpPr>
        <p:spPr>
          <a:xfrm>
            <a:off x="536996" y="3758694"/>
            <a:ext cx="5301784" cy="684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dirty="0">
                <a:solidFill>
                  <a:srgbClr val="1B1412"/>
                </a:solidFill>
                <a:latin typeface="League Spartan" pitchFamily="2" charset="77"/>
                <a:hlinkClick r:id="rId5"/>
              </a:rPr>
              <a:t>https://www.linkedin.com/in/rob-price-4a44884/</a:t>
            </a:r>
            <a:endParaRPr lang="en-US" dirty="0">
              <a:solidFill>
                <a:srgbClr val="1B1412"/>
              </a:solidFill>
              <a:latin typeface="League Spartan" pitchFamily="2" charset="77"/>
            </a:endParaRPr>
          </a:p>
          <a:p>
            <a:pPr>
              <a:spcBef>
                <a:spcPts val="300"/>
              </a:spcBef>
              <a:defRPr/>
            </a:pPr>
            <a:endParaRPr lang="en-US" dirty="0">
              <a:solidFill>
                <a:srgbClr val="1B1412"/>
              </a:solidFill>
              <a:latin typeface="League Spartan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C355B-4E90-4743-BC98-D25B8CB58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56" y="265771"/>
            <a:ext cx="2432824" cy="24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7857A2-988C-498F-3CAD-52A5F566D6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Definition of CDR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AA8DDE-25AA-B940-3B6C-3426DCAC2B1C}"/>
              </a:ext>
            </a:extLst>
          </p:cNvPr>
          <p:cNvSpPr/>
          <p:nvPr/>
        </p:nvSpPr>
        <p:spPr>
          <a:xfrm>
            <a:off x="0" y="3075385"/>
            <a:ext cx="12192000" cy="83829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1000E-617D-68AA-2DEB-061B2A3F3593}"/>
              </a:ext>
            </a:extLst>
          </p:cNvPr>
          <p:cNvSpPr/>
          <p:nvPr/>
        </p:nvSpPr>
        <p:spPr>
          <a:xfrm>
            <a:off x="0" y="844216"/>
            <a:ext cx="12192000" cy="223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dirty="0">
                <a:solidFill>
                  <a:schemeClr val="tx1"/>
                </a:solidFill>
                <a:effectLst/>
                <a:latin typeface="League Spartan" pitchFamily="2" charset="77"/>
              </a:rPr>
              <a:t>Corporate Digital Responsibility (CDR)</a:t>
            </a:r>
            <a:r>
              <a:rPr lang="en-GB" sz="32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is a set of practices and behaviours that help an organisation use data and digital technologies in ways that are perceived as socially, economically, and environmentally responsible.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eague Spartan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38102-A550-98D6-7E39-77CAF34CC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3075385"/>
            <a:ext cx="1690313" cy="845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8F53B-62EC-F6BA-F7E4-816DC8559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039" y="3075385"/>
            <a:ext cx="1097833" cy="845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437C6F-8079-DCA1-F9E0-0C42546E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812" y="3075385"/>
            <a:ext cx="1690314" cy="8451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8C518D-3689-900D-B76F-82AA4ADC7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872" y="3068522"/>
            <a:ext cx="1690314" cy="845157"/>
          </a:xfrm>
          <a:prstGeom prst="rect">
            <a:avLst/>
          </a:prstGeom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AB706ED-D62B-92EF-85C9-B5C4A418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85" y="3068522"/>
            <a:ext cx="1690314" cy="84515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43A02B-3EE9-F804-EE8A-7F4A3EB98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499" y="3068522"/>
            <a:ext cx="1690314" cy="845157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798E0B-30C1-2FB6-C3D6-0AFFA03E50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647" b="8857"/>
          <a:stretch/>
        </p:blipFill>
        <p:spPr>
          <a:xfrm>
            <a:off x="10896257" y="3075385"/>
            <a:ext cx="1293388" cy="84515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3CBE123-1B92-7782-1112-BD846079A95E}"/>
              </a:ext>
            </a:extLst>
          </p:cNvPr>
          <p:cNvSpPr/>
          <p:nvPr/>
        </p:nvSpPr>
        <p:spPr>
          <a:xfrm>
            <a:off x="0" y="3927405"/>
            <a:ext cx="12192000" cy="22311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Graphic 17" descr="Sustainability outline">
            <a:extLst>
              <a:ext uri="{FF2B5EF4-FFF2-40B4-BE49-F238E27FC236}">
                <a16:creationId xmlns:a16="http://schemas.microsoft.com/office/drawing/2014/main" id="{52F698DA-AE59-C38E-C635-6F47203EE1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11646" y="4030040"/>
            <a:ext cx="1440000" cy="1440000"/>
          </a:xfrm>
          <a:prstGeom prst="rect">
            <a:avLst/>
          </a:prstGeom>
        </p:spPr>
      </p:pic>
      <p:pic>
        <p:nvPicPr>
          <p:cNvPr id="25" name="Graphic 24" descr="Universal access with solid fill">
            <a:extLst>
              <a:ext uri="{FF2B5EF4-FFF2-40B4-BE49-F238E27FC236}">
                <a16:creationId xmlns:a16="http://schemas.microsoft.com/office/drawing/2014/main" id="{08F108DD-4308-D249-76E7-37AEB4C75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77278" y="4030040"/>
            <a:ext cx="1440000" cy="1440000"/>
          </a:xfrm>
          <a:prstGeom prst="rect">
            <a:avLst/>
          </a:prstGeom>
        </p:spPr>
      </p:pic>
      <p:pic>
        <p:nvPicPr>
          <p:cNvPr id="26" name="Graphic 25" descr="Security camera outline">
            <a:extLst>
              <a:ext uri="{FF2B5EF4-FFF2-40B4-BE49-F238E27FC236}">
                <a16:creationId xmlns:a16="http://schemas.microsoft.com/office/drawing/2014/main" id="{4A0B3CE9-65C9-5AD7-AECC-6C11FE1557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60094" y="4030040"/>
            <a:ext cx="1440000" cy="1440000"/>
          </a:xfrm>
          <a:prstGeom prst="rect">
            <a:avLst/>
          </a:prstGeom>
        </p:spPr>
      </p:pic>
      <p:pic>
        <p:nvPicPr>
          <p:cNvPr id="28" name="Graphic 27" descr="Artificial Intelligence outline">
            <a:extLst>
              <a:ext uri="{FF2B5EF4-FFF2-40B4-BE49-F238E27FC236}">
                <a16:creationId xmlns:a16="http://schemas.microsoft.com/office/drawing/2014/main" id="{559CA791-B679-7FCB-0F79-A931A5D327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94462" y="4030040"/>
            <a:ext cx="1440000" cy="144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E8FD59-1AAD-B399-223D-13B80A9F7CBE}"/>
              </a:ext>
            </a:extLst>
          </p:cNvPr>
          <p:cNvSpPr txBox="1"/>
          <p:nvPr/>
        </p:nvSpPr>
        <p:spPr>
          <a:xfrm>
            <a:off x="1557075" y="5351029"/>
            <a:ext cx="154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Environmental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Sustainability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FE9E77-163B-FBD6-6408-3CC9906FAC11}"/>
              </a:ext>
            </a:extLst>
          </p:cNvPr>
          <p:cNvSpPr txBox="1"/>
          <p:nvPr/>
        </p:nvSpPr>
        <p:spPr>
          <a:xfrm>
            <a:off x="4416756" y="5351029"/>
            <a:ext cx="79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Digital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Ethics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0D82B-9F78-A64D-E7B1-52EA732598E9}"/>
              </a:ext>
            </a:extLst>
          </p:cNvPr>
          <p:cNvSpPr txBox="1"/>
          <p:nvPr/>
        </p:nvSpPr>
        <p:spPr>
          <a:xfrm>
            <a:off x="6097981" y="5351029"/>
            <a:ext cx="2398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Inclusion,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Accessibility &amp; Diversity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49AEBE-3B05-8111-0C39-D153453D0069}"/>
              </a:ext>
            </a:extLst>
          </p:cNvPr>
          <p:cNvSpPr txBox="1"/>
          <p:nvPr/>
        </p:nvSpPr>
        <p:spPr>
          <a:xfrm>
            <a:off x="9044159" y="5351029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Privacy,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Safety Online</a:t>
            </a:r>
          </a:p>
        </p:txBody>
      </p:sp>
      <p:pic>
        <p:nvPicPr>
          <p:cNvPr id="33" name="Picture 2" descr="Image result for China Flag. Size: 178 x 110. Source: selfpublishingadvice.org">
            <a:extLst>
              <a:ext uri="{FF2B5EF4-FFF2-40B4-BE49-F238E27FC236}">
                <a16:creationId xmlns:a16="http://schemas.microsoft.com/office/drawing/2014/main" id="{B8B94423-CB38-FD6E-5890-D9EBE2F6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26" y="3068522"/>
            <a:ext cx="1375954" cy="85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BF508C-F9FD-84E7-CDD1-3D2D9AC438F4}"/>
              </a:ext>
            </a:extLst>
          </p:cNvPr>
          <p:cNvSpPr txBox="1"/>
          <p:nvPr/>
        </p:nvSpPr>
        <p:spPr>
          <a:xfrm>
            <a:off x="6932428" y="103906"/>
            <a:ext cx="5180803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Definition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881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45329FC-AF5C-4157-8176-0968F755BF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The International </a:t>
            </a:r>
            <a:b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</a:b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CDR Manifesto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b="1" dirty="0">
              <a:solidFill>
                <a:srgbClr val="FFFFFF"/>
              </a:solidFill>
              <a:latin typeface="League Spartan" pitchFamily="2" charset="77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A collaboration between the founders of the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various</a:t>
            </a:r>
            <a:r>
              <a:rPr lang="en-GB" sz="2000" b="1" dirty="0">
                <a:solidFill>
                  <a:srgbClr val="FFFFFF"/>
                </a:solidFill>
                <a:latin typeface="League Spartan" pitchFamily="2" charset="77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CDR Definitions produced 2018-2020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000" b="1" dirty="0">
                <a:solidFill>
                  <a:srgbClr val="FFFFFF"/>
                </a:solidFill>
                <a:latin typeface="League Spartan" pitchFamily="2" charset="77"/>
              </a:rPr>
              <a:t>Rob Price</a:t>
            </a:r>
          </a:p>
          <a:p>
            <a:pPr marL="342900" indent="-342900" algn="r" defTabSz="457200">
              <a:buFontTx/>
              <a:buChar char="-"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Dr Saskia </a:t>
            </a:r>
            <a:r>
              <a:rPr lang="en-GB" sz="2000" b="1" dirty="0" err="1">
                <a:solidFill>
                  <a:schemeClr val="bg1"/>
                </a:solidFill>
                <a:latin typeface="League Spartan" pitchFamily="2" charset="77"/>
              </a:rPr>
              <a:t>Dörr</a:t>
            </a:r>
            <a:endParaRPr lang="en-GB" sz="2000" b="1" dirty="0">
              <a:solidFill>
                <a:schemeClr val="bg1"/>
              </a:solidFill>
              <a:latin typeface="League Spartan" pitchFamily="2" charset="77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000" b="1" dirty="0">
                <a:solidFill>
                  <a:srgbClr val="FFFFFF"/>
                </a:solidFill>
                <a:latin typeface="League Spartan" pitchFamily="2" charset="77"/>
              </a:rPr>
              <a:t>Professor Michael Wade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Christopher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Joynson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ague Spartan" pitchFamily="2" charset="77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000" b="1" dirty="0">
                <a:solidFill>
                  <a:srgbClr val="FFFFFF"/>
                </a:solidFill>
                <a:latin typeface="League Spartan" pitchFamily="2" charset="77"/>
              </a:rPr>
              <a:t>Tim Frick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Oliver Merx</a:t>
            </a:r>
            <a:endParaRPr lang="en-GB" sz="2000" b="1" dirty="0">
              <a:solidFill>
                <a:srgbClr val="FFFFFF"/>
              </a:solidFill>
              <a:latin typeface="League Spartan" pitchFamily="2" charset="77"/>
            </a:endParaRPr>
          </a:p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eague Spartan" pitchFamily="2" charset="77"/>
              </a:rPr>
              <a:t>With the support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Ethos Foundation   </a:t>
            </a:r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4336CAFC-9405-4C72-9ED1-46B1CDD5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6" y="424990"/>
            <a:ext cx="6006631" cy="6006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B93B73-5F2D-9E66-8ECF-E27D488E5BD8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Images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419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45329FC-AF5C-4157-8176-0968F755BFD7}"/>
              </a:ext>
            </a:extLst>
          </p:cNvPr>
          <p:cNvSpPr/>
          <p:nvPr/>
        </p:nvSpPr>
        <p:spPr>
          <a:xfrm>
            <a:off x="0" y="10274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 pitchFamily="2" charset="77"/>
              </a:rPr>
              <a:t>Introducing the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FFFFFF"/>
                </a:solidFill>
                <a:latin typeface="League Spartan" pitchFamily="2" charset="77"/>
              </a:rPr>
              <a:t>Seven Principles</a:t>
            </a:r>
            <a:br>
              <a:rPr lang="en-GB" sz="4800" b="1" dirty="0">
                <a:solidFill>
                  <a:srgbClr val="FFFFFF"/>
                </a:solidFill>
                <a:latin typeface="League Spartan" pitchFamily="2" charset="77"/>
              </a:rPr>
            </a:br>
            <a:r>
              <a:rPr lang="en-GB" sz="4800" b="1" dirty="0">
                <a:solidFill>
                  <a:srgbClr val="FFFFFF"/>
                </a:solidFill>
                <a:latin typeface="League Spartan" pitchFamily="2" charset="77"/>
              </a:rPr>
              <a:t>of CDR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ague Spartan" pitchFamily="2" charset="77"/>
            </a:endParaRPr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0174C88-17F8-4118-AEB3-7DB91120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" y="-1"/>
            <a:ext cx="6959423" cy="6904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EBCBC-3C2D-195B-E8E8-076F2AF32EE4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Images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942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8134-A39A-4920-8BBE-DA90E42D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E8231-6F4B-4679-B110-72F70A3F1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F15CE-B7E3-45EE-9E96-FD0D8FF44A1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7A6AF-CBC3-4C23-9600-A7A937034A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24175-9D53-4A44-A0A7-3395B7561A1E}"/>
              </a:ext>
            </a:extLst>
          </p:cNvPr>
          <p:cNvSpPr/>
          <p:nvPr/>
        </p:nvSpPr>
        <p:spPr>
          <a:xfrm>
            <a:off x="7381810" y="433552"/>
            <a:ext cx="4387149" cy="604607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i="0" dirty="0">
                <a:solidFill>
                  <a:schemeClr val="tx1"/>
                </a:solidFill>
                <a:effectLst/>
                <a:latin typeface="League Spartan" pitchFamily="2" charset="77"/>
              </a:rPr>
              <a:t>Principle 1: Purpose and Trust</a:t>
            </a: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1.1</a:t>
            </a:r>
          </a:p>
          <a:p>
            <a:pPr algn="l"/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Facilitate &amp; earn public trust by establishing and adhering to a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Digital Responsibility Code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that publicly, and transparently, declares position around, for example as described by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Ethos Foundation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Governance through a CDR or Digital Ethics Council/ Advisory Board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Technology / Digital monitoring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Cybersecurity – Data / IP Privacy and data protection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Ethical rules understood and applied for use of digital / AI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Social Responsibility awareness for Digital Transformation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Principles of reducing carbon footprint.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</a:p>
          <a:p>
            <a:pPr algn="l">
              <a:buFont typeface="+mj-lt"/>
              <a:buAutoNum type="arabicPeriod"/>
            </a:pP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1.2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Define &amp; Agree Corporate Purpose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and consider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alignment to support Social Value and Sustainability in the Digital Age. Build an organisational culture that enables responsible actions of employees and leaders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1.3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Implement Strong Digital Governance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,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for example a Digital Ethics Board with due consideration to its make up and governance, including accountability and reporting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1.4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Exceed, and Advocate for Stronger Responsible Regulation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, by adhering to, advocating for evolution of, and raise visibility of appropriate legal, regulatory and ethical rules per geography &amp; markets (e.g. data/AI), certifications (e.g. security/safety online)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51A7D92-1BCD-453B-9B31-F46289F94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" y="-750"/>
            <a:ext cx="694919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382D65-9E64-46B3-A3F1-27D9DC87AC34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Images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444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11BD-67D9-4AC7-8966-35747AC5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A4A18-1AE4-48D2-BE77-B80366AFA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F15CE-B7E3-45EE-9E96-FD0D8FF44A1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AEB07-19A8-49D6-B6D9-146E45C8E0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A6E0B4C-7760-42FB-91AD-4D0C1B7D7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69" y="0"/>
            <a:ext cx="6931055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D03217-702D-43AE-9121-29BE566FC61D}"/>
              </a:ext>
            </a:extLst>
          </p:cNvPr>
          <p:cNvSpPr/>
          <p:nvPr/>
        </p:nvSpPr>
        <p:spPr>
          <a:xfrm>
            <a:off x="442460" y="433552"/>
            <a:ext cx="4387149" cy="6046076"/>
          </a:xfrm>
          <a:prstGeom prst="rect">
            <a:avLst/>
          </a:prstGeom>
          <a:solidFill>
            <a:srgbClr val="F8FF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i="0" dirty="0">
                <a:solidFill>
                  <a:schemeClr val="tx1"/>
                </a:solidFill>
                <a:effectLst/>
                <a:latin typeface="League Spartan" pitchFamily="2" charset="77"/>
              </a:rPr>
              <a:t>Principle 2: Fair and Equitable Access for All</a:t>
            </a: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2.1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Innovative, Accessible and Inclusive Products &amp; Services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Ensure all parts of society have access to digital technologies (connectivity, tools and know-how)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Ensure that products and services are inclusive by design, user-centric, convenient and accessible design for all 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Facilitate improvements in social innovation through digital tools and technologies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2.2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Promote Justice, Equity, Diversity &amp; Inclusion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Promote diversity and diverse thinking, integrated into product and service design, avoiding tech/AI driven bias exacerbating societal perspectives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Actively avoid discrimination within digital transformation of business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2.3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Responsible Employment Rights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Ensure human and employee rights are maintained with responsible outsourcing of work to the gig economy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Responsible employment rights across (digital) supply chain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Respecting employee rights for privacy and human dignity at the digitalised workplaces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9DAE2-F306-A2DE-E4B5-5F1E14C44101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Images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188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11BD-67D9-4AC7-8966-35747AC5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A4A18-1AE4-48D2-BE77-B80366AFA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F15CE-B7E3-45EE-9E96-FD0D8FF44A1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AEB07-19A8-49D6-B6D9-146E45C8E0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967E14E-4B4C-4DFD-9839-46C49EC1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" y="0"/>
            <a:ext cx="6921838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00B604-6645-40A3-ADF1-26C7153E8855}"/>
              </a:ext>
            </a:extLst>
          </p:cNvPr>
          <p:cNvSpPr/>
          <p:nvPr/>
        </p:nvSpPr>
        <p:spPr>
          <a:xfrm>
            <a:off x="7381810" y="433552"/>
            <a:ext cx="4387149" cy="6046076"/>
          </a:xfrm>
          <a:prstGeom prst="rect">
            <a:avLst/>
          </a:prstGeom>
          <a:solidFill>
            <a:srgbClr val="F8FF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i="0" dirty="0">
                <a:solidFill>
                  <a:schemeClr val="tx1"/>
                </a:solidFill>
                <a:effectLst/>
                <a:latin typeface="League Spartan" pitchFamily="2" charset="77"/>
              </a:rPr>
              <a:t>Principle 3: Promote Societal Wellbeing</a:t>
            </a:r>
          </a:p>
          <a:p>
            <a:pPr algn="l"/>
            <a:endParaRPr lang="en-GB" sz="1100" dirty="0">
              <a:solidFill>
                <a:schemeClr val="tx1"/>
              </a:solidFill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3.1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Implement Strong Privacy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Ensure data privacy protection for employees, customers, citizens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and all stakeholders</a:t>
            </a:r>
            <a:b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</a:b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3.2</a:t>
            </a:r>
          </a:p>
          <a:p>
            <a:pPr algn="l"/>
            <a:r>
              <a:rPr lang="en-GB" sz="1100" b="1" i="0" dirty="0">
                <a:solidFill>
                  <a:schemeClr val="tx1"/>
                </a:solidFill>
                <a:effectLst/>
                <a:latin typeface="League Spartan" pitchFamily="2" charset="77"/>
              </a:rPr>
              <a:t>Implement Responsible Data Practices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Follow responsible data validation &amp; disposal practices, including transparency of use &amp; processing of external data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Implement responsible cybersecurity protection and response practices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Informing proactively when using tracking, scoring and profiling and giving opportunity to avoid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Refrain from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harmful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behavioural manipulation by using data, tech and digital tools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</a:p>
          <a:p>
            <a:pPr algn="l"/>
            <a:b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</a:b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3.3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Promoting Digital Maturity Skills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Addressing digital poverty &amp; promoting inclusion (access to digital, access to digital finance)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Promote improvements in societal digital maturity (skills, trust and understanding)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b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</a:b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3.4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Promoting Digital Wellbeing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Pursuing socially ethical digital practices – to reduce amplification of ‘fake news’ &amp;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inappropriate digital influence (harm and digital wellbeing)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Promoting physical &amp; mental healthy lifestyle, supported or enhanced by digital products or services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6E325-8E5E-B56E-D415-18E2EB7F1D2C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Images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891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11BD-67D9-4AC7-8966-35747AC5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A4A18-1AE4-48D2-BE77-B80366AFA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F15CE-B7E3-45EE-9E96-FD0D8FF44A1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AEB07-19A8-49D6-B6D9-146E45C8E0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A361EE7-C56F-4BD4-AC0A-E56331D91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69" y="0"/>
            <a:ext cx="6931055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D83A6B-7BA3-4A15-914F-71C1B2076733}"/>
              </a:ext>
            </a:extLst>
          </p:cNvPr>
          <p:cNvSpPr/>
          <p:nvPr/>
        </p:nvSpPr>
        <p:spPr>
          <a:xfrm>
            <a:off x="442460" y="433552"/>
            <a:ext cx="4387149" cy="6046076"/>
          </a:xfrm>
          <a:prstGeom prst="rect">
            <a:avLst/>
          </a:prstGeom>
          <a:solidFill>
            <a:srgbClr val="8ED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i="0" dirty="0">
                <a:solidFill>
                  <a:schemeClr val="tx1"/>
                </a:solidFill>
                <a:effectLst/>
                <a:latin typeface="League Spartan" pitchFamily="2" charset="77"/>
              </a:rPr>
              <a:t>Principle 4: Consider Economic &amp; Societal Impact</a:t>
            </a: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4.1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Plan for Sustainable &amp; Responsible Automation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Replacing jobs done by humans in a responsible way, consideration of retraining/reskilling programmes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Ensure ethical and unbiased, explainable AI decision making algorithms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Enable employees to understand the ethical dilemma and societal impact of tech and digital transformation through awareness training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Actively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engage with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employee opinion and feedback in digital transformation, automation and tech implementation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b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</a:b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4.2</a:t>
            </a:r>
          </a:p>
          <a:p>
            <a:pPr algn="l"/>
            <a:r>
              <a:rPr lang="en-GB" sz="1100" b="1" i="1" dirty="0">
                <a:solidFill>
                  <a:srgbClr val="575757"/>
                </a:solidFill>
                <a:effectLst/>
                <a:latin typeface="League Spartan" pitchFamily="2" charset="77"/>
              </a:rPr>
              <a:t>Transparency with Stakeholders with Verifiable 3rd</a:t>
            </a:r>
            <a:r>
              <a:rPr lang="en-GB" sz="1100" b="1" i="0" dirty="0">
                <a:solidFill>
                  <a:srgbClr val="575757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1" i="1" dirty="0">
                <a:solidFill>
                  <a:srgbClr val="575757"/>
                </a:solidFill>
                <a:effectLst/>
                <a:latin typeface="League Spartan" pitchFamily="2" charset="77"/>
              </a:rPr>
              <a:t>Party Data and Algorithms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Ensure organisations &amp; consumers understand sources of collected data, where it is, what is done with it, including scoring, profiling,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i="1" dirty="0">
                <a:solidFill>
                  <a:schemeClr val="tx1"/>
                </a:solidFill>
                <a:latin typeface="League Spartan" pitchFamily="2" charset="77"/>
              </a:rPr>
              <a:t>Understand authenticity and transparency of utilised 3rd party AI algorithms</a:t>
            </a:r>
          </a:p>
          <a:p>
            <a:br>
              <a:rPr lang="en-GB" sz="1100" b="0" i="0" dirty="0">
                <a:solidFill>
                  <a:srgbClr val="000000"/>
                </a:solidFill>
                <a:effectLst/>
                <a:latin typeface="League Spartan" pitchFamily="2" charset="77"/>
              </a:rPr>
            </a:b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4.3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Share Digital Economic Benefits with Relevant Stakeholders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Sharing economic benefits of digital work with society, for example through appropriate taxation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Respecting personal data ownership rights, reduce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data</a:t>
            </a:r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 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piracy and enable individual monetization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Promote open data to enable broad innovation by all (including opening Right to Repair)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A7FAD-064A-0B75-CFAC-C6364A497CF0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Images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443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11BD-67D9-4AC7-8966-35747AC5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A4A18-1AE4-48D2-BE77-B80366AFA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F15CE-B7E3-45EE-9E96-FD0D8FF44A1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AEB07-19A8-49D6-B6D9-146E45C8E0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FBDFF1D-0008-4058-9337-24980129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" y="0"/>
            <a:ext cx="6921838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F06DF8-506C-4560-9DDD-8F751A35B466}"/>
              </a:ext>
            </a:extLst>
          </p:cNvPr>
          <p:cNvSpPr/>
          <p:nvPr/>
        </p:nvSpPr>
        <p:spPr>
          <a:xfrm>
            <a:off x="7381810" y="433552"/>
            <a:ext cx="4387149" cy="6046076"/>
          </a:xfrm>
          <a:prstGeom prst="rect">
            <a:avLst/>
          </a:prstGeom>
          <a:solidFill>
            <a:srgbClr val="8E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0" dirty="0">
                <a:solidFill>
                  <a:schemeClr val="tx1"/>
                </a:solidFill>
                <a:effectLst/>
                <a:latin typeface="League Spartan" pitchFamily="2" charset="77"/>
              </a:rPr>
              <a:t>Principle 5: Accelerate Progress with Impact Economy</a:t>
            </a:r>
          </a:p>
          <a:p>
            <a:pPr algn="l"/>
            <a:endParaRPr lang="en-GB" sz="1100" dirty="0">
              <a:solidFill>
                <a:schemeClr val="tx1"/>
              </a:solidFill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5.1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Invest in Sustainability / Environmental / Impact returns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Look to partner ecosystems across supply chain, engaging (and measuring impact of) </a:t>
            </a:r>
            <a:r>
              <a:rPr lang="en-GB" sz="1100" b="0" i="1" dirty="0" err="1">
                <a:solidFill>
                  <a:schemeClr val="tx1"/>
                </a:solidFill>
                <a:effectLst/>
                <a:latin typeface="League Spartan" pitchFamily="2" charset="77"/>
              </a:rPr>
              <a:t>ecotech</a:t>
            </a: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, cleantech digital solutions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Position for growth in environmental markets that align to purpose and positive planet impact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5.2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Use Verifiable Offset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Understand Carbon Credit market and if using offset, look to use verifiable offset or digitally enabled natural carbon sequestration (like e.g. reforestation and afforestation)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algn="l"/>
            <a:r>
              <a:rPr lang="en-GB" sz="1100" b="0" i="0" dirty="0">
                <a:solidFill>
                  <a:schemeClr val="tx1"/>
                </a:solidFill>
                <a:effectLst/>
                <a:latin typeface="League Spartan" pitchFamily="2" charset="77"/>
              </a:rPr>
              <a:t>5.3</a:t>
            </a:r>
          </a:p>
          <a:p>
            <a:pPr algn="l"/>
            <a:r>
              <a:rPr lang="en-GB" sz="1100" b="1" i="1" dirty="0">
                <a:solidFill>
                  <a:schemeClr val="tx1"/>
                </a:solidFill>
                <a:effectLst/>
                <a:latin typeface="League Spartan" pitchFamily="2" charset="77"/>
              </a:rPr>
              <a:t>Accelerate &amp; Innovate Sustainable Consumer Behaviours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Use Digital products to enable, for example, price discriminating digital tools that promote sustainable practices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1" dirty="0">
                <a:solidFill>
                  <a:schemeClr val="tx1"/>
                </a:solidFill>
                <a:effectLst/>
                <a:latin typeface="League Spartan" pitchFamily="2" charset="77"/>
              </a:rPr>
              <a:t>Consideration of economic models that are more conducive to sustainable practices</a:t>
            </a:r>
            <a:endParaRPr lang="en-GB" sz="1100" b="0" i="0" dirty="0">
              <a:solidFill>
                <a:schemeClr val="tx1"/>
              </a:solidFill>
              <a:effectLst/>
              <a:latin typeface="League Spartan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50197-7701-397D-15BD-F7847C3CEA39}"/>
              </a:ext>
            </a:extLst>
          </p:cNvPr>
          <p:cNvSpPr txBox="1"/>
          <p:nvPr/>
        </p:nvSpPr>
        <p:spPr>
          <a:xfrm>
            <a:off x="7381810" y="103907"/>
            <a:ext cx="4731421" cy="26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eague Spartan" pitchFamily="2" charset="77"/>
              </a:rPr>
              <a:t>Images used CC BY ND from corporatedigitalresponsibility.net</a:t>
            </a:r>
            <a:endParaRPr kumimoji="0" lang="en-US" sz="1200" b="0" i="1" u="none" strike="noStrike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40393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lchemmy">
      <a:dk1>
        <a:srgbClr val="1B1412"/>
      </a:dk1>
      <a:lt1>
        <a:srgbClr val="FFFFFF"/>
      </a:lt1>
      <a:dk2>
        <a:srgbClr val="F18C46"/>
      </a:dk2>
      <a:lt2>
        <a:srgbClr val="6EC4A3"/>
      </a:lt2>
      <a:accent1>
        <a:srgbClr val="56AFE3"/>
      </a:accent1>
      <a:accent2>
        <a:srgbClr val="F9E5DA"/>
      </a:accent2>
      <a:accent3>
        <a:srgbClr val="9CE6FD"/>
      </a:accent3>
      <a:accent4>
        <a:srgbClr val="4F4F4F"/>
      </a:accent4>
      <a:accent5>
        <a:srgbClr val="F6CA5F"/>
      </a:accent5>
      <a:accent6>
        <a:srgbClr val="EBEBEB"/>
      </a:accent6>
      <a:hlink>
        <a:srgbClr val="0563C1"/>
      </a:hlink>
      <a:folHlink>
        <a:srgbClr val="954F72"/>
      </a:folHlink>
    </a:clrScheme>
    <a:fontScheme name="Alchemmy Slide Breaks">
      <a:majorFont>
        <a:latin typeface="Recoleta-SemiBold"/>
        <a:ea typeface=""/>
        <a:cs typeface=""/>
      </a:majorFont>
      <a:minorFont>
        <a:latin typeface="Good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16428</TotalTime>
  <Words>1373</Words>
  <Application>Microsoft Macintosh PowerPoint</Application>
  <PresentationFormat>Widescreen</PresentationFormat>
  <Paragraphs>203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League Spartan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Forster</dc:creator>
  <cp:lastModifiedBy>Rob Price</cp:lastModifiedBy>
  <cp:revision>70</cp:revision>
  <dcterms:created xsi:type="dcterms:W3CDTF">2022-11-28T10:12:59Z</dcterms:created>
  <dcterms:modified xsi:type="dcterms:W3CDTF">2025-07-28T13:17:13Z</dcterms:modified>
</cp:coreProperties>
</file>