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Questrial"/>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Questrial-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cfbe7656b_0_1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cfbe7656b_0_1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cfbe7656b_0_1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cfbe7656b_0_1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cfbe7656b_0_1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cfbe7656b_0_1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cfbe7656b_0_1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cfbe7656b_0_1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cfbe7656b_0_1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cfbe7656b_0_1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cfbe7656b_0_1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cfbe7656b_0_1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cfbe7656b_0_1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cfbe7656b_0_1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cfbe7656b_0_1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cfbe7656b_0_1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hyperlink" Target="https://www.dropbox.com/s/z9h04r9xdk439zk/PRESENTACION_PROSANTANA.mp3?dl=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hyperlink" Target="https://www.dropbox.com/sh/321qynsjv9lh8t3/AABxmKJkHyxHDKGx-PTl1aqoa?dl=0" TargetMode="External"/><Relationship Id="rId5" Type="http://schemas.openxmlformats.org/officeDocument/2006/relationships/hyperlink" Target="https://www.dropbox.com/sh/ma0cmyo5148poxg/AABbghlGllYiXlLlM-2wQsnua?dl=0" TargetMode="External"/><Relationship Id="rId6" Type="http://schemas.openxmlformats.org/officeDocument/2006/relationships/hyperlink" Target="https://www.dropbox.com/sh/3kf4ydq7ywyhw9x/AACdpxWEOwR8mIBU_aQAH68na?dl=0" TargetMode="External"/><Relationship Id="rId7" Type="http://schemas.openxmlformats.org/officeDocument/2006/relationships/image" Target="../media/image4.jpg"/><Relationship Id="rId8"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hyperlink" Target="https://www.dropbox.com/sh/5cihac4gnz61vzl/AACVa7M7cr4fRt5MamYFS_-2a?dl=0" TargetMode="External"/><Relationship Id="rId5" Type="http://schemas.openxmlformats.org/officeDocument/2006/relationships/hyperlink" Target="https://www.dropbox.com/sh/524fhja30esx440/AABtMO3U_nn9LSBWZKMWQKdIa?dl=0" TargetMode="External"/><Relationship Id="rId6" Type="http://schemas.openxmlformats.org/officeDocument/2006/relationships/hyperlink" Target="https://www.dropbox.com/sh/kgs469i8f2tgfkl/AAAnbbi1iJqRY_U9nf4o1vhsa?dl=0" TargetMode="External"/><Relationship Id="rId7" Type="http://schemas.openxmlformats.org/officeDocument/2006/relationships/image" Target="../media/image11.png"/><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9.jpg"/><Relationship Id="rId5" Type="http://schemas.openxmlformats.org/officeDocument/2006/relationships/image" Target="../media/image4.jp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pic>
        <p:nvPicPr>
          <p:cNvPr id="85" name="Google Shape;85;p13"/>
          <p:cNvPicPr preferRelativeResize="0"/>
          <p:nvPr/>
        </p:nvPicPr>
        <p:blipFill>
          <a:blip r:embed="rId4">
            <a:alphaModFix/>
          </a:blip>
          <a:stretch>
            <a:fillRect/>
          </a:stretch>
        </p:blipFill>
        <p:spPr>
          <a:xfrm>
            <a:off x="7232800" y="0"/>
            <a:ext cx="1911200" cy="1929475"/>
          </a:xfrm>
          <a:prstGeom prst="rect">
            <a:avLst/>
          </a:prstGeom>
          <a:noFill/>
          <a:ln>
            <a:noFill/>
          </a:ln>
        </p:spPr>
      </p:pic>
      <p:sp>
        <p:nvSpPr>
          <p:cNvPr id="86" name="Google Shape;86;p13"/>
          <p:cNvSpPr txBox="1"/>
          <p:nvPr/>
        </p:nvSpPr>
        <p:spPr>
          <a:xfrm>
            <a:off x="1953800" y="1879900"/>
            <a:ext cx="3517500" cy="3000000"/>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7000"/>
              </a:spcBef>
              <a:spcAft>
                <a:spcPts val="0"/>
              </a:spcAft>
              <a:buNone/>
            </a:pPr>
            <a:r>
              <a:rPr b="1" lang="es" sz="1600">
                <a:solidFill>
                  <a:srgbClr val="F6B26B"/>
                </a:solidFill>
                <a:latin typeface="Calibri"/>
                <a:ea typeface="Calibri"/>
                <a:cs typeface="Calibri"/>
                <a:sym typeface="Calibri"/>
              </a:rPr>
              <a:t>¡PRODUCIENDO SUEÑOS!</a:t>
            </a:r>
            <a:endParaRPr b="1" sz="1600">
              <a:solidFill>
                <a:srgbClr val="F6B26B"/>
              </a:solidFill>
              <a:latin typeface="Calibri"/>
              <a:ea typeface="Calibri"/>
              <a:cs typeface="Calibri"/>
              <a:sym typeface="Calibri"/>
            </a:endParaRPr>
          </a:p>
          <a:p>
            <a:pPr indent="0" lvl="0" marL="0" rtl="0" algn="ctr">
              <a:lnSpc>
                <a:spcPct val="130000"/>
              </a:lnSpc>
              <a:spcBef>
                <a:spcPts val="7000"/>
              </a:spcBef>
              <a:spcAft>
                <a:spcPts val="0"/>
              </a:spcAft>
              <a:buNone/>
            </a:pPr>
            <a:r>
              <a:rPr b="1" lang="es" sz="1600">
                <a:solidFill>
                  <a:srgbClr val="F6B26B"/>
                </a:solidFill>
                <a:latin typeface="Calibri"/>
                <a:ea typeface="Calibri"/>
                <a:cs typeface="Calibri"/>
                <a:sym typeface="Calibri"/>
              </a:rPr>
              <a:t>ESTUDIO</a:t>
            </a:r>
            <a:r>
              <a:rPr b="1" lang="es" sz="1600">
                <a:solidFill>
                  <a:srgbClr val="F6B26B"/>
                </a:solidFill>
                <a:latin typeface="Calibri"/>
                <a:ea typeface="Calibri"/>
                <a:cs typeface="Calibri"/>
                <a:sym typeface="Calibri"/>
              </a:rPr>
              <a:t> DE GRABACIÓN - AUDIOMARKETING - MÚSICA</a:t>
            </a:r>
            <a:endParaRPr b="1" sz="1600">
              <a:solidFill>
                <a:srgbClr val="F6B26B"/>
              </a:solidFill>
              <a:latin typeface="Calibri"/>
              <a:ea typeface="Calibri"/>
              <a:cs typeface="Calibri"/>
              <a:sym typeface="Calibri"/>
            </a:endParaRPr>
          </a:p>
        </p:txBody>
      </p:sp>
      <p:pic>
        <p:nvPicPr>
          <p:cNvPr id="87" name="Google Shape;87;p13"/>
          <p:cNvPicPr preferRelativeResize="0"/>
          <p:nvPr/>
        </p:nvPicPr>
        <p:blipFill>
          <a:blip r:embed="rId5">
            <a:alphaModFix/>
          </a:blip>
          <a:stretch>
            <a:fillRect/>
          </a:stretch>
        </p:blipFill>
        <p:spPr>
          <a:xfrm>
            <a:off x="5566775" y="2501850"/>
            <a:ext cx="3577224" cy="2641650"/>
          </a:xfrm>
          <a:prstGeom prst="rect">
            <a:avLst/>
          </a:prstGeom>
          <a:noFill/>
          <a:ln>
            <a:noFill/>
          </a:ln>
        </p:spPr>
      </p:pic>
      <p:sp>
        <p:nvSpPr>
          <p:cNvPr id="88" name="Google Shape;88;p13"/>
          <p:cNvSpPr txBox="1"/>
          <p:nvPr/>
        </p:nvSpPr>
        <p:spPr>
          <a:xfrm>
            <a:off x="2304150" y="721725"/>
            <a:ext cx="4535700" cy="173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4000">
                <a:solidFill>
                  <a:schemeClr val="lt1"/>
                </a:solidFill>
                <a:latin typeface="Roboto"/>
                <a:ea typeface="Roboto"/>
                <a:cs typeface="Roboto"/>
                <a:sym typeface="Roboto"/>
              </a:rPr>
              <a:t>ProSantana</a:t>
            </a:r>
            <a:endParaRPr b="1" sz="4000">
              <a:solidFill>
                <a:schemeClr val="lt1"/>
              </a:solidFill>
              <a:latin typeface="Roboto"/>
              <a:ea typeface="Roboto"/>
              <a:cs typeface="Roboto"/>
              <a:sym typeface="Roboto"/>
            </a:endParaRPr>
          </a:p>
          <a:p>
            <a:pPr indent="0" lvl="0" marL="0" rtl="0" algn="ctr">
              <a:spcBef>
                <a:spcPts val="0"/>
              </a:spcBef>
              <a:spcAft>
                <a:spcPts val="0"/>
              </a:spcAft>
              <a:buNone/>
            </a:pPr>
            <a:r>
              <a:rPr b="1" lang="es" sz="4000">
                <a:solidFill>
                  <a:schemeClr val="lt1"/>
                </a:solidFill>
                <a:latin typeface="Roboto"/>
                <a:ea typeface="Roboto"/>
                <a:cs typeface="Roboto"/>
                <a:sym typeface="Roboto"/>
              </a:rPr>
              <a:t>Estudio Creativo</a:t>
            </a:r>
            <a:endParaRPr b="1" sz="4000">
              <a:solidFill>
                <a:schemeClr val="lt1"/>
              </a:solidFill>
              <a:latin typeface="Roboto"/>
              <a:ea typeface="Roboto"/>
              <a:cs typeface="Roboto"/>
              <a:sym typeface="Roboto"/>
            </a:endParaRPr>
          </a:p>
          <a:p>
            <a:pPr indent="0" lvl="0" marL="0" rtl="0" algn="ctr">
              <a:spcBef>
                <a:spcPts val="0"/>
              </a:spcBef>
              <a:spcAft>
                <a:spcPts val="0"/>
              </a:spcAft>
              <a:buNone/>
            </a:pPr>
            <a:r>
              <a:rPr b="1" lang="es" sz="700" u="sng">
                <a:solidFill>
                  <a:schemeClr val="hlink"/>
                </a:solidFill>
                <a:latin typeface="Roboto"/>
                <a:ea typeface="Roboto"/>
                <a:cs typeface="Roboto"/>
                <a:sym typeface="Roboto"/>
                <a:hlinkClick r:id="rId6"/>
              </a:rPr>
              <a:t>https://www.dropbox.com/s/z9h04r9xdk439zk/PRESENTACION_PROSANTANA.mp3?dl=0</a:t>
            </a:r>
            <a:endParaRPr b="1" sz="700">
              <a:solidFill>
                <a:schemeClr val="lt1"/>
              </a:solidFill>
              <a:latin typeface="Roboto"/>
              <a:ea typeface="Roboto"/>
              <a:cs typeface="Roboto"/>
              <a:sym typeface="Roboto"/>
            </a:endParaRPr>
          </a:p>
          <a:p>
            <a:pPr indent="0" lvl="0" marL="0" rtl="0" algn="ctr">
              <a:spcBef>
                <a:spcPts val="0"/>
              </a:spcBef>
              <a:spcAft>
                <a:spcPts val="0"/>
              </a:spcAft>
              <a:buNone/>
            </a:pPr>
            <a:r>
              <a:t/>
            </a:r>
            <a:endParaRPr b="1" sz="700">
              <a:solidFill>
                <a:schemeClr val="lt1"/>
              </a:solidFill>
              <a:latin typeface="Roboto"/>
              <a:ea typeface="Roboto"/>
              <a:cs typeface="Roboto"/>
              <a:sym typeface="Roboto"/>
            </a:endParaRPr>
          </a:p>
          <a:p>
            <a:pPr indent="0" lvl="0" marL="0" rtl="0" algn="ctr">
              <a:spcBef>
                <a:spcPts val="0"/>
              </a:spcBef>
              <a:spcAft>
                <a:spcPts val="0"/>
              </a:spcAft>
              <a:buNone/>
            </a:pPr>
            <a:r>
              <a:t/>
            </a:r>
            <a:endParaRPr b="1" sz="7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4"/>
          <p:cNvSpPr txBox="1"/>
          <p:nvPr/>
        </p:nvSpPr>
        <p:spPr>
          <a:xfrm>
            <a:off x="2411000" y="1879900"/>
            <a:ext cx="3517500" cy="3000000"/>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7000"/>
              </a:spcBef>
              <a:spcAft>
                <a:spcPts val="0"/>
              </a:spcAft>
              <a:buNone/>
            </a:pPr>
            <a:r>
              <a:t/>
            </a:r>
            <a:endParaRPr b="1" sz="1800">
              <a:solidFill>
                <a:srgbClr val="6D9EEB"/>
              </a:solidFill>
              <a:latin typeface="Calibri"/>
              <a:ea typeface="Calibri"/>
              <a:cs typeface="Calibri"/>
              <a:sym typeface="Calibri"/>
            </a:endParaRPr>
          </a:p>
        </p:txBody>
      </p:sp>
      <p:sp>
        <p:nvSpPr>
          <p:cNvPr id="94" name="Google Shape;94;p14"/>
          <p:cNvSpPr txBox="1"/>
          <p:nvPr/>
        </p:nvSpPr>
        <p:spPr>
          <a:xfrm>
            <a:off x="1761100" y="125"/>
            <a:ext cx="5360100" cy="100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200">
                <a:solidFill>
                  <a:schemeClr val="lt1"/>
                </a:solidFill>
                <a:latin typeface="Questrial"/>
                <a:ea typeface="Questrial"/>
                <a:cs typeface="Questrial"/>
                <a:sym typeface="Questrial"/>
              </a:rPr>
              <a:t>      </a:t>
            </a:r>
            <a:r>
              <a:rPr b="1" lang="es" sz="2200">
                <a:solidFill>
                  <a:srgbClr val="E69138"/>
                </a:solidFill>
                <a:latin typeface="Questrial"/>
                <a:ea typeface="Questrial"/>
                <a:cs typeface="Questrial"/>
                <a:sym typeface="Questrial"/>
              </a:rPr>
              <a:t>¿</a:t>
            </a:r>
            <a:r>
              <a:rPr b="1" lang="es" sz="2200">
                <a:solidFill>
                  <a:srgbClr val="E69138"/>
                </a:solidFill>
                <a:latin typeface="Questrial"/>
                <a:ea typeface="Questrial"/>
                <a:cs typeface="Questrial"/>
                <a:sym typeface="Questrial"/>
              </a:rPr>
              <a:t>Qué es ProSantana Estudio Creativo?</a:t>
            </a:r>
            <a:endParaRPr sz="2200">
              <a:solidFill>
                <a:srgbClr val="E69138"/>
              </a:solidFill>
            </a:endParaRPr>
          </a:p>
        </p:txBody>
      </p:sp>
      <p:pic>
        <p:nvPicPr>
          <p:cNvPr id="95" name="Google Shape;95;p14"/>
          <p:cNvPicPr preferRelativeResize="0"/>
          <p:nvPr/>
        </p:nvPicPr>
        <p:blipFill rotWithShape="1">
          <a:blip r:embed="rId4">
            <a:alphaModFix/>
          </a:blip>
          <a:srcRect b="0" l="0" r="5096" t="9165"/>
          <a:stretch/>
        </p:blipFill>
        <p:spPr>
          <a:xfrm>
            <a:off x="7827675" y="0"/>
            <a:ext cx="1316325" cy="1271900"/>
          </a:xfrm>
          <a:prstGeom prst="rect">
            <a:avLst/>
          </a:prstGeom>
          <a:noFill/>
          <a:ln>
            <a:noFill/>
          </a:ln>
        </p:spPr>
      </p:pic>
      <p:sp>
        <p:nvSpPr>
          <p:cNvPr id="96" name="Google Shape;96;p14"/>
          <p:cNvSpPr txBox="1"/>
          <p:nvPr/>
        </p:nvSpPr>
        <p:spPr>
          <a:xfrm>
            <a:off x="2285050" y="510150"/>
            <a:ext cx="5619000" cy="2445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s" sz="1800">
                <a:solidFill>
                  <a:srgbClr val="A4C2F4"/>
                </a:solidFill>
                <a:latin typeface="Questrial"/>
                <a:ea typeface="Questrial"/>
                <a:cs typeface="Questrial"/>
                <a:sym typeface="Questrial"/>
              </a:rPr>
              <a:t>Somos una empresa </a:t>
            </a:r>
            <a:r>
              <a:rPr b="1" lang="es" sz="2100">
                <a:solidFill>
                  <a:srgbClr val="A4C2F4"/>
                </a:solidFill>
                <a:latin typeface="Questrial"/>
                <a:ea typeface="Questrial"/>
                <a:cs typeface="Questrial"/>
                <a:sym typeface="Questrial"/>
              </a:rPr>
              <a:t>generadora</a:t>
            </a:r>
            <a:r>
              <a:rPr b="1" lang="es" sz="1800">
                <a:solidFill>
                  <a:srgbClr val="A4C2F4"/>
                </a:solidFill>
                <a:latin typeface="Questrial"/>
                <a:ea typeface="Questrial"/>
                <a:cs typeface="Questrial"/>
                <a:sym typeface="Questrial"/>
              </a:rPr>
              <a:t> de ejes conceptuales en </a:t>
            </a:r>
            <a:r>
              <a:rPr b="1" lang="es" sz="2200">
                <a:solidFill>
                  <a:srgbClr val="A4C2F4"/>
                </a:solidFill>
                <a:latin typeface="Questrial"/>
                <a:ea typeface="Questrial"/>
                <a:cs typeface="Questrial"/>
                <a:sym typeface="Questrial"/>
              </a:rPr>
              <a:t>publicidad</a:t>
            </a:r>
            <a:r>
              <a:rPr b="1" lang="es" sz="1800">
                <a:solidFill>
                  <a:srgbClr val="A4C2F4"/>
                </a:solidFill>
                <a:latin typeface="Questrial"/>
                <a:ea typeface="Questrial"/>
                <a:cs typeface="Questrial"/>
                <a:sym typeface="Questrial"/>
              </a:rPr>
              <a:t>, comprometidos con la pasión y la </a:t>
            </a:r>
            <a:r>
              <a:rPr b="1" lang="es" sz="2100">
                <a:solidFill>
                  <a:srgbClr val="A4C2F4"/>
                </a:solidFill>
                <a:latin typeface="Questrial"/>
                <a:ea typeface="Questrial"/>
                <a:cs typeface="Questrial"/>
                <a:sym typeface="Questrial"/>
              </a:rPr>
              <a:t>máxima calidad</a:t>
            </a:r>
            <a:r>
              <a:rPr b="1" lang="es" sz="1800">
                <a:solidFill>
                  <a:srgbClr val="A4C2F4"/>
                </a:solidFill>
                <a:latin typeface="Questrial"/>
                <a:ea typeface="Questrial"/>
                <a:cs typeface="Questrial"/>
                <a:sym typeface="Questrial"/>
              </a:rPr>
              <a:t> de sonido en cada una de nuestras producciones comerciales y musicales.</a:t>
            </a:r>
            <a:endParaRPr sz="2400">
              <a:solidFill>
                <a:srgbClr val="A4C2F4"/>
              </a:solidFill>
              <a:latin typeface="Questrial"/>
              <a:ea typeface="Questrial"/>
              <a:cs typeface="Questrial"/>
              <a:sym typeface="Questrial"/>
            </a:endParaRPr>
          </a:p>
        </p:txBody>
      </p:sp>
      <p:sp>
        <p:nvSpPr>
          <p:cNvPr id="97" name="Google Shape;97;p14"/>
          <p:cNvSpPr txBox="1"/>
          <p:nvPr/>
        </p:nvSpPr>
        <p:spPr>
          <a:xfrm>
            <a:off x="2284775" y="1965350"/>
            <a:ext cx="5619000" cy="3000000"/>
          </a:xfrm>
          <a:prstGeom prst="rect">
            <a:avLst/>
          </a:prstGeom>
          <a:noFill/>
          <a:ln>
            <a:noFill/>
          </a:ln>
        </p:spPr>
        <p:txBody>
          <a:bodyPr anchorCtr="0" anchor="ctr" bIns="91425" lIns="91425" spcFirstLastPara="1" rIns="91425" wrap="square" tIns="91425">
            <a:noAutofit/>
          </a:bodyPr>
          <a:lstStyle/>
          <a:p>
            <a:pPr indent="0" lvl="0" marL="0" rtl="0" algn="just">
              <a:spcBef>
                <a:spcPts val="360"/>
              </a:spcBef>
              <a:spcAft>
                <a:spcPts val="0"/>
              </a:spcAft>
              <a:buNone/>
            </a:pPr>
            <a:r>
              <a:rPr b="1" lang="es" sz="1800">
                <a:solidFill>
                  <a:srgbClr val="A4C2F4"/>
                </a:solidFill>
                <a:latin typeface="Questrial"/>
                <a:ea typeface="Questrial"/>
                <a:cs typeface="Questrial"/>
                <a:sym typeface="Questrial"/>
              </a:rPr>
              <a:t>Nuestro objetivo es claro: partir de la </a:t>
            </a:r>
            <a:r>
              <a:rPr b="1" lang="es" sz="2100">
                <a:solidFill>
                  <a:srgbClr val="A4C2F4"/>
                </a:solidFill>
                <a:latin typeface="Questrial"/>
                <a:ea typeface="Questrial"/>
                <a:cs typeface="Questrial"/>
                <a:sym typeface="Questrial"/>
              </a:rPr>
              <a:t>grandeza</a:t>
            </a:r>
            <a:r>
              <a:rPr b="1" lang="es" sz="1800">
                <a:solidFill>
                  <a:srgbClr val="A4C2F4"/>
                </a:solidFill>
                <a:latin typeface="Questrial"/>
                <a:ea typeface="Questrial"/>
                <a:cs typeface="Questrial"/>
                <a:sym typeface="Questrial"/>
              </a:rPr>
              <a:t> de nuestros </a:t>
            </a:r>
            <a:r>
              <a:rPr b="1" lang="es" sz="2200">
                <a:solidFill>
                  <a:srgbClr val="A4C2F4"/>
                </a:solidFill>
                <a:latin typeface="Questrial"/>
                <a:ea typeface="Questrial"/>
                <a:cs typeface="Questrial"/>
                <a:sym typeface="Questrial"/>
              </a:rPr>
              <a:t>clientes</a:t>
            </a:r>
            <a:r>
              <a:rPr b="1" lang="es" sz="1800">
                <a:solidFill>
                  <a:srgbClr val="A4C2F4"/>
                </a:solidFill>
                <a:latin typeface="Questrial"/>
                <a:ea typeface="Questrial"/>
                <a:cs typeface="Questrial"/>
                <a:sym typeface="Questrial"/>
              </a:rPr>
              <a:t>, cumplir con sus lineamientos y </a:t>
            </a:r>
            <a:r>
              <a:rPr b="1" lang="es" sz="2200">
                <a:solidFill>
                  <a:srgbClr val="A4C2F4"/>
                </a:solidFill>
                <a:latin typeface="Questrial"/>
                <a:ea typeface="Questrial"/>
                <a:cs typeface="Questrial"/>
                <a:sym typeface="Questrial"/>
              </a:rPr>
              <a:t>superar las expectativas</a:t>
            </a:r>
            <a:r>
              <a:rPr b="1" lang="es" sz="1800">
                <a:solidFill>
                  <a:srgbClr val="A4C2F4"/>
                </a:solidFill>
                <a:latin typeface="Questrial"/>
                <a:ea typeface="Questrial"/>
                <a:cs typeface="Questrial"/>
                <a:sym typeface="Questrial"/>
              </a:rPr>
              <a:t> , hacerlos felices. </a:t>
            </a:r>
            <a:endParaRPr sz="2400">
              <a:solidFill>
                <a:srgbClr val="A4C2F4"/>
              </a:solidFill>
              <a:latin typeface="Questrial"/>
              <a:ea typeface="Questrial"/>
              <a:cs typeface="Questrial"/>
              <a:sym typeface="Questrial"/>
            </a:endParaRPr>
          </a:p>
        </p:txBody>
      </p:sp>
      <p:pic>
        <p:nvPicPr>
          <p:cNvPr id="98" name="Google Shape;98;p14"/>
          <p:cNvPicPr preferRelativeResize="0"/>
          <p:nvPr/>
        </p:nvPicPr>
        <p:blipFill>
          <a:blip r:embed="rId5">
            <a:alphaModFix/>
          </a:blip>
          <a:stretch>
            <a:fillRect/>
          </a:stretch>
        </p:blipFill>
        <p:spPr>
          <a:xfrm>
            <a:off x="5310825" y="3958300"/>
            <a:ext cx="3816025" cy="118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5"/>
          <p:cNvSpPr txBox="1"/>
          <p:nvPr/>
        </p:nvSpPr>
        <p:spPr>
          <a:xfrm>
            <a:off x="1761100" y="125"/>
            <a:ext cx="5360100" cy="100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200">
                <a:solidFill>
                  <a:schemeClr val="lt1"/>
                </a:solidFill>
                <a:latin typeface="Questrial"/>
                <a:ea typeface="Questrial"/>
                <a:cs typeface="Questrial"/>
                <a:sym typeface="Questrial"/>
              </a:rPr>
              <a:t>      </a:t>
            </a:r>
            <a:r>
              <a:rPr b="1" lang="es" sz="2200">
                <a:solidFill>
                  <a:srgbClr val="F6B26B"/>
                </a:solidFill>
                <a:latin typeface="Questrial"/>
                <a:ea typeface="Questrial"/>
                <a:cs typeface="Questrial"/>
                <a:sym typeface="Questrial"/>
              </a:rPr>
              <a:t>¿Qué es ProSantana Estudio Creativo?</a:t>
            </a:r>
            <a:endParaRPr sz="2200">
              <a:solidFill>
                <a:srgbClr val="F6B26B"/>
              </a:solidFill>
            </a:endParaRPr>
          </a:p>
        </p:txBody>
      </p:sp>
      <p:sp>
        <p:nvSpPr>
          <p:cNvPr id="104" name="Google Shape;104;p15"/>
          <p:cNvSpPr txBox="1"/>
          <p:nvPr/>
        </p:nvSpPr>
        <p:spPr>
          <a:xfrm>
            <a:off x="2257250" y="600350"/>
            <a:ext cx="5632500" cy="3000000"/>
          </a:xfrm>
          <a:prstGeom prst="rect">
            <a:avLst/>
          </a:prstGeom>
          <a:noFill/>
          <a:ln>
            <a:noFill/>
          </a:ln>
        </p:spPr>
        <p:txBody>
          <a:bodyPr anchorCtr="0" anchor="ctr" bIns="91425" lIns="91425" spcFirstLastPara="1" rIns="91425" wrap="square" tIns="91425">
            <a:noAutofit/>
          </a:bodyPr>
          <a:lstStyle/>
          <a:p>
            <a:pPr indent="0" lvl="0" marL="0" rtl="0" algn="just">
              <a:spcBef>
                <a:spcPts val="360"/>
              </a:spcBef>
              <a:spcAft>
                <a:spcPts val="0"/>
              </a:spcAft>
              <a:buNone/>
            </a:pPr>
            <a:r>
              <a:rPr b="1" lang="es" sz="1800">
                <a:solidFill>
                  <a:srgbClr val="A4C2F4"/>
                </a:solidFill>
                <a:latin typeface="Questrial"/>
                <a:ea typeface="Questrial"/>
                <a:cs typeface="Questrial"/>
                <a:sym typeface="Questrial"/>
              </a:rPr>
              <a:t>En </a:t>
            </a:r>
            <a:r>
              <a:rPr b="1" lang="es" sz="2200">
                <a:solidFill>
                  <a:srgbClr val="A4C2F4"/>
                </a:solidFill>
                <a:latin typeface="Questrial"/>
                <a:ea typeface="Questrial"/>
                <a:cs typeface="Questrial"/>
                <a:sym typeface="Questrial"/>
              </a:rPr>
              <a:t>ProSantana</a:t>
            </a:r>
            <a:r>
              <a:rPr b="1" lang="es" sz="1800">
                <a:solidFill>
                  <a:srgbClr val="A4C2F4"/>
                </a:solidFill>
                <a:latin typeface="Questrial"/>
                <a:ea typeface="Questrial"/>
                <a:cs typeface="Questrial"/>
                <a:sym typeface="Questrial"/>
              </a:rPr>
              <a:t> disfrutamos y vivimos con </a:t>
            </a:r>
            <a:r>
              <a:rPr b="1" lang="es" sz="2200">
                <a:solidFill>
                  <a:srgbClr val="A4C2F4"/>
                </a:solidFill>
                <a:latin typeface="Questrial"/>
                <a:ea typeface="Questrial"/>
                <a:cs typeface="Questrial"/>
                <a:sym typeface="Questrial"/>
              </a:rPr>
              <a:t>pasión</a:t>
            </a:r>
            <a:r>
              <a:rPr b="1" lang="es" sz="1800">
                <a:solidFill>
                  <a:srgbClr val="A4C2F4"/>
                </a:solidFill>
                <a:latin typeface="Questrial"/>
                <a:ea typeface="Questrial"/>
                <a:cs typeface="Questrial"/>
                <a:sym typeface="Questrial"/>
              </a:rPr>
              <a:t> cada proyecto. También contamos con </a:t>
            </a:r>
            <a:r>
              <a:rPr b="1" lang="es" sz="2200">
                <a:solidFill>
                  <a:srgbClr val="A4C2F4"/>
                </a:solidFill>
                <a:latin typeface="Questrial"/>
                <a:ea typeface="Questrial"/>
                <a:cs typeface="Questrial"/>
                <a:sym typeface="Questrial"/>
              </a:rPr>
              <a:t>talentos</a:t>
            </a:r>
            <a:r>
              <a:rPr b="1" lang="es" sz="1800">
                <a:solidFill>
                  <a:srgbClr val="A4C2F4"/>
                </a:solidFill>
                <a:latin typeface="Questrial"/>
                <a:ea typeface="Questrial"/>
                <a:cs typeface="Questrial"/>
                <a:sym typeface="Questrial"/>
              </a:rPr>
              <a:t> externos, seleccionados para cubrir las </a:t>
            </a:r>
            <a:r>
              <a:rPr b="1" lang="es" sz="2200">
                <a:solidFill>
                  <a:srgbClr val="A4C2F4"/>
                </a:solidFill>
                <a:latin typeface="Questrial"/>
                <a:ea typeface="Questrial"/>
                <a:cs typeface="Questrial"/>
                <a:sym typeface="Questrial"/>
              </a:rPr>
              <a:t>necesidades</a:t>
            </a:r>
            <a:r>
              <a:rPr b="1" lang="es" sz="1800">
                <a:solidFill>
                  <a:srgbClr val="A4C2F4"/>
                </a:solidFill>
                <a:latin typeface="Questrial"/>
                <a:ea typeface="Questrial"/>
                <a:cs typeface="Questrial"/>
                <a:sym typeface="Questrial"/>
              </a:rPr>
              <a:t> de cada </a:t>
            </a:r>
            <a:r>
              <a:rPr b="1" lang="es" sz="2200">
                <a:solidFill>
                  <a:srgbClr val="A4C2F4"/>
                </a:solidFill>
                <a:latin typeface="Questrial"/>
                <a:ea typeface="Questrial"/>
                <a:cs typeface="Questrial"/>
                <a:sym typeface="Questrial"/>
              </a:rPr>
              <a:t>proyecto</a:t>
            </a:r>
            <a:r>
              <a:rPr b="1" lang="es" sz="1800">
                <a:solidFill>
                  <a:srgbClr val="A4C2F4"/>
                </a:solidFill>
                <a:latin typeface="Questrial"/>
                <a:ea typeface="Questrial"/>
                <a:cs typeface="Questrial"/>
                <a:sym typeface="Questrial"/>
              </a:rPr>
              <a:t>, entre los talentos externos con los que contamos son: músicos, cantantes, locutores, actores, creativos, ingenieros, asesores.</a:t>
            </a:r>
            <a:endParaRPr sz="2400">
              <a:solidFill>
                <a:srgbClr val="A4C2F4"/>
              </a:solidFill>
              <a:latin typeface="Questrial"/>
              <a:ea typeface="Questrial"/>
              <a:cs typeface="Questrial"/>
              <a:sym typeface="Questrial"/>
            </a:endParaRPr>
          </a:p>
        </p:txBody>
      </p:sp>
      <p:pic>
        <p:nvPicPr>
          <p:cNvPr id="105" name="Google Shape;105;p15"/>
          <p:cNvPicPr preferRelativeResize="0"/>
          <p:nvPr/>
        </p:nvPicPr>
        <p:blipFill>
          <a:blip r:embed="rId4">
            <a:alphaModFix/>
          </a:blip>
          <a:stretch>
            <a:fillRect/>
          </a:stretch>
        </p:blipFill>
        <p:spPr>
          <a:xfrm>
            <a:off x="1961850" y="3799700"/>
            <a:ext cx="7182150" cy="1376725"/>
          </a:xfrm>
          <a:prstGeom prst="rect">
            <a:avLst/>
          </a:prstGeom>
          <a:noFill/>
          <a:ln>
            <a:noFill/>
          </a:ln>
        </p:spPr>
      </p:pic>
      <p:pic>
        <p:nvPicPr>
          <p:cNvPr id="106" name="Google Shape;106;p15"/>
          <p:cNvPicPr preferRelativeResize="0"/>
          <p:nvPr/>
        </p:nvPicPr>
        <p:blipFill rotWithShape="1">
          <a:blip r:embed="rId5">
            <a:alphaModFix/>
          </a:blip>
          <a:srcRect b="0" l="0" r="5096" t="9165"/>
          <a:stretch/>
        </p:blipFill>
        <p:spPr>
          <a:xfrm>
            <a:off x="7827675" y="0"/>
            <a:ext cx="1316325" cy="127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16"/>
          <p:cNvSpPr txBox="1"/>
          <p:nvPr/>
        </p:nvSpPr>
        <p:spPr>
          <a:xfrm>
            <a:off x="1761100" y="125"/>
            <a:ext cx="5360100" cy="100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200">
                <a:solidFill>
                  <a:schemeClr val="lt1"/>
                </a:solidFill>
                <a:latin typeface="Questrial"/>
                <a:ea typeface="Questrial"/>
                <a:cs typeface="Questrial"/>
                <a:sym typeface="Questrial"/>
              </a:rPr>
              <a:t>      </a:t>
            </a:r>
            <a:r>
              <a:rPr b="1" lang="es" sz="2200">
                <a:solidFill>
                  <a:srgbClr val="F6B26B"/>
                </a:solidFill>
                <a:latin typeface="Questrial"/>
                <a:ea typeface="Questrial"/>
                <a:cs typeface="Questrial"/>
                <a:sym typeface="Questrial"/>
              </a:rPr>
              <a:t>¿Qué es Prosantana Estudio Creativo?</a:t>
            </a:r>
            <a:endParaRPr sz="2200">
              <a:solidFill>
                <a:srgbClr val="F6B26B"/>
              </a:solidFill>
            </a:endParaRPr>
          </a:p>
        </p:txBody>
      </p:sp>
      <p:sp>
        <p:nvSpPr>
          <p:cNvPr id="112" name="Google Shape;112;p16"/>
          <p:cNvSpPr txBox="1"/>
          <p:nvPr/>
        </p:nvSpPr>
        <p:spPr>
          <a:xfrm>
            <a:off x="2278225" y="885475"/>
            <a:ext cx="5632800" cy="3000000"/>
          </a:xfrm>
          <a:prstGeom prst="rect">
            <a:avLst/>
          </a:prstGeom>
          <a:noFill/>
          <a:ln>
            <a:noFill/>
          </a:ln>
        </p:spPr>
        <p:txBody>
          <a:bodyPr anchorCtr="0" anchor="ctr" bIns="91425" lIns="91425" spcFirstLastPara="1" rIns="91425" wrap="square" tIns="91425">
            <a:noAutofit/>
          </a:bodyPr>
          <a:lstStyle/>
          <a:p>
            <a:pPr indent="0" lvl="0" marL="0" rtl="0" algn="just">
              <a:lnSpc>
                <a:spcPct val="90000"/>
              </a:lnSpc>
              <a:spcBef>
                <a:spcPts val="0"/>
              </a:spcBef>
              <a:spcAft>
                <a:spcPts val="0"/>
              </a:spcAft>
              <a:buNone/>
            </a:pPr>
            <a:r>
              <a:rPr b="1" lang="es" sz="1665">
                <a:solidFill>
                  <a:srgbClr val="A4C2F4"/>
                </a:solidFill>
                <a:latin typeface="Questrial"/>
                <a:ea typeface="Questrial"/>
                <a:cs typeface="Questrial"/>
                <a:sym typeface="Questrial"/>
              </a:rPr>
              <a:t>Misión:</a:t>
            </a:r>
            <a:endParaRPr>
              <a:solidFill>
                <a:srgbClr val="A4C2F4"/>
              </a:solidFill>
            </a:endParaRPr>
          </a:p>
          <a:p>
            <a:pPr indent="0" lvl="0" marL="0" rtl="0" algn="just">
              <a:lnSpc>
                <a:spcPct val="90000"/>
              </a:lnSpc>
              <a:spcBef>
                <a:spcPts val="333"/>
              </a:spcBef>
              <a:spcAft>
                <a:spcPts val="0"/>
              </a:spcAft>
              <a:buNone/>
            </a:pPr>
            <a:r>
              <a:rPr b="1" lang="es" sz="1665">
                <a:solidFill>
                  <a:srgbClr val="A4C2F4"/>
                </a:solidFill>
                <a:latin typeface="Questrial"/>
                <a:ea typeface="Questrial"/>
                <a:cs typeface="Questrial"/>
                <a:sym typeface="Questrial"/>
              </a:rPr>
              <a:t> “Somos un divertido </a:t>
            </a:r>
            <a:r>
              <a:rPr b="1" lang="es" sz="2165">
                <a:solidFill>
                  <a:srgbClr val="A4C2F4"/>
                </a:solidFill>
                <a:latin typeface="Questrial"/>
                <a:ea typeface="Questrial"/>
                <a:cs typeface="Questrial"/>
                <a:sym typeface="Questrial"/>
              </a:rPr>
              <a:t>equipo creativo</a:t>
            </a:r>
            <a:r>
              <a:rPr b="1" lang="es" sz="1665">
                <a:solidFill>
                  <a:srgbClr val="A4C2F4"/>
                </a:solidFill>
                <a:latin typeface="Questrial"/>
                <a:ea typeface="Questrial"/>
                <a:cs typeface="Questrial"/>
                <a:sym typeface="Questrial"/>
              </a:rPr>
              <a:t>, dedicado a generar </a:t>
            </a:r>
            <a:r>
              <a:rPr b="1" lang="es" sz="2165">
                <a:solidFill>
                  <a:srgbClr val="A4C2F4"/>
                </a:solidFill>
                <a:latin typeface="Questrial"/>
                <a:ea typeface="Questrial"/>
                <a:cs typeface="Questrial"/>
                <a:sym typeface="Questrial"/>
              </a:rPr>
              <a:t>ideas y música</a:t>
            </a:r>
            <a:r>
              <a:rPr b="1" lang="es" sz="1665">
                <a:solidFill>
                  <a:srgbClr val="A4C2F4"/>
                </a:solidFill>
                <a:latin typeface="Questrial"/>
                <a:ea typeface="Questrial"/>
                <a:cs typeface="Questrial"/>
                <a:sym typeface="Questrial"/>
              </a:rPr>
              <a:t> con objetividad, amor y pasión… creando emociones que superan nuestras expectativas y las de nuestros clientes que ponen sus </a:t>
            </a:r>
            <a:r>
              <a:rPr b="1" lang="es" sz="2165">
                <a:solidFill>
                  <a:srgbClr val="A4C2F4"/>
                </a:solidFill>
                <a:latin typeface="Questrial"/>
                <a:ea typeface="Questrial"/>
                <a:cs typeface="Questrial"/>
                <a:sym typeface="Questrial"/>
              </a:rPr>
              <a:t>sueños</a:t>
            </a:r>
            <a:r>
              <a:rPr b="1" lang="es" sz="1665">
                <a:solidFill>
                  <a:srgbClr val="A4C2F4"/>
                </a:solidFill>
                <a:latin typeface="Questrial"/>
                <a:ea typeface="Questrial"/>
                <a:cs typeface="Questrial"/>
                <a:sym typeface="Questrial"/>
              </a:rPr>
              <a:t> en nuestras manos.”</a:t>
            </a:r>
            <a:endParaRPr>
              <a:solidFill>
                <a:srgbClr val="A4C2F4"/>
              </a:solidFill>
            </a:endParaRPr>
          </a:p>
          <a:p>
            <a:pPr indent="-173878" lvl="0" marL="274320" rtl="0" algn="just">
              <a:lnSpc>
                <a:spcPct val="90000"/>
              </a:lnSpc>
              <a:spcBef>
                <a:spcPts val="333"/>
              </a:spcBef>
              <a:spcAft>
                <a:spcPts val="0"/>
              </a:spcAft>
              <a:buNone/>
            </a:pPr>
            <a:r>
              <a:t/>
            </a:r>
            <a:endParaRPr b="1" sz="1665">
              <a:solidFill>
                <a:srgbClr val="A4C2F4"/>
              </a:solidFill>
              <a:latin typeface="Questrial"/>
              <a:ea typeface="Questrial"/>
              <a:cs typeface="Questrial"/>
              <a:sym typeface="Questrial"/>
            </a:endParaRPr>
          </a:p>
          <a:p>
            <a:pPr indent="0" lvl="0" marL="0" rtl="0" algn="just">
              <a:lnSpc>
                <a:spcPct val="90000"/>
              </a:lnSpc>
              <a:spcBef>
                <a:spcPts val="333"/>
              </a:spcBef>
              <a:spcAft>
                <a:spcPts val="0"/>
              </a:spcAft>
              <a:buNone/>
            </a:pPr>
            <a:r>
              <a:rPr b="1" lang="es" sz="1665">
                <a:solidFill>
                  <a:srgbClr val="A4C2F4"/>
                </a:solidFill>
                <a:latin typeface="Questrial"/>
                <a:ea typeface="Questrial"/>
                <a:cs typeface="Questrial"/>
                <a:sym typeface="Questrial"/>
              </a:rPr>
              <a:t>Visión</a:t>
            </a:r>
            <a:endParaRPr>
              <a:solidFill>
                <a:srgbClr val="A4C2F4"/>
              </a:solidFill>
            </a:endParaRPr>
          </a:p>
          <a:p>
            <a:pPr indent="0" lvl="0" marL="0" rtl="0" algn="just">
              <a:lnSpc>
                <a:spcPct val="90000"/>
              </a:lnSpc>
              <a:spcBef>
                <a:spcPts val="333"/>
              </a:spcBef>
              <a:spcAft>
                <a:spcPts val="0"/>
              </a:spcAft>
              <a:buNone/>
            </a:pPr>
            <a:r>
              <a:rPr b="1" lang="es" sz="1665">
                <a:solidFill>
                  <a:srgbClr val="A4C2F4"/>
                </a:solidFill>
                <a:latin typeface="Questrial"/>
                <a:ea typeface="Questrial"/>
                <a:cs typeface="Questrial"/>
                <a:sym typeface="Questrial"/>
              </a:rPr>
              <a:t>“Ser una empresa </a:t>
            </a:r>
            <a:r>
              <a:rPr b="1" lang="es" sz="2165">
                <a:solidFill>
                  <a:srgbClr val="A4C2F4"/>
                </a:solidFill>
                <a:latin typeface="Questrial"/>
                <a:ea typeface="Questrial"/>
                <a:cs typeface="Questrial"/>
                <a:sym typeface="Questrial"/>
              </a:rPr>
              <a:t>líder</a:t>
            </a:r>
            <a:r>
              <a:rPr b="1" lang="es" sz="1665">
                <a:solidFill>
                  <a:srgbClr val="A4C2F4"/>
                </a:solidFill>
                <a:latin typeface="Questrial"/>
                <a:ea typeface="Questrial"/>
                <a:cs typeface="Questrial"/>
                <a:sym typeface="Questrial"/>
              </a:rPr>
              <a:t>, ofreciendo la mejor opción en </a:t>
            </a:r>
            <a:r>
              <a:rPr b="1" lang="es" sz="2165">
                <a:solidFill>
                  <a:srgbClr val="A4C2F4"/>
                </a:solidFill>
                <a:latin typeface="Questrial"/>
                <a:ea typeface="Questrial"/>
                <a:cs typeface="Questrial"/>
                <a:sym typeface="Questrial"/>
              </a:rPr>
              <a:t>producción musical y comercial</a:t>
            </a:r>
            <a:r>
              <a:rPr b="1" lang="es" sz="1665">
                <a:solidFill>
                  <a:srgbClr val="A4C2F4"/>
                </a:solidFill>
                <a:latin typeface="Questrial"/>
                <a:ea typeface="Questrial"/>
                <a:cs typeface="Questrial"/>
                <a:sym typeface="Questrial"/>
              </a:rPr>
              <a:t>.</a:t>
            </a:r>
            <a:endParaRPr>
              <a:solidFill>
                <a:srgbClr val="A4C2F4"/>
              </a:solidFill>
            </a:endParaRPr>
          </a:p>
        </p:txBody>
      </p:sp>
      <p:pic>
        <p:nvPicPr>
          <p:cNvPr id="113" name="Google Shape;113;p16"/>
          <p:cNvPicPr preferRelativeResize="0"/>
          <p:nvPr/>
        </p:nvPicPr>
        <p:blipFill>
          <a:blip r:embed="rId4">
            <a:alphaModFix amt="69000"/>
          </a:blip>
          <a:stretch>
            <a:fillRect/>
          </a:stretch>
        </p:blipFill>
        <p:spPr>
          <a:xfrm>
            <a:off x="6146650" y="3806350"/>
            <a:ext cx="2980202" cy="1337151"/>
          </a:xfrm>
          <a:prstGeom prst="rect">
            <a:avLst/>
          </a:prstGeom>
          <a:noFill/>
          <a:ln>
            <a:noFill/>
          </a:ln>
        </p:spPr>
      </p:pic>
      <p:pic>
        <p:nvPicPr>
          <p:cNvPr id="114" name="Google Shape;114;p16"/>
          <p:cNvPicPr preferRelativeResize="0"/>
          <p:nvPr/>
        </p:nvPicPr>
        <p:blipFill rotWithShape="1">
          <a:blip r:embed="rId5">
            <a:alphaModFix/>
          </a:blip>
          <a:srcRect b="0" l="0" r="5096" t="9165"/>
          <a:stretch/>
        </p:blipFill>
        <p:spPr>
          <a:xfrm>
            <a:off x="7827675" y="0"/>
            <a:ext cx="1316325" cy="127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7"/>
          <p:cNvSpPr txBox="1"/>
          <p:nvPr/>
        </p:nvSpPr>
        <p:spPr>
          <a:xfrm>
            <a:off x="2278225" y="125"/>
            <a:ext cx="4842900" cy="100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200">
                <a:solidFill>
                  <a:schemeClr val="lt1"/>
                </a:solidFill>
                <a:latin typeface="Questrial"/>
                <a:ea typeface="Questrial"/>
                <a:cs typeface="Questrial"/>
                <a:sym typeface="Questrial"/>
              </a:rPr>
              <a:t>      </a:t>
            </a:r>
            <a:r>
              <a:rPr b="1" lang="es" sz="2200">
                <a:solidFill>
                  <a:srgbClr val="F6B26B"/>
                </a:solidFill>
                <a:latin typeface="Questrial"/>
                <a:ea typeface="Questrial"/>
                <a:cs typeface="Questrial"/>
                <a:sym typeface="Questrial"/>
              </a:rPr>
              <a:t>¿Qué se produce en ProSantana?</a:t>
            </a:r>
            <a:endParaRPr sz="2200">
              <a:solidFill>
                <a:srgbClr val="F6B26B"/>
              </a:solidFill>
            </a:endParaRPr>
          </a:p>
        </p:txBody>
      </p:sp>
      <p:sp>
        <p:nvSpPr>
          <p:cNvPr id="120" name="Google Shape;120;p17"/>
          <p:cNvSpPr txBox="1"/>
          <p:nvPr/>
        </p:nvSpPr>
        <p:spPr>
          <a:xfrm>
            <a:off x="2033650" y="1444825"/>
            <a:ext cx="6883200" cy="3000000"/>
          </a:xfrm>
          <a:prstGeom prst="rect">
            <a:avLst/>
          </a:prstGeom>
          <a:noFill/>
          <a:ln>
            <a:noFill/>
          </a:ln>
        </p:spPr>
        <p:txBody>
          <a:bodyPr anchorCtr="0" anchor="ctr" bIns="91425" lIns="91425" spcFirstLastPara="1" rIns="91425" wrap="square" tIns="91425">
            <a:noAutofit/>
          </a:bodyPr>
          <a:lstStyle/>
          <a:p>
            <a:pPr indent="0" lvl="0" marL="274320" rtl="0" algn="just">
              <a:spcBef>
                <a:spcPts val="0"/>
              </a:spcBef>
              <a:spcAft>
                <a:spcPts val="0"/>
              </a:spcAft>
              <a:buNone/>
            </a:pPr>
            <a:r>
              <a:t/>
            </a:r>
            <a:endParaRPr b="1" sz="1600">
              <a:solidFill>
                <a:schemeClr val="lt1"/>
              </a:solidFill>
              <a:latin typeface="Questrial"/>
              <a:ea typeface="Questrial"/>
              <a:cs typeface="Questrial"/>
              <a:sym typeface="Questrial"/>
            </a:endParaRPr>
          </a:p>
          <a:p>
            <a:pPr indent="0" lvl="0" marL="274320" rtl="0" algn="just">
              <a:spcBef>
                <a:spcPts val="0"/>
              </a:spcBef>
              <a:spcAft>
                <a:spcPts val="0"/>
              </a:spcAft>
              <a:buNone/>
            </a:pPr>
            <a:r>
              <a:t/>
            </a:r>
            <a:endParaRPr b="1" sz="1600">
              <a:solidFill>
                <a:schemeClr val="lt1"/>
              </a:solidFill>
              <a:latin typeface="Questrial"/>
              <a:ea typeface="Questrial"/>
              <a:cs typeface="Questrial"/>
              <a:sym typeface="Questrial"/>
            </a:endParaRPr>
          </a:p>
          <a:p>
            <a:pPr indent="0" lvl="0" marL="274320" rtl="0" algn="just">
              <a:spcBef>
                <a:spcPts val="0"/>
              </a:spcBef>
              <a:spcAft>
                <a:spcPts val="0"/>
              </a:spcAft>
              <a:buNone/>
            </a:pPr>
            <a:r>
              <a:t/>
            </a:r>
            <a:endParaRPr b="1" sz="1600">
              <a:solidFill>
                <a:schemeClr val="lt1"/>
              </a:solidFill>
              <a:latin typeface="Questrial"/>
              <a:ea typeface="Questrial"/>
              <a:cs typeface="Questrial"/>
              <a:sym typeface="Questrial"/>
            </a:endParaRPr>
          </a:p>
          <a:p>
            <a:pPr indent="-274320" lvl="0" marL="274320" rtl="0" algn="just">
              <a:spcBef>
                <a:spcPts val="0"/>
              </a:spcBef>
              <a:spcAft>
                <a:spcPts val="0"/>
              </a:spcAft>
              <a:buClr>
                <a:srgbClr val="A4C2F4"/>
              </a:buClr>
              <a:buSzPts val="1520"/>
              <a:buFont typeface="Noto Sans Symbols"/>
              <a:buChar char="●"/>
            </a:pPr>
            <a:r>
              <a:rPr b="1" lang="es" sz="1600">
                <a:solidFill>
                  <a:srgbClr val="A4C2F4"/>
                </a:solidFill>
                <a:latin typeface="Questrial"/>
                <a:ea typeface="Questrial"/>
                <a:cs typeface="Questrial"/>
                <a:sym typeface="Questrial"/>
              </a:rPr>
              <a:t>Spot.- Material de corta duración utilizado con fines publicitarios para dar a conocer o posicionar un producto, marca, servicio o evento. La duración oscila entre los 10 y 60 segundos. Va dirigido a clientes potenciales y consumidores cautivos.</a:t>
            </a:r>
            <a:endParaRPr>
              <a:solidFill>
                <a:srgbClr val="A4C2F4"/>
              </a:solidFill>
            </a:endParaRPr>
          </a:p>
          <a:p>
            <a:pPr indent="0" lvl="0" marL="0" rtl="0" algn="just">
              <a:spcBef>
                <a:spcPts val="320"/>
              </a:spcBef>
              <a:spcAft>
                <a:spcPts val="0"/>
              </a:spcAft>
              <a:buNone/>
            </a:pPr>
            <a:r>
              <a:rPr b="1" lang="es" sz="900">
                <a:solidFill>
                  <a:schemeClr val="lt1"/>
                </a:solidFill>
                <a:latin typeface="Questrial"/>
                <a:ea typeface="Questrial"/>
                <a:cs typeface="Questrial"/>
                <a:sym typeface="Questrial"/>
              </a:rPr>
              <a:t>            </a:t>
            </a:r>
            <a:r>
              <a:rPr b="1" lang="es" sz="900" u="sng">
                <a:solidFill>
                  <a:schemeClr val="hlink"/>
                </a:solidFill>
                <a:latin typeface="Questrial"/>
                <a:ea typeface="Questrial"/>
                <a:cs typeface="Questrial"/>
                <a:sym typeface="Questrial"/>
                <a:hlinkClick r:id="rId4"/>
              </a:rPr>
              <a:t>https://www.dropbox.com/sh/321qynsjv9lh8t3/AABxmKJkHyxHDKGx-PTl1aqoa?dl=0</a:t>
            </a:r>
            <a:endParaRPr b="1" sz="900">
              <a:solidFill>
                <a:schemeClr val="lt1"/>
              </a:solidFill>
              <a:latin typeface="Questrial"/>
              <a:ea typeface="Questrial"/>
              <a:cs typeface="Questrial"/>
              <a:sym typeface="Questrial"/>
            </a:endParaRPr>
          </a:p>
          <a:p>
            <a:pPr indent="0" lvl="0" marL="0" rtl="0" algn="just">
              <a:spcBef>
                <a:spcPts val="320"/>
              </a:spcBef>
              <a:spcAft>
                <a:spcPts val="0"/>
              </a:spcAft>
              <a:buNone/>
            </a:pPr>
            <a:r>
              <a:t/>
            </a:r>
            <a:endParaRPr b="1" sz="1600">
              <a:solidFill>
                <a:schemeClr val="lt1"/>
              </a:solidFill>
              <a:latin typeface="Questrial"/>
              <a:ea typeface="Questrial"/>
              <a:cs typeface="Questrial"/>
              <a:sym typeface="Questrial"/>
            </a:endParaRPr>
          </a:p>
          <a:p>
            <a:pPr indent="-274320" lvl="0" marL="274320" rtl="0" algn="just">
              <a:spcBef>
                <a:spcPts val="320"/>
              </a:spcBef>
              <a:spcAft>
                <a:spcPts val="0"/>
              </a:spcAft>
              <a:buClr>
                <a:srgbClr val="A4C2F4"/>
              </a:buClr>
              <a:buSzPts val="1520"/>
              <a:buFont typeface="Noto Sans Symbols"/>
              <a:buChar char="●"/>
            </a:pPr>
            <a:r>
              <a:rPr b="1" lang="es" sz="1600">
                <a:solidFill>
                  <a:srgbClr val="A4C2F4"/>
                </a:solidFill>
                <a:latin typeface="Questrial"/>
                <a:ea typeface="Questrial"/>
                <a:cs typeface="Questrial"/>
                <a:sym typeface="Questrial"/>
              </a:rPr>
              <a:t>Jingle.- Audio de corta duración cuya principal función es generar </a:t>
            </a:r>
            <a:r>
              <a:rPr b="1" lang="es" sz="1600">
                <a:solidFill>
                  <a:srgbClr val="A4C2F4"/>
                </a:solidFill>
                <a:latin typeface="Questrial"/>
                <a:ea typeface="Questrial"/>
                <a:cs typeface="Questrial"/>
                <a:sym typeface="Questrial"/>
              </a:rPr>
              <a:t>i</a:t>
            </a:r>
            <a:r>
              <a:rPr b="1" lang="es" sz="1600">
                <a:solidFill>
                  <a:srgbClr val="A4C2F4"/>
                </a:solidFill>
                <a:latin typeface="Questrial"/>
                <a:ea typeface="Questrial"/>
                <a:cs typeface="Questrial"/>
                <a:sym typeface="Questrial"/>
              </a:rPr>
              <a:t>mpacto y recordación del producto, marca, servicio o institución; Es un identificador propio, generalmente expuesto en una melodía o canción, se puede incluir el slogan. </a:t>
            </a:r>
            <a:endParaRPr b="1" sz="1600">
              <a:solidFill>
                <a:srgbClr val="A4C2F4"/>
              </a:solidFill>
              <a:latin typeface="Questrial"/>
              <a:ea typeface="Questrial"/>
              <a:cs typeface="Questrial"/>
              <a:sym typeface="Questrial"/>
            </a:endParaRPr>
          </a:p>
          <a:p>
            <a:pPr indent="0" lvl="0" marL="0" rtl="0" algn="just">
              <a:spcBef>
                <a:spcPts val="320"/>
              </a:spcBef>
              <a:spcAft>
                <a:spcPts val="0"/>
              </a:spcAft>
              <a:buNone/>
            </a:pPr>
            <a:r>
              <a:rPr b="1" lang="es" sz="900">
                <a:solidFill>
                  <a:schemeClr val="lt1"/>
                </a:solidFill>
                <a:latin typeface="Questrial"/>
                <a:ea typeface="Questrial"/>
                <a:cs typeface="Questrial"/>
                <a:sym typeface="Questrial"/>
              </a:rPr>
              <a:t>            </a:t>
            </a:r>
            <a:r>
              <a:rPr b="1" lang="es" sz="900" u="sng">
                <a:solidFill>
                  <a:schemeClr val="hlink"/>
                </a:solidFill>
                <a:latin typeface="Questrial"/>
                <a:ea typeface="Questrial"/>
                <a:cs typeface="Questrial"/>
                <a:sym typeface="Questrial"/>
                <a:hlinkClick r:id="rId5"/>
              </a:rPr>
              <a:t>https://www.dropbox.com/sh/ma0cmyo5148poxg/AABbghlGllYiXlLlM-2wQsnua?dl=0</a:t>
            </a:r>
            <a:endParaRPr b="1" sz="900">
              <a:solidFill>
                <a:schemeClr val="lt1"/>
              </a:solidFill>
              <a:latin typeface="Questrial"/>
              <a:ea typeface="Questrial"/>
              <a:cs typeface="Questrial"/>
              <a:sym typeface="Questrial"/>
            </a:endParaRPr>
          </a:p>
          <a:p>
            <a:pPr indent="0" lvl="0" marL="0" rtl="0" algn="just">
              <a:spcBef>
                <a:spcPts val="320"/>
              </a:spcBef>
              <a:spcAft>
                <a:spcPts val="0"/>
              </a:spcAft>
              <a:buNone/>
            </a:pPr>
            <a:r>
              <a:rPr b="1" lang="es" sz="900">
                <a:solidFill>
                  <a:schemeClr val="lt1"/>
                </a:solidFill>
                <a:latin typeface="Questrial"/>
                <a:ea typeface="Questrial"/>
                <a:cs typeface="Questrial"/>
                <a:sym typeface="Questrial"/>
              </a:rPr>
              <a:t>            </a:t>
            </a:r>
            <a:r>
              <a:rPr b="1" lang="es" sz="900" u="sng">
                <a:solidFill>
                  <a:schemeClr val="hlink"/>
                </a:solidFill>
                <a:latin typeface="Questrial"/>
                <a:ea typeface="Questrial"/>
                <a:cs typeface="Questrial"/>
                <a:sym typeface="Questrial"/>
                <a:hlinkClick r:id="rId6"/>
              </a:rPr>
              <a:t>https://www.dropbox.com/sh/3kf4ydq7ywyhw9x/AACdpxWEOwR8mIBU_aQAH68na?dl=0</a:t>
            </a:r>
            <a:endParaRPr b="1" sz="900">
              <a:solidFill>
                <a:schemeClr val="lt1"/>
              </a:solidFill>
              <a:latin typeface="Questrial"/>
              <a:ea typeface="Questrial"/>
              <a:cs typeface="Questrial"/>
              <a:sym typeface="Questrial"/>
            </a:endParaRPr>
          </a:p>
          <a:p>
            <a:pPr indent="0" lvl="0" marL="0" rtl="0" algn="just">
              <a:spcBef>
                <a:spcPts val="320"/>
              </a:spcBef>
              <a:spcAft>
                <a:spcPts val="0"/>
              </a:spcAft>
              <a:buNone/>
            </a:pPr>
            <a:r>
              <a:t/>
            </a:r>
            <a:endParaRPr b="1" sz="900">
              <a:solidFill>
                <a:schemeClr val="lt1"/>
              </a:solidFill>
              <a:latin typeface="Questrial"/>
              <a:ea typeface="Questrial"/>
              <a:cs typeface="Questrial"/>
              <a:sym typeface="Questrial"/>
            </a:endParaRPr>
          </a:p>
        </p:txBody>
      </p:sp>
      <p:sp>
        <p:nvSpPr>
          <p:cNvPr id="121" name="Google Shape;121;p17"/>
          <p:cNvSpPr txBox="1"/>
          <p:nvPr/>
        </p:nvSpPr>
        <p:spPr>
          <a:xfrm>
            <a:off x="2278225" y="-295525"/>
            <a:ext cx="55494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800">
                <a:solidFill>
                  <a:srgbClr val="FEFEFE"/>
                </a:solidFill>
                <a:latin typeface="Questrial"/>
                <a:ea typeface="Questrial"/>
                <a:cs typeface="Questrial"/>
                <a:sym typeface="Questrial"/>
              </a:rPr>
              <a:t>        </a:t>
            </a:r>
            <a:r>
              <a:rPr b="1" lang="es" sz="2800" u="sng">
                <a:solidFill>
                  <a:srgbClr val="D9EAD3"/>
                </a:solidFill>
                <a:latin typeface="Questrial"/>
                <a:ea typeface="Questrial"/>
                <a:cs typeface="Questrial"/>
                <a:sym typeface="Questrial"/>
              </a:rPr>
              <a:t>Producción Comercial</a:t>
            </a:r>
            <a:endParaRPr b="1" sz="2800" u="sng">
              <a:solidFill>
                <a:srgbClr val="D9EAD3"/>
              </a:solidFill>
              <a:latin typeface="Questrial"/>
              <a:ea typeface="Questrial"/>
              <a:cs typeface="Questrial"/>
              <a:sym typeface="Questrial"/>
            </a:endParaRPr>
          </a:p>
        </p:txBody>
      </p:sp>
      <p:pic>
        <p:nvPicPr>
          <p:cNvPr id="122" name="Google Shape;122;p17"/>
          <p:cNvPicPr preferRelativeResize="0"/>
          <p:nvPr/>
        </p:nvPicPr>
        <p:blipFill>
          <a:blip r:embed="rId7">
            <a:alphaModFix/>
          </a:blip>
          <a:stretch>
            <a:fillRect/>
          </a:stretch>
        </p:blipFill>
        <p:spPr>
          <a:xfrm>
            <a:off x="1902500" y="4695925"/>
            <a:ext cx="7241500" cy="447575"/>
          </a:xfrm>
          <a:prstGeom prst="rect">
            <a:avLst/>
          </a:prstGeom>
          <a:noFill/>
          <a:ln>
            <a:noFill/>
          </a:ln>
        </p:spPr>
      </p:pic>
      <p:pic>
        <p:nvPicPr>
          <p:cNvPr id="123" name="Google Shape;123;p17"/>
          <p:cNvPicPr preferRelativeResize="0"/>
          <p:nvPr/>
        </p:nvPicPr>
        <p:blipFill rotWithShape="1">
          <a:blip r:embed="rId8">
            <a:alphaModFix/>
          </a:blip>
          <a:srcRect b="0" l="0" r="5096" t="9165"/>
          <a:stretch/>
        </p:blipFill>
        <p:spPr>
          <a:xfrm>
            <a:off x="7827675" y="0"/>
            <a:ext cx="1316325" cy="127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18"/>
          <p:cNvSpPr txBox="1"/>
          <p:nvPr/>
        </p:nvSpPr>
        <p:spPr>
          <a:xfrm>
            <a:off x="2278225" y="125"/>
            <a:ext cx="4842900" cy="100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200">
                <a:solidFill>
                  <a:schemeClr val="lt1"/>
                </a:solidFill>
                <a:latin typeface="Questrial"/>
                <a:ea typeface="Questrial"/>
                <a:cs typeface="Questrial"/>
                <a:sym typeface="Questrial"/>
              </a:rPr>
              <a:t>      </a:t>
            </a:r>
            <a:r>
              <a:rPr b="1" lang="es" sz="2200">
                <a:solidFill>
                  <a:srgbClr val="F6B26B"/>
                </a:solidFill>
                <a:latin typeface="Questrial"/>
                <a:ea typeface="Questrial"/>
                <a:cs typeface="Questrial"/>
                <a:sym typeface="Questrial"/>
              </a:rPr>
              <a:t>¿Qué se produce en  ProSantana?</a:t>
            </a:r>
            <a:r>
              <a:rPr b="1" lang="es" sz="2200">
                <a:solidFill>
                  <a:schemeClr val="lt1"/>
                </a:solidFill>
                <a:latin typeface="Questrial"/>
                <a:ea typeface="Questrial"/>
                <a:cs typeface="Questrial"/>
                <a:sym typeface="Questrial"/>
              </a:rPr>
              <a:t>     </a:t>
            </a:r>
            <a:endParaRPr sz="2200"/>
          </a:p>
        </p:txBody>
      </p:sp>
      <p:sp>
        <p:nvSpPr>
          <p:cNvPr id="129" name="Google Shape;129;p18"/>
          <p:cNvSpPr txBox="1"/>
          <p:nvPr/>
        </p:nvSpPr>
        <p:spPr>
          <a:xfrm>
            <a:off x="2278225" y="-371725"/>
            <a:ext cx="44076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800">
                <a:solidFill>
                  <a:srgbClr val="FEFEFE"/>
                </a:solidFill>
                <a:latin typeface="Questrial"/>
                <a:ea typeface="Questrial"/>
                <a:cs typeface="Questrial"/>
                <a:sym typeface="Questrial"/>
              </a:rPr>
              <a:t>        </a:t>
            </a:r>
            <a:r>
              <a:rPr b="1" lang="es" sz="2800" u="sng">
                <a:solidFill>
                  <a:srgbClr val="B6D7A8"/>
                </a:solidFill>
                <a:latin typeface="Questrial"/>
                <a:ea typeface="Questrial"/>
                <a:cs typeface="Questrial"/>
                <a:sym typeface="Questrial"/>
              </a:rPr>
              <a:t>Producción Comercial</a:t>
            </a:r>
            <a:endParaRPr b="1" sz="2800" u="sng">
              <a:solidFill>
                <a:srgbClr val="B6D7A8"/>
              </a:solidFill>
              <a:latin typeface="Questrial"/>
              <a:ea typeface="Questrial"/>
              <a:cs typeface="Questrial"/>
              <a:sym typeface="Questrial"/>
            </a:endParaRPr>
          </a:p>
        </p:txBody>
      </p:sp>
      <p:sp>
        <p:nvSpPr>
          <p:cNvPr id="130" name="Google Shape;130;p18"/>
          <p:cNvSpPr txBox="1"/>
          <p:nvPr/>
        </p:nvSpPr>
        <p:spPr>
          <a:xfrm>
            <a:off x="1973850" y="1824725"/>
            <a:ext cx="7110300" cy="3000000"/>
          </a:xfrm>
          <a:prstGeom prst="rect">
            <a:avLst/>
          </a:prstGeom>
          <a:noFill/>
          <a:ln>
            <a:noFill/>
          </a:ln>
        </p:spPr>
        <p:txBody>
          <a:bodyPr anchorCtr="0" anchor="ctr" bIns="91425" lIns="91425" spcFirstLastPara="1" rIns="91425" wrap="square" tIns="91425">
            <a:noAutofit/>
          </a:bodyPr>
          <a:lstStyle/>
          <a:p>
            <a:pPr indent="-266700" lvl="0" marL="274320" rtl="0" algn="just">
              <a:spcBef>
                <a:spcPts val="320"/>
              </a:spcBef>
              <a:spcAft>
                <a:spcPts val="0"/>
              </a:spcAft>
              <a:buClr>
                <a:srgbClr val="A4C2F4"/>
              </a:buClr>
              <a:buSzPts val="1400"/>
              <a:buFont typeface="Noto Sans Symbols"/>
              <a:buChar char="●"/>
            </a:pPr>
            <a:r>
              <a:rPr b="1" lang="es">
                <a:solidFill>
                  <a:srgbClr val="A4C2F4"/>
                </a:solidFill>
                <a:latin typeface="Questrial"/>
                <a:ea typeface="Questrial"/>
                <a:cs typeface="Questrial"/>
                <a:sym typeface="Questrial"/>
              </a:rPr>
              <a:t>On hold.- Mensaje para dar a conocer los productos, servicios y promociones que oferta la empresa, su exposición se lleva a cabo mientras el cliente espera en el teléfono, se transmite a través del conmutador. El mensaje puede ser musical, voz en off o bien, combinado. Son conocidos también como promophones.</a:t>
            </a:r>
            <a:endParaRPr b="1">
              <a:solidFill>
                <a:srgbClr val="A4C2F4"/>
              </a:solidFill>
              <a:latin typeface="Questrial"/>
              <a:ea typeface="Questrial"/>
              <a:cs typeface="Questrial"/>
              <a:sym typeface="Questrial"/>
            </a:endParaRPr>
          </a:p>
          <a:p>
            <a:pPr indent="0" lvl="0" marL="274320" rtl="0" algn="just">
              <a:spcBef>
                <a:spcPts val="320"/>
              </a:spcBef>
              <a:spcAft>
                <a:spcPts val="0"/>
              </a:spcAft>
              <a:buNone/>
            </a:pPr>
            <a:r>
              <a:rPr b="1" lang="es" sz="900" u="sng">
                <a:solidFill>
                  <a:schemeClr val="hlink"/>
                </a:solidFill>
                <a:latin typeface="Questrial"/>
                <a:ea typeface="Questrial"/>
                <a:cs typeface="Questrial"/>
                <a:sym typeface="Questrial"/>
                <a:hlinkClick r:id="rId4"/>
              </a:rPr>
              <a:t>https://www.dropbox.com/sh/5cihac4gnz61vzl/AACVa7M7cr4fRt5MamYFS_-2a?dl=0</a:t>
            </a:r>
            <a:endParaRPr b="1" sz="900">
              <a:solidFill>
                <a:schemeClr val="lt1"/>
              </a:solidFill>
              <a:latin typeface="Questrial"/>
              <a:ea typeface="Questrial"/>
              <a:cs typeface="Questrial"/>
              <a:sym typeface="Questrial"/>
            </a:endParaRPr>
          </a:p>
          <a:p>
            <a:pPr indent="-177800" lvl="0" marL="274320" rtl="0" algn="just">
              <a:spcBef>
                <a:spcPts val="320"/>
              </a:spcBef>
              <a:spcAft>
                <a:spcPts val="0"/>
              </a:spcAft>
              <a:buNone/>
            </a:pPr>
            <a:r>
              <a:t/>
            </a:r>
            <a:endParaRPr b="1">
              <a:solidFill>
                <a:schemeClr val="lt1"/>
              </a:solidFill>
              <a:latin typeface="Questrial"/>
              <a:ea typeface="Questrial"/>
              <a:cs typeface="Questrial"/>
              <a:sym typeface="Questrial"/>
            </a:endParaRPr>
          </a:p>
          <a:p>
            <a:pPr indent="-266700" lvl="0" marL="274320" rtl="0" algn="just">
              <a:spcBef>
                <a:spcPts val="320"/>
              </a:spcBef>
              <a:spcAft>
                <a:spcPts val="0"/>
              </a:spcAft>
              <a:buClr>
                <a:srgbClr val="A4C2F4"/>
              </a:buClr>
              <a:buSzPts val="1400"/>
              <a:buFont typeface="Noto Sans Symbols"/>
              <a:buChar char="●"/>
            </a:pPr>
            <a:r>
              <a:rPr b="1" lang="es">
                <a:solidFill>
                  <a:srgbClr val="A4C2F4"/>
                </a:solidFill>
                <a:latin typeface="Questrial"/>
                <a:ea typeface="Questrial"/>
                <a:cs typeface="Questrial"/>
                <a:sym typeface="Questrial"/>
              </a:rPr>
              <a:t>Audio Web.- Las nuevas plataformas tecnológicas permiten incluir audio, esto significa una sustancial área de oportunidad para anunciarse, además te dará identidad, así como la opción de anunciarte no sólo visualmente, sino también auditivamente. </a:t>
            </a:r>
            <a:endParaRPr b="1">
              <a:solidFill>
                <a:srgbClr val="A4C2F4"/>
              </a:solidFill>
              <a:latin typeface="Questrial"/>
              <a:ea typeface="Questrial"/>
              <a:cs typeface="Questrial"/>
              <a:sym typeface="Questrial"/>
            </a:endParaRPr>
          </a:p>
          <a:p>
            <a:pPr indent="0" lvl="0" marL="274320" rtl="0" algn="just">
              <a:spcBef>
                <a:spcPts val="320"/>
              </a:spcBef>
              <a:spcAft>
                <a:spcPts val="0"/>
              </a:spcAft>
              <a:buNone/>
            </a:pPr>
            <a:r>
              <a:rPr b="1" lang="es" sz="900" u="sng">
                <a:solidFill>
                  <a:schemeClr val="hlink"/>
                </a:solidFill>
                <a:latin typeface="Questrial"/>
                <a:ea typeface="Questrial"/>
                <a:cs typeface="Questrial"/>
                <a:sym typeface="Questrial"/>
                <a:hlinkClick r:id="rId5"/>
              </a:rPr>
              <a:t>https://www.dropbox.com/sh/524fhja30esx440/AABtMO3U_nn9LSBWZKMWQKdIa?dl=0</a:t>
            </a:r>
            <a:endParaRPr b="1" sz="900">
              <a:solidFill>
                <a:schemeClr val="lt1"/>
              </a:solidFill>
              <a:latin typeface="Questrial"/>
              <a:ea typeface="Questrial"/>
              <a:cs typeface="Questrial"/>
              <a:sym typeface="Questrial"/>
            </a:endParaRPr>
          </a:p>
          <a:p>
            <a:pPr indent="-177800" lvl="0" marL="274320" rtl="0" algn="just">
              <a:spcBef>
                <a:spcPts val="320"/>
              </a:spcBef>
              <a:spcAft>
                <a:spcPts val="0"/>
              </a:spcAft>
              <a:buNone/>
            </a:pPr>
            <a:r>
              <a:t/>
            </a:r>
            <a:endParaRPr b="1">
              <a:solidFill>
                <a:schemeClr val="lt1"/>
              </a:solidFill>
              <a:latin typeface="Questrial"/>
              <a:ea typeface="Questrial"/>
              <a:cs typeface="Questrial"/>
              <a:sym typeface="Questrial"/>
            </a:endParaRPr>
          </a:p>
          <a:p>
            <a:pPr indent="-266700" lvl="0" marL="274320" rtl="0" algn="just">
              <a:spcBef>
                <a:spcPts val="320"/>
              </a:spcBef>
              <a:spcAft>
                <a:spcPts val="0"/>
              </a:spcAft>
              <a:buClr>
                <a:srgbClr val="A4C2F4"/>
              </a:buClr>
              <a:buSzPts val="1400"/>
              <a:buFont typeface="Noto Sans Symbols"/>
              <a:buChar char="●"/>
            </a:pPr>
            <a:r>
              <a:rPr b="1" lang="es">
                <a:solidFill>
                  <a:srgbClr val="A4C2F4"/>
                </a:solidFill>
                <a:latin typeface="Questrial"/>
                <a:ea typeface="Questrial"/>
                <a:cs typeface="Questrial"/>
                <a:sym typeface="Questrial"/>
              </a:rPr>
              <a:t>Holding.- </a:t>
            </a:r>
            <a:r>
              <a:rPr lang="es">
                <a:solidFill>
                  <a:srgbClr val="A4C2F4"/>
                </a:solidFill>
                <a:latin typeface="Questrial"/>
                <a:ea typeface="Questrial"/>
                <a:cs typeface="Questrial"/>
                <a:sym typeface="Questrial"/>
              </a:rPr>
              <a:t>(llamada en espera).- Mensaje utilizado en las contestadoras telefónicas, cuyo objeto es informar  y persuadir sobre los productos y servicios, así como rendir identificación. </a:t>
            </a:r>
            <a:endParaRPr>
              <a:solidFill>
                <a:srgbClr val="A4C2F4"/>
              </a:solidFill>
              <a:latin typeface="Questrial"/>
              <a:ea typeface="Questrial"/>
              <a:cs typeface="Questrial"/>
              <a:sym typeface="Questrial"/>
            </a:endParaRPr>
          </a:p>
          <a:p>
            <a:pPr indent="0" lvl="0" marL="274320" rtl="0" algn="just">
              <a:spcBef>
                <a:spcPts val="320"/>
              </a:spcBef>
              <a:spcAft>
                <a:spcPts val="0"/>
              </a:spcAft>
              <a:buNone/>
            </a:pPr>
            <a:r>
              <a:rPr lang="es" sz="900" u="sng">
                <a:solidFill>
                  <a:schemeClr val="hlink"/>
                </a:solidFill>
                <a:latin typeface="Questrial"/>
                <a:ea typeface="Questrial"/>
                <a:cs typeface="Questrial"/>
                <a:sym typeface="Questrial"/>
                <a:hlinkClick r:id="rId6"/>
              </a:rPr>
              <a:t>https://www.dropbox.com/sh/kgs469i8f2tgfkl/AAAnbbi1iJqRY_U9nf4o1vhsa?dl=0</a:t>
            </a:r>
            <a:endParaRPr sz="900">
              <a:solidFill>
                <a:schemeClr val="lt1"/>
              </a:solidFill>
              <a:latin typeface="Questrial"/>
              <a:ea typeface="Questrial"/>
              <a:cs typeface="Questrial"/>
              <a:sym typeface="Questrial"/>
            </a:endParaRPr>
          </a:p>
          <a:p>
            <a:pPr indent="0" lvl="0" marL="274320" rtl="0" algn="just">
              <a:spcBef>
                <a:spcPts val="320"/>
              </a:spcBef>
              <a:spcAft>
                <a:spcPts val="0"/>
              </a:spcAft>
              <a:buNone/>
            </a:pPr>
            <a:r>
              <a:t/>
            </a:r>
            <a:endParaRPr sz="900">
              <a:solidFill>
                <a:schemeClr val="lt1"/>
              </a:solidFill>
              <a:latin typeface="Questrial"/>
              <a:ea typeface="Questrial"/>
              <a:cs typeface="Questrial"/>
              <a:sym typeface="Questrial"/>
            </a:endParaRPr>
          </a:p>
        </p:txBody>
      </p:sp>
      <p:pic>
        <p:nvPicPr>
          <p:cNvPr id="131" name="Google Shape;131;p18"/>
          <p:cNvPicPr preferRelativeResize="0"/>
          <p:nvPr/>
        </p:nvPicPr>
        <p:blipFill>
          <a:blip r:embed="rId7">
            <a:alphaModFix amt="80000"/>
          </a:blip>
          <a:stretch>
            <a:fillRect/>
          </a:stretch>
        </p:blipFill>
        <p:spPr>
          <a:xfrm>
            <a:off x="0" y="2571750"/>
            <a:ext cx="2331226" cy="2571750"/>
          </a:xfrm>
          <a:prstGeom prst="rect">
            <a:avLst/>
          </a:prstGeom>
          <a:noFill/>
          <a:ln>
            <a:noFill/>
          </a:ln>
        </p:spPr>
      </p:pic>
      <p:pic>
        <p:nvPicPr>
          <p:cNvPr id="132" name="Google Shape;132;p18"/>
          <p:cNvPicPr preferRelativeResize="0"/>
          <p:nvPr/>
        </p:nvPicPr>
        <p:blipFill rotWithShape="1">
          <a:blip r:embed="rId8">
            <a:alphaModFix/>
          </a:blip>
          <a:srcRect b="0" l="0" r="5096" t="9165"/>
          <a:stretch/>
        </p:blipFill>
        <p:spPr>
          <a:xfrm>
            <a:off x="7827675" y="0"/>
            <a:ext cx="1316325" cy="1271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19"/>
          <p:cNvSpPr txBox="1"/>
          <p:nvPr/>
        </p:nvSpPr>
        <p:spPr>
          <a:xfrm>
            <a:off x="2278225" y="125"/>
            <a:ext cx="4842900" cy="100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200">
                <a:solidFill>
                  <a:schemeClr val="lt1"/>
                </a:solidFill>
                <a:latin typeface="Questrial"/>
                <a:ea typeface="Questrial"/>
                <a:cs typeface="Questrial"/>
                <a:sym typeface="Questrial"/>
              </a:rPr>
              <a:t>      </a:t>
            </a:r>
            <a:r>
              <a:rPr b="1" lang="es" sz="2200">
                <a:solidFill>
                  <a:srgbClr val="F6B26B"/>
                </a:solidFill>
                <a:latin typeface="Questrial"/>
                <a:ea typeface="Questrial"/>
                <a:cs typeface="Questrial"/>
                <a:sym typeface="Questrial"/>
              </a:rPr>
              <a:t>¿Qué se produce en  ProSantana?</a:t>
            </a:r>
            <a:endParaRPr sz="2200">
              <a:solidFill>
                <a:srgbClr val="F6B26B"/>
              </a:solidFill>
            </a:endParaRPr>
          </a:p>
        </p:txBody>
      </p:sp>
      <p:sp>
        <p:nvSpPr>
          <p:cNvPr id="138" name="Google Shape;138;p19"/>
          <p:cNvSpPr txBox="1"/>
          <p:nvPr/>
        </p:nvSpPr>
        <p:spPr>
          <a:xfrm>
            <a:off x="2278225" y="-371725"/>
            <a:ext cx="45975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800">
                <a:solidFill>
                  <a:srgbClr val="FEFEFE"/>
                </a:solidFill>
                <a:latin typeface="Questrial"/>
                <a:ea typeface="Questrial"/>
                <a:cs typeface="Questrial"/>
                <a:sym typeface="Questrial"/>
              </a:rPr>
              <a:t>        </a:t>
            </a:r>
            <a:endParaRPr b="1" sz="2800">
              <a:solidFill>
                <a:srgbClr val="FEFEFE"/>
              </a:solidFill>
              <a:latin typeface="Questrial"/>
              <a:ea typeface="Questrial"/>
              <a:cs typeface="Questrial"/>
              <a:sym typeface="Questrial"/>
            </a:endParaRPr>
          </a:p>
          <a:p>
            <a:pPr indent="0" lvl="0" marL="0" rtl="0" algn="l">
              <a:spcBef>
                <a:spcPts val="0"/>
              </a:spcBef>
              <a:spcAft>
                <a:spcPts val="0"/>
              </a:spcAft>
              <a:buNone/>
            </a:pPr>
            <a:r>
              <a:rPr b="1" lang="es" sz="2800" u="sng">
                <a:solidFill>
                  <a:srgbClr val="B6D7A8"/>
                </a:solidFill>
                <a:latin typeface="Questrial"/>
                <a:ea typeface="Questrial"/>
                <a:cs typeface="Questrial"/>
                <a:sym typeface="Questrial"/>
              </a:rPr>
              <a:t>Producción Comercial</a:t>
            </a:r>
            <a:endParaRPr b="1" sz="2800" u="sng">
              <a:solidFill>
                <a:srgbClr val="B6D7A8"/>
              </a:solidFill>
              <a:latin typeface="Questrial"/>
              <a:ea typeface="Questrial"/>
              <a:cs typeface="Questrial"/>
              <a:sym typeface="Questrial"/>
            </a:endParaRPr>
          </a:p>
        </p:txBody>
      </p:sp>
      <p:sp>
        <p:nvSpPr>
          <p:cNvPr id="139" name="Google Shape;139;p19"/>
          <p:cNvSpPr txBox="1"/>
          <p:nvPr/>
        </p:nvSpPr>
        <p:spPr>
          <a:xfrm>
            <a:off x="2152425" y="1544450"/>
            <a:ext cx="6940800" cy="3000000"/>
          </a:xfrm>
          <a:prstGeom prst="rect">
            <a:avLst/>
          </a:prstGeom>
          <a:noFill/>
          <a:ln>
            <a:noFill/>
          </a:ln>
        </p:spPr>
        <p:txBody>
          <a:bodyPr anchorCtr="0" anchor="ctr" bIns="91425" lIns="91425" spcFirstLastPara="1" rIns="91425" wrap="square" tIns="91425">
            <a:noAutofit/>
          </a:bodyPr>
          <a:lstStyle/>
          <a:p>
            <a:pPr indent="0" lvl="0" marL="274320" rtl="0" algn="just">
              <a:spcBef>
                <a:spcPts val="0"/>
              </a:spcBef>
              <a:spcAft>
                <a:spcPts val="0"/>
              </a:spcAft>
              <a:buNone/>
            </a:pPr>
            <a:r>
              <a:t/>
            </a:r>
            <a:endParaRPr b="1" sz="1600">
              <a:solidFill>
                <a:schemeClr val="lt1"/>
              </a:solidFill>
              <a:latin typeface="Questrial"/>
              <a:ea typeface="Questrial"/>
              <a:cs typeface="Questrial"/>
              <a:sym typeface="Questrial"/>
            </a:endParaRPr>
          </a:p>
          <a:p>
            <a:pPr indent="-274320" lvl="0" marL="274320" rtl="0" algn="just">
              <a:spcBef>
                <a:spcPts val="0"/>
              </a:spcBef>
              <a:spcAft>
                <a:spcPts val="0"/>
              </a:spcAft>
              <a:buClr>
                <a:srgbClr val="A4C2F4"/>
              </a:buClr>
              <a:buSzPts val="1520"/>
              <a:buFont typeface="Noto Sans Symbols"/>
              <a:buChar char="●"/>
            </a:pPr>
            <a:r>
              <a:rPr b="1" lang="es" sz="1600">
                <a:solidFill>
                  <a:srgbClr val="A4C2F4"/>
                </a:solidFill>
                <a:latin typeface="Questrial"/>
                <a:ea typeface="Questrial"/>
                <a:cs typeface="Questrial"/>
                <a:sym typeface="Questrial"/>
              </a:rPr>
              <a:t>Audio corporativo.- </a:t>
            </a:r>
            <a:r>
              <a:rPr lang="es" sz="1600">
                <a:solidFill>
                  <a:srgbClr val="A4C2F4"/>
                </a:solidFill>
                <a:latin typeface="Questrial"/>
                <a:ea typeface="Questrial"/>
                <a:cs typeface="Questrial"/>
                <a:sym typeface="Questrial"/>
              </a:rPr>
              <a:t>Material cuyo objetivo es la comunicación interna, informar aspectos relevantes de la empresa u organización, </a:t>
            </a:r>
            <a:r>
              <a:rPr lang="es" sz="1600">
                <a:solidFill>
                  <a:srgbClr val="A4C2F4"/>
                </a:solidFill>
                <a:latin typeface="Questrial"/>
                <a:ea typeface="Questrial"/>
                <a:cs typeface="Questrial"/>
                <a:sym typeface="Questrial"/>
              </a:rPr>
              <a:t>pública</a:t>
            </a:r>
            <a:r>
              <a:rPr lang="es" sz="1600">
                <a:solidFill>
                  <a:srgbClr val="A4C2F4"/>
                </a:solidFill>
                <a:latin typeface="Questrial"/>
                <a:ea typeface="Questrial"/>
                <a:cs typeface="Questrial"/>
                <a:sym typeface="Questrial"/>
              </a:rPr>
              <a:t> o privada; Mismos que pueden comprender la historia, cambios importantes, políticas internas, servicios a ofertar, entre otros. </a:t>
            </a:r>
            <a:endParaRPr>
              <a:solidFill>
                <a:srgbClr val="A4C2F4"/>
              </a:solidFill>
            </a:endParaRPr>
          </a:p>
          <a:p>
            <a:pPr indent="-177800" lvl="0" marL="274320" rtl="0" algn="just">
              <a:spcBef>
                <a:spcPts val="320"/>
              </a:spcBef>
              <a:spcAft>
                <a:spcPts val="0"/>
              </a:spcAft>
              <a:buNone/>
            </a:pPr>
            <a:r>
              <a:t/>
            </a:r>
            <a:endParaRPr sz="1600">
              <a:solidFill>
                <a:srgbClr val="A4C2F4"/>
              </a:solidFill>
              <a:latin typeface="Questrial"/>
              <a:ea typeface="Questrial"/>
              <a:cs typeface="Questrial"/>
              <a:sym typeface="Questrial"/>
            </a:endParaRPr>
          </a:p>
          <a:p>
            <a:pPr indent="-274320" lvl="0" marL="274320" rtl="0" algn="just">
              <a:spcBef>
                <a:spcPts val="320"/>
              </a:spcBef>
              <a:spcAft>
                <a:spcPts val="0"/>
              </a:spcAft>
              <a:buClr>
                <a:srgbClr val="A4C2F4"/>
              </a:buClr>
              <a:buSzPts val="1520"/>
              <a:buFont typeface="Noto Sans Symbols"/>
              <a:buChar char="●"/>
            </a:pPr>
            <a:r>
              <a:rPr b="1" lang="es" sz="1600">
                <a:solidFill>
                  <a:srgbClr val="A4C2F4"/>
                </a:solidFill>
                <a:latin typeface="Questrial"/>
                <a:ea typeface="Questrial"/>
                <a:cs typeface="Questrial"/>
                <a:sym typeface="Questrial"/>
              </a:rPr>
              <a:t>Audio capacitación.- </a:t>
            </a:r>
            <a:r>
              <a:rPr lang="es" sz="1600">
                <a:solidFill>
                  <a:srgbClr val="A4C2F4"/>
                </a:solidFill>
                <a:latin typeface="Questrial"/>
                <a:ea typeface="Questrial"/>
                <a:cs typeface="Questrial"/>
                <a:sym typeface="Questrial"/>
              </a:rPr>
              <a:t>Material con el objetivo de mejorar el desempeño de los colaboradores, mediante el cual se comparte de una manera amena y entretenida la serie de procedimientos, políticas, funciones etc. La audio capacitación apoyará a mejorar la calidad en los servicios que oferta una institución, empresa o entidad pública. Ésta puede ir acompañada de música o en off.</a:t>
            </a:r>
            <a:endParaRPr>
              <a:solidFill>
                <a:srgbClr val="A4C2F4"/>
              </a:solidFill>
            </a:endParaRPr>
          </a:p>
        </p:txBody>
      </p:sp>
      <p:pic>
        <p:nvPicPr>
          <p:cNvPr id="140" name="Google Shape;140;p19"/>
          <p:cNvPicPr preferRelativeResize="0"/>
          <p:nvPr/>
        </p:nvPicPr>
        <p:blipFill rotWithShape="1">
          <a:blip r:embed="rId4">
            <a:alphaModFix/>
          </a:blip>
          <a:srcRect b="0" l="0" r="5096" t="9165"/>
          <a:stretch/>
        </p:blipFill>
        <p:spPr>
          <a:xfrm>
            <a:off x="7827675" y="0"/>
            <a:ext cx="1316325" cy="1271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0"/>
          <p:cNvSpPr txBox="1"/>
          <p:nvPr/>
        </p:nvSpPr>
        <p:spPr>
          <a:xfrm>
            <a:off x="2278225" y="125"/>
            <a:ext cx="4842900" cy="100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200">
                <a:solidFill>
                  <a:schemeClr val="lt1"/>
                </a:solidFill>
                <a:latin typeface="Questrial"/>
                <a:ea typeface="Questrial"/>
                <a:cs typeface="Questrial"/>
                <a:sym typeface="Questrial"/>
              </a:rPr>
              <a:t>      </a:t>
            </a:r>
            <a:r>
              <a:rPr b="1" lang="es" sz="2200">
                <a:solidFill>
                  <a:srgbClr val="F6B26B"/>
                </a:solidFill>
                <a:latin typeface="Questrial"/>
                <a:ea typeface="Questrial"/>
                <a:cs typeface="Questrial"/>
                <a:sym typeface="Questrial"/>
              </a:rPr>
              <a:t>¿Qué se produce en  ProSantana?</a:t>
            </a:r>
            <a:endParaRPr sz="2200">
              <a:solidFill>
                <a:srgbClr val="F6B26B"/>
              </a:solidFill>
            </a:endParaRPr>
          </a:p>
        </p:txBody>
      </p:sp>
      <p:pic>
        <p:nvPicPr>
          <p:cNvPr id="146" name="Google Shape;146;p20"/>
          <p:cNvPicPr preferRelativeResize="0"/>
          <p:nvPr/>
        </p:nvPicPr>
        <p:blipFill>
          <a:blip r:embed="rId4">
            <a:alphaModFix/>
          </a:blip>
          <a:stretch>
            <a:fillRect/>
          </a:stretch>
        </p:blipFill>
        <p:spPr>
          <a:xfrm>
            <a:off x="5807400" y="4353800"/>
            <a:ext cx="3319450" cy="789700"/>
          </a:xfrm>
          <a:prstGeom prst="rect">
            <a:avLst/>
          </a:prstGeom>
          <a:noFill/>
          <a:ln>
            <a:noFill/>
          </a:ln>
        </p:spPr>
      </p:pic>
      <p:sp>
        <p:nvSpPr>
          <p:cNvPr id="147" name="Google Shape;147;p20"/>
          <p:cNvSpPr txBox="1"/>
          <p:nvPr/>
        </p:nvSpPr>
        <p:spPr>
          <a:xfrm>
            <a:off x="2278225" y="390775"/>
            <a:ext cx="6848400" cy="30000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s" sz="2000">
                <a:solidFill>
                  <a:srgbClr val="B6D7A8"/>
                </a:solidFill>
                <a:latin typeface="Questrial"/>
                <a:ea typeface="Questrial"/>
                <a:cs typeface="Questrial"/>
                <a:sym typeface="Questrial"/>
              </a:rPr>
              <a:t>E</a:t>
            </a:r>
            <a:r>
              <a:rPr b="1" lang="es" sz="2000">
                <a:solidFill>
                  <a:srgbClr val="B6D7A8"/>
                </a:solidFill>
                <a:latin typeface="Questrial"/>
                <a:ea typeface="Questrial"/>
                <a:cs typeface="Questrial"/>
                <a:sym typeface="Questrial"/>
              </a:rPr>
              <a:t>n ProSantana nuestro departamento de producción musical te ofrece los servicios de:</a:t>
            </a:r>
            <a:endParaRPr>
              <a:solidFill>
                <a:srgbClr val="B6D7A8"/>
              </a:solidFill>
            </a:endParaRPr>
          </a:p>
        </p:txBody>
      </p:sp>
      <p:sp>
        <p:nvSpPr>
          <p:cNvPr id="148" name="Google Shape;148;p20"/>
          <p:cNvSpPr txBox="1"/>
          <p:nvPr/>
        </p:nvSpPr>
        <p:spPr>
          <a:xfrm>
            <a:off x="1886875" y="2438950"/>
            <a:ext cx="7239900" cy="17820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rgbClr val="A4C2F4"/>
              </a:buClr>
              <a:buSzPts val="1710"/>
              <a:buFont typeface="Noto Sans Symbols"/>
              <a:buChar char="●"/>
            </a:pPr>
            <a:r>
              <a:rPr b="1" i="0" lang="es" sz="1800" u="none" cap="none" strike="noStrike">
                <a:solidFill>
                  <a:srgbClr val="A4C2F4"/>
                </a:solidFill>
                <a:latin typeface="Questrial"/>
                <a:ea typeface="Questrial"/>
                <a:cs typeface="Questrial"/>
                <a:sym typeface="Questrial"/>
              </a:rPr>
              <a:t>Composición</a:t>
            </a:r>
            <a:r>
              <a:rPr b="1" lang="es" sz="1800">
                <a:solidFill>
                  <a:srgbClr val="A4C2F4"/>
                </a:solidFill>
                <a:latin typeface="Questrial"/>
                <a:ea typeface="Questrial"/>
                <a:cs typeface="Questrial"/>
                <a:sym typeface="Questrial"/>
              </a:rPr>
              <a:t>      </a:t>
            </a:r>
            <a:r>
              <a:rPr b="1" lang="es" sz="1800">
                <a:solidFill>
                  <a:srgbClr val="A4C2F4"/>
                </a:solidFill>
                <a:latin typeface="Questrial"/>
                <a:ea typeface="Questrial"/>
                <a:cs typeface="Questrial"/>
                <a:sym typeface="Questrial"/>
              </a:rPr>
              <a:t>        </a:t>
            </a:r>
            <a:r>
              <a:rPr b="1" i="0" lang="es" sz="1800" u="none" cap="none" strike="noStrike">
                <a:solidFill>
                  <a:srgbClr val="A4C2F4"/>
                </a:solidFill>
                <a:latin typeface="Questrial"/>
                <a:ea typeface="Questrial"/>
                <a:cs typeface="Questrial"/>
                <a:sym typeface="Questrial"/>
              </a:rPr>
              <a:t>Arreglos</a:t>
            </a:r>
            <a:r>
              <a:rPr lang="es">
                <a:solidFill>
                  <a:srgbClr val="A4C2F4"/>
                </a:solidFill>
              </a:rPr>
              <a:t>                                  </a:t>
            </a:r>
            <a:r>
              <a:rPr b="1" i="0" lang="es" sz="1800" u="none" cap="none" strike="noStrike">
                <a:solidFill>
                  <a:srgbClr val="A4C2F4"/>
                </a:solidFill>
                <a:latin typeface="Questrial"/>
                <a:ea typeface="Questrial"/>
                <a:cs typeface="Questrial"/>
                <a:sym typeface="Questrial"/>
              </a:rPr>
              <a:t>Dirección</a:t>
            </a:r>
            <a:r>
              <a:rPr lang="es">
                <a:solidFill>
                  <a:srgbClr val="A4C2F4"/>
                </a:solidFill>
              </a:rPr>
              <a:t>                                              </a:t>
            </a:r>
            <a:r>
              <a:rPr b="1" i="0" lang="es" sz="1800" u="none" cap="none" strike="noStrike">
                <a:solidFill>
                  <a:srgbClr val="A4C2F4"/>
                </a:solidFill>
                <a:latin typeface="Questrial"/>
                <a:ea typeface="Questrial"/>
                <a:cs typeface="Questrial"/>
                <a:sym typeface="Questrial"/>
              </a:rPr>
              <a:t>Producción</a:t>
            </a:r>
            <a:r>
              <a:rPr lang="es">
                <a:solidFill>
                  <a:srgbClr val="A4C2F4"/>
                </a:solidFill>
              </a:rPr>
              <a:t>                 </a:t>
            </a:r>
            <a:r>
              <a:rPr b="1" i="0" lang="es" sz="1800" u="none" cap="none" strike="noStrike">
                <a:solidFill>
                  <a:srgbClr val="A4C2F4"/>
                </a:solidFill>
                <a:latin typeface="Questrial"/>
                <a:ea typeface="Questrial"/>
                <a:cs typeface="Questrial"/>
                <a:sym typeface="Questrial"/>
              </a:rPr>
              <a:t>Ejecución musical</a:t>
            </a:r>
            <a:r>
              <a:rPr lang="es">
                <a:solidFill>
                  <a:srgbClr val="A4C2F4"/>
                </a:solidFill>
              </a:rPr>
              <a:t>              </a:t>
            </a:r>
            <a:r>
              <a:rPr b="1" i="0" lang="es" sz="1800" u="none" cap="none" strike="noStrike">
                <a:solidFill>
                  <a:srgbClr val="A4C2F4"/>
                </a:solidFill>
                <a:latin typeface="Questrial"/>
                <a:ea typeface="Questrial"/>
                <a:cs typeface="Questrial"/>
                <a:sym typeface="Questrial"/>
              </a:rPr>
              <a:t>Programación midi</a:t>
            </a:r>
            <a:endParaRPr b="1" i="0" sz="1800" u="none" cap="none" strike="noStrike">
              <a:solidFill>
                <a:srgbClr val="A4C2F4"/>
              </a:solidFill>
              <a:latin typeface="Questrial"/>
              <a:ea typeface="Questrial"/>
              <a:cs typeface="Questrial"/>
              <a:sym typeface="Questrial"/>
            </a:endParaRPr>
          </a:p>
          <a:p>
            <a:pPr indent="-457200" lvl="0" marL="457200" marR="0" rtl="0" algn="l">
              <a:lnSpc>
                <a:spcPct val="150000"/>
              </a:lnSpc>
              <a:spcBef>
                <a:spcPts val="360"/>
              </a:spcBef>
              <a:spcAft>
                <a:spcPts val="0"/>
              </a:spcAft>
              <a:buClr>
                <a:srgbClr val="A4C2F4"/>
              </a:buClr>
              <a:buSzPts val="1710"/>
              <a:buFont typeface="Noto Sans Symbols"/>
              <a:buChar char="●"/>
            </a:pPr>
            <a:r>
              <a:rPr b="1" i="0" lang="es" sz="1800" u="none" cap="none" strike="noStrike">
                <a:solidFill>
                  <a:srgbClr val="A4C2F4"/>
                </a:solidFill>
                <a:latin typeface="Questrial"/>
                <a:ea typeface="Questrial"/>
                <a:cs typeface="Questrial"/>
                <a:sym typeface="Questrial"/>
              </a:rPr>
              <a:t>Librerías</a:t>
            </a:r>
            <a:r>
              <a:rPr lang="es">
                <a:solidFill>
                  <a:srgbClr val="A4C2F4"/>
                </a:solidFill>
              </a:rPr>
              <a:t>                       </a:t>
            </a:r>
            <a:r>
              <a:rPr b="1" i="0" lang="es" sz="1800" u="none" cap="none" strike="noStrike">
                <a:solidFill>
                  <a:srgbClr val="A4C2F4"/>
                </a:solidFill>
                <a:latin typeface="Questrial"/>
                <a:ea typeface="Questrial"/>
                <a:cs typeface="Questrial"/>
                <a:sym typeface="Questrial"/>
              </a:rPr>
              <a:t>Ensayos / demos</a:t>
            </a:r>
            <a:r>
              <a:rPr lang="es">
                <a:solidFill>
                  <a:srgbClr val="A4C2F4"/>
                </a:solidFill>
              </a:rPr>
              <a:t>               </a:t>
            </a:r>
            <a:r>
              <a:rPr b="1" i="0" lang="es" sz="1800" u="none" cap="none" strike="noStrike">
                <a:solidFill>
                  <a:srgbClr val="A4C2F4"/>
                </a:solidFill>
                <a:latin typeface="Questrial"/>
                <a:ea typeface="Questrial"/>
                <a:cs typeface="Questrial"/>
                <a:sym typeface="Questrial"/>
              </a:rPr>
              <a:t>Grabación</a:t>
            </a:r>
            <a:r>
              <a:rPr b="1" lang="es" sz="1800">
                <a:solidFill>
                  <a:srgbClr val="A4C2F4"/>
                </a:solidFill>
                <a:latin typeface="Questrial"/>
                <a:ea typeface="Questrial"/>
                <a:cs typeface="Questrial"/>
                <a:sym typeface="Questrial"/>
              </a:rPr>
              <a:t>                                               </a:t>
            </a:r>
            <a:r>
              <a:rPr b="1" i="0" lang="es" sz="1800" u="none" cap="none" strike="noStrike">
                <a:solidFill>
                  <a:srgbClr val="A4C2F4"/>
                </a:solidFill>
                <a:latin typeface="Questrial"/>
                <a:ea typeface="Questrial"/>
                <a:cs typeface="Questrial"/>
                <a:sym typeface="Questrial"/>
              </a:rPr>
              <a:t>Edición</a:t>
            </a:r>
            <a:r>
              <a:rPr b="1" lang="es" sz="1800">
                <a:solidFill>
                  <a:srgbClr val="A4C2F4"/>
                </a:solidFill>
                <a:latin typeface="Questrial"/>
                <a:ea typeface="Questrial"/>
                <a:cs typeface="Questrial"/>
                <a:sym typeface="Questrial"/>
              </a:rPr>
              <a:t>                          </a:t>
            </a:r>
            <a:r>
              <a:rPr b="1" i="0" lang="es" sz="1800" u="none" cap="none" strike="noStrike">
                <a:solidFill>
                  <a:srgbClr val="A4C2F4"/>
                </a:solidFill>
                <a:latin typeface="Questrial"/>
                <a:ea typeface="Questrial"/>
                <a:cs typeface="Questrial"/>
                <a:sym typeface="Questrial"/>
              </a:rPr>
              <a:t>Post producción</a:t>
            </a:r>
            <a:r>
              <a:rPr b="1" lang="es" sz="1800">
                <a:solidFill>
                  <a:srgbClr val="A4C2F4"/>
                </a:solidFill>
                <a:latin typeface="Questrial"/>
                <a:ea typeface="Questrial"/>
                <a:cs typeface="Questrial"/>
                <a:sym typeface="Questrial"/>
              </a:rPr>
              <a:t>                 </a:t>
            </a:r>
            <a:r>
              <a:rPr b="1" i="0" lang="es" sz="1800" u="none" cap="none" strike="noStrike">
                <a:solidFill>
                  <a:srgbClr val="A4C2F4"/>
                </a:solidFill>
                <a:latin typeface="Questrial"/>
                <a:ea typeface="Questrial"/>
                <a:cs typeface="Questrial"/>
                <a:sym typeface="Questrial"/>
              </a:rPr>
              <a:t>Mezcla</a:t>
            </a:r>
            <a:endParaRPr>
              <a:solidFill>
                <a:srgbClr val="A4C2F4"/>
              </a:solidFill>
            </a:endParaRPr>
          </a:p>
          <a:p>
            <a:pPr indent="-274320" lvl="0" marL="274320" marR="0" rtl="0" algn="l">
              <a:lnSpc>
                <a:spcPct val="150000"/>
              </a:lnSpc>
              <a:spcBef>
                <a:spcPts val="360"/>
              </a:spcBef>
              <a:spcAft>
                <a:spcPts val="0"/>
              </a:spcAft>
              <a:buClr>
                <a:srgbClr val="A4C2F4"/>
              </a:buClr>
              <a:buSzPts val="1710"/>
              <a:buFont typeface="Noto Sans Symbols"/>
              <a:buChar char="●"/>
            </a:pPr>
            <a:r>
              <a:rPr b="1" lang="es" sz="1800">
                <a:solidFill>
                  <a:srgbClr val="A4C2F4"/>
                </a:solidFill>
                <a:latin typeface="Questrial"/>
                <a:ea typeface="Questrial"/>
                <a:cs typeface="Questrial"/>
                <a:sym typeface="Questrial"/>
              </a:rPr>
              <a:t>    </a:t>
            </a:r>
            <a:r>
              <a:rPr b="1" i="0" lang="es" sz="1800" u="none" cap="none" strike="noStrike">
                <a:solidFill>
                  <a:srgbClr val="A4C2F4"/>
                </a:solidFill>
                <a:latin typeface="Questrial"/>
                <a:ea typeface="Questrial"/>
                <a:cs typeface="Questrial"/>
                <a:sym typeface="Questrial"/>
              </a:rPr>
              <a:t>Masterizaci</a:t>
            </a:r>
            <a:r>
              <a:rPr b="1" lang="es" sz="1800">
                <a:solidFill>
                  <a:srgbClr val="A4C2F4"/>
                </a:solidFill>
                <a:latin typeface="Questrial"/>
                <a:ea typeface="Questrial"/>
                <a:cs typeface="Questrial"/>
                <a:sym typeface="Questrial"/>
              </a:rPr>
              <a:t>ó</a:t>
            </a:r>
            <a:r>
              <a:rPr b="1" i="0" lang="es" sz="1800" u="none" cap="none" strike="noStrike">
                <a:solidFill>
                  <a:srgbClr val="A4C2F4"/>
                </a:solidFill>
                <a:latin typeface="Questrial"/>
                <a:ea typeface="Questrial"/>
                <a:cs typeface="Questrial"/>
                <a:sym typeface="Questrial"/>
              </a:rPr>
              <a:t>n</a:t>
            </a:r>
            <a:r>
              <a:rPr b="1" lang="es" sz="1800">
                <a:solidFill>
                  <a:srgbClr val="A4C2F4"/>
                </a:solidFill>
                <a:latin typeface="Questrial"/>
                <a:ea typeface="Questrial"/>
                <a:cs typeface="Questrial"/>
                <a:sym typeface="Questrial"/>
              </a:rPr>
              <a:t>            </a:t>
            </a:r>
            <a:r>
              <a:rPr b="1" i="0" lang="es" sz="1800" u="none" cap="none" strike="noStrike">
                <a:solidFill>
                  <a:srgbClr val="A4C2F4"/>
                </a:solidFill>
                <a:latin typeface="Questrial"/>
                <a:ea typeface="Questrial"/>
                <a:cs typeface="Questrial"/>
                <a:sym typeface="Questrial"/>
              </a:rPr>
              <a:t>Grab</a:t>
            </a:r>
            <a:r>
              <a:rPr b="1" lang="es" sz="1800">
                <a:solidFill>
                  <a:srgbClr val="A4C2F4"/>
                </a:solidFill>
                <a:latin typeface="Questrial"/>
                <a:ea typeface="Questrial"/>
                <a:cs typeface="Questrial"/>
                <a:sym typeface="Questrial"/>
              </a:rPr>
              <a:t>.  de </a:t>
            </a:r>
            <a:r>
              <a:rPr b="1" i="0" lang="es" sz="1800" u="none" cap="none" strike="noStrike">
                <a:solidFill>
                  <a:srgbClr val="A4C2F4"/>
                </a:solidFill>
                <a:latin typeface="Questrial"/>
                <a:ea typeface="Questrial"/>
                <a:cs typeface="Questrial"/>
                <a:sym typeface="Questrial"/>
              </a:rPr>
              <a:t>conferencias</a:t>
            </a:r>
            <a:r>
              <a:rPr lang="es">
                <a:solidFill>
                  <a:srgbClr val="A4C2F4"/>
                </a:solidFill>
              </a:rPr>
              <a:t>    </a:t>
            </a:r>
            <a:r>
              <a:rPr b="1" i="0" lang="es" sz="1800" u="none" cap="none" strike="noStrike">
                <a:solidFill>
                  <a:srgbClr val="A4C2F4"/>
                </a:solidFill>
                <a:latin typeface="Questrial"/>
                <a:ea typeface="Questrial"/>
                <a:cs typeface="Questrial"/>
                <a:sym typeface="Questrial"/>
              </a:rPr>
              <a:t>Grab</a:t>
            </a:r>
            <a:r>
              <a:rPr b="1" lang="es" sz="1800">
                <a:solidFill>
                  <a:srgbClr val="A4C2F4"/>
                </a:solidFill>
                <a:latin typeface="Questrial"/>
                <a:ea typeface="Questrial"/>
                <a:cs typeface="Questrial"/>
                <a:sym typeface="Questrial"/>
              </a:rPr>
              <a:t>.</a:t>
            </a:r>
            <a:r>
              <a:rPr b="1" i="0" lang="es" sz="1800" u="none" cap="none" strike="noStrike">
                <a:solidFill>
                  <a:srgbClr val="A4C2F4"/>
                </a:solidFill>
                <a:latin typeface="Questrial"/>
                <a:ea typeface="Questrial"/>
                <a:cs typeface="Questrial"/>
                <a:sym typeface="Questrial"/>
              </a:rPr>
              <a:t>  de conciertos</a:t>
            </a:r>
            <a:endParaRPr>
              <a:solidFill>
                <a:srgbClr val="A4C2F4"/>
              </a:solidFill>
            </a:endParaRPr>
          </a:p>
          <a:p>
            <a:pPr indent="-348615" lvl="0" marL="457200" marR="0" rtl="0" algn="l">
              <a:lnSpc>
                <a:spcPct val="150000"/>
              </a:lnSpc>
              <a:spcBef>
                <a:spcPts val="360"/>
              </a:spcBef>
              <a:spcAft>
                <a:spcPts val="0"/>
              </a:spcAft>
              <a:buClr>
                <a:srgbClr val="99987F"/>
              </a:buClr>
              <a:buSzPts val="1710"/>
              <a:buFont typeface="Noto Sans Symbols"/>
              <a:buNone/>
            </a:pPr>
            <a:r>
              <a:t/>
            </a:r>
            <a:endParaRPr b="1" i="0" sz="1800" u="none" cap="none" strike="noStrike">
              <a:solidFill>
                <a:srgbClr val="FFFFFF"/>
              </a:solidFill>
              <a:latin typeface="Questrial"/>
              <a:ea typeface="Questrial"/>
              <a:cs typeface="Questrial"/>
              <a:sym typeface="Questrial"/>
            </a:endParaRPr>
          </a:p>
          <a:p>
            <a:pPr indent="-348615" lvl="0" marL="457200" marR="0" rtl="0" algn="l">
              <a:lnSpc>
                <a:spcPct val="150000"/>
              </a:lnSpc>
              <a:spcBef>
                <a:spcPts val="360"/>
              </a:spcBef>
              <a:spcAft>
                <a:spcPts val="0"/>
              </a:spcAft>
              <a:buClr>
                <a:srgbClr val="99987F"/>
              </a:buClr>
              <a:buSzPts val="1710"/>
              <a:buFont typeface="Noto Sans Symbols"/>
              <a:buNone/>
            </a:pPr>
            <a:r>
              <a:t/>
            </a:r>
            <a:endParaRPr b="1" i="0" sz="1800" u="none" cap="none" strike="noStrike">
              <a:solidFill>
                <a:srgbClr val="FFFFFF"/>
              </a:solidFill>
              <a:latin typeface="Questrial"/>
              <a:ea typeface="Questrial"/>
              <a:cs typeface="Questrial"/>
              <a:sym typeface="Questrial"/>
            </a:endParaRPr>
          </a:p>
          <a:p>
            <a:pPr indent="-165735" lvl="0" marL="274320" marR="0" rtl="0" algn="just">
              <a:lnSpc>
                <a:spcPct val="150000"/>
              </a:lnSpc>
              <a:spcBef>
                <a:spcPts val="360"/>
              </a:spcBef>
              <a:spcAft>
                <a:spcPts val="0"/>
              </a:spcAft>
              <a:buClr>
                <a:srgbClr val="99987F"/>
              </a:buClr>
              <a:buSzPts val="1710"/>
              <a:buFont typeface="Noto Sans Symbols"/>
              <a:buNone/>
            </a:pPr>
            <a:r>
              <a:t/>
            </a:r>
            <a:endParaRPr b="0" i="0" sz="1800" u="none" cap="none" strike="noStrike">
              <a:solidFill>
                <a:srgbClr val="FFFFFF"/>
              </a:solidFill>
              <a:latin typeface="Questrial"/>
              <a:ea typeface="Questrial"/>
              <a:cs typeface="Questrial"/>
              <a:sym typeface="Questrial"/>
            </a:endParaRPr>
          </a:p>
        </p:txBody>
      </p:sp>
      <p:pic>
        <p:nvPicPr>
          <p:cNvPr id="149" name="Google Shape;149;p20"/>
          <p:cNvPicPr preferRelativeResize="0"/>
          <p:nvPr/>
        </p:nvPicPr>
        <p:blipFill>
          <a:blip r:embed="rId5">
            <a:alphaModFix/>
          </a:blip>
          <a:stretch>
            <a:fillRect/>
          </a:stretch>
        </p:blipFill>
        <p:spPr>
          <a:xfrm>
            <a:off x="1998700" y="4542500"/>
            <a:ext cx="4310250" cy="601000"/>
          </a:xfrm>
          <a:prstGeom prst="rect">
            <a:avLst/>
          </a:prstGeom>
          <a:noFill/>
          <a:ln>
            <a:noFill/>
          </a:ln>
        </p:spPr>
      </p:pic>
      <p:pic>
        <p:nvPicPr>
          <p:cNvPr id="150" name="Google Shape;150;p20"/>
          <p:cNvPicPr preferRelativeResize="0"/>
          <p:nvPr/>
        </p:nvPicPr>
        <p:blipFill rotWithShape="1">
          <a:blip r:embed="rId6">
            <a:alphaModFix/>
          </a:blip>
          <a:srcRect b="0" l="0" r="5096" t="9165"/>
          <a:stretch/>
        </p:blipFill>
        <p:spPr>
          <a:xfrm>
            <a:off x="7827675" y="0"/>
            <a:ext cx="1316325" cy="1271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21"/>
          <p:cNvSpPr txBox="1"/>
          <p:nvPr/>
        </p:nvSpPr>
        <p:spPr>
          <a:xfrm>
            <a:off x="2350725" y="2143500"/>
            <a:ext cx="3517500" cy="3000000"/>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7000"/>
              </a:spcBef>
              <a:spcAft>
                <a:spcPts val="0"/>
              </a:spcAft>
              <a:buNone/>
            </a:pPr>
            <a:r>
              <a:t/>
            </a:r>
            <a:endParaRPr b="1" sz="1600">
              <a:solidFill>
                <a:srgbClr val="FFD966"/>
              </a:solidFill>
              <a:latin typeface="Calibri"/>
              <a:ea typeface="Calibri"/>
              <a:cs typeface="Calibri"/>
              <a:sym typeface="Calibri"/>
            </a:endParaRPr>
          </a:p>
          <a:p>
            <a:pPr indent="0" lvl="0" marL="0" rtl="0" algn="ctr">
              <a:lnSpc>
                <a:spcPct val="130000"/>
              </a:lnSpc>
              <a:spcBef>
                <a:spcPts val="7000"/>
              </a:spcBef>
              <a:spcAft>
                <a:spcPts val="0"/>
              </a:spcAft>
              <a:buNone/>
            </a:pPr>
            <a:r>
              <a:rPr b="1" lang="es" sz="1600">
                <a:solidFill>
                  <a:srgbClr val="F6B26B"/>
                </a:solidFill>
                <a:latin typeface="Calibri"/>
                <a:ea typeface="Calibri"/>
                <a:cs typeface="Calibri"/>
                <a:sym typeface="Calibri"/>
              </a:rPr>
              <a:t>¡PRODUCIENDO SUEÑOS!</a:t>
            </a:r>
            <a:endParaRPr b="1" sz="1600">
              <a:solidFill>
                <a:srgbClr val="F6B26B"/>
              </a:solidFill>
              <a:latin typeface="Calibri"/>
              <a:ea typeface="Calibri"/>
              <a:cs typeface="Calibri"/>
              <a:sym typeface="Calibri"/>
            </a:endParaRPr>
          </a:p>
          <a:p>
            <a:pPr indent="0" lvl="0" marL="0" rtl="0" algn="ctr">
              <a:lnSpc>
                <a:spcPct val="130000"/>
              </a:lnSpc>
              <a:spcBef>
                <a:spcPts val="7000"/>
              </a:spcBef>
              <a:spcAft>
                <a:spcPts val="0"/>
              </a:spcAft>
              <a:buNone/>
            </a:pPr>
            <a:r>
              <a:rPr b="1" lang="es" sz="1600">
                <a:solidFill>
                  <a:srgbClr val="F6B26B"/>
                </a:solidFill>
                <a:latin typeface="Calibri"/>
                <a:ea typeface="Calibri"/>
                <a:cs typeface="Calibri"/>
                <a:sym typeface="Calibri"/>
              </a:rPr>
              <a:t>ESTUDIO DE GRABACIÓN - AUDIOMARKETING - MÚSICA</a:t>
            </a:r>
            <a:endParaRPr b="1" sz="1600">
              <a:solidFill>
                <a:srgbClr val="F6B26B"/>
              </a:solidFill>
              <a:latin typeface="Calibri"/>
              <a:ea typeface="Calibri"/>
              <a:cs typeface="Calibri"/>
              <a:sym typeface="Calibri"/>
            </a:endParaRPr>
          </a:p>
          <a:p>
            <a:pPr indent="0" lvl="0" marL="0" rtl="0" algn="ctr">
              <a:lnSpc>
                <a:spcPct val="130000"/>
              </a:lnSpc>
              <a:spcBef>
                <a:spcPts val="7000"/>
              </a:spcBef>
              <a:spcAft>
                <a:spcPts val="0"/>
              </a:spcAft>
              <a:buNone/>
            </a:pPr>
            <a:r>
              <a:t/>
            </a:r>
            <a:endParaRPr b="1" sz="1800">
              <a:solidFill>
                <a:srgbClr val="6D9EEB"/>
              </a:solidFill>
              <a:latin typeface="Calibri"/>
              <a:ea typeface="Calibri"/>
              <a:cs typeface="Calibri"/>
              <a:sym typeface="Calibri"/>
            </a:endParaRPr>
          </a:p>
        </p:txBody>
      </p:sp>
      <p:sp>
        <p:nvSpPr>
          <p:cNvPr id="156" name="Google Shape;156;p21"/>
          <p:cNvSpPr txBox="1"/>
          <p:nvPr/>
        </p:nvSpPr>
        <p:spPr>
          <a:xfrm>
            <a:off x="5499900" y="2143500"/>
            <a:ext cx="36441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2400">
                <a:solidFill>
                  <a:schemeClr val="lt1"/>
                </a:solidFill>
                <a:latin typeface="Questrial"/>
                <a:ea typeface="Questrial"/>
                <a:cs typeface="Questrial"/>
                <a:sym typeface="Questrial"/>
              </a:rPr>
              <a:t>  </a:t>
            </a:r>
            <a:r>
              <a:rPr b="1" lang="es" sz="1800">
                <a:solidFill>
                  <a:srgbClr val="A4C2F4"/>
                </a:solidFill>
                <a:latin typeface="Questrial"/>
                <a:ea typeface="Questrial"/>
                <a:cs typeface="Questrial"/>
                <a:sym typeface="Questrial"/>
              </a:rPr>
              <a:t>Benemérito de las Américas 228 </a:t>
            </a:r>
            <a:endParaRPr b="1" sz="1800">
              <a:solidFill>
                <a:srgbClr val="A4C2F4"/>
              </a:solidFill>
              <a:latin typeface="Questrial"/>
              <a:ea typeface="Questrial"/>
              <a:cs typeface="Questrial"/>
              <a:sym typeface="Questrial"/>
            </a:endParaRPr>
          </a:p>
          <a:p>
            <a:pPr indent="0" lvl="0" marL="0" rtl="0" algn="r">
              <a:spcBef>
                <a:spcPts val="0"/>
              </a:spcBef>
              <a:spcAft>
                <a:spcPts val="0"/>
              </a:spcAft>
              <a:buNone/>
            </a:pPr>
            <a:r>
              <a:rPr b="1" lang="es" sz="1800">
                <a:solidFill>
                  <a:srgbClr val="A4C2F4"/>
                </a:solidFill>
                <a:latin typeface="Questrial"/>
                <a:ea typeface="Questrial"/>
                <a:cs typeface="Questrial"/>
                <a:sym typeface="Questrial"/>
              </a:rPr>
              <a:t>Col. Valentín Gómez Farías </a:t>
            </a:r>
            <a:br>
              <a:rPr b="1" lang="es" sz="1800">
                <a:solidFill>
                  <a:srgbClr val="A4C2F4"/>
                </a:solidFill>
                <a:latin typeface="Questrial"/>
                <a:ea typeface="Questrial"/>
                <a:cs typeface="Questrial"/>
                <a:sym typeface="Questrial"/>
              </a:rPr>
            </a:br>
            <a:r>
              <a:rPr b="1" lang="es" sz="1800">
                <a:solidFill>
                  <a:srgbClr val="A4C2F4"/>
                </a:solidFill>
                <a:latin typeface="Questrial"/>
                <a:ea typeface="Questrial"/>
                <a:cs typeface="Questrial"/>
                <a:sym typeface="Questrial"/>
              </a:rPr>
              <a:t>www.prosantana.co</a:t>
            </a:r>
            <a:r>
              <a:rPr b="1" lang="es" sz="1800">
                <a:solidFill>
                  <a:srgbClr val="A4C2F4"/>
                </a:solidFill>
                <a:latin typeface="Questrial"/>
                <a:ea typeface="Questrial"/>
                <a:cs typeface="Questrial"/>
                <a:sym typeface="Questrial"/>
              </a:rPr>
              <a:t>m.mx</a:t>
            </a:r>
            <a:br>
              <a:rPr b="1" lang="es" sz="1800">
                <a:solidFill>
                  <a:srgbClr val="A4C2F4"/>
                </a:solidFill>
                <a:latin typeface="Questrial"/>
                <a:ea typeface="Questrial"/>
                <a:cs typeface="Questrial"/>
                <a:sym typeface="Questrial"/>
              </a:rPr>
            </a:br>
            <a:r>
              <a:rPr b="1" lang="es" sz="1800">
                <a:solidFill>
                  <a:srgbClr val="A4C2F4"/>
                </a:solidFill>
                <a:latin typeface="Questrial"/>
                <a:ea typeface="Questrial"/>
                <a:cs typeface="Questrial"/>
                <a:sym typeface="Questrial"/>
              </a:rPr>
              <a:t>prosantana@gmail.com</a:t>
            </a:r>
            <a:endParaRPr b="1" sz="1800">
              <a:solidFill>
                <a:srgbClr val="A4C2F4"/>
              </a:solidFill>
              <a:latin typeface="Questrial"/>
              <a:ea typeface="Questrial"/>
              <a:cs typeface="Questrial"/>
              <a:sym typeface="Questrial"/>
            </a:endParaRPr>
          </a:p>
        </p:txBody>
      </p:sp>
      <p:pic>
        <p:nvPicPr>
          <p:cNvPr id="157" name="Google Shape;157;p21"/>
          <p:cNvPicPr preferRelativeResize="0"/>
          <p:nvPr/>
        </p:nvPicPr>
        <p:blipFill rotWithShape="1">
          <a:blip r:embed="rId4">
            <a:alphaModFix/>
          </a:blip>
          <a:srcRect b="-11188" l="-1564" r="-5593" t="4018"/>
          <a:stretch/>
        </p:blipFill>
        <p:spPr>
          <a:xfrm>
            <a:off x="2598600" y="0"/>
            <a:ext cx="3117227" cy="2434550"/>
          </a:xfrm>
          <a:prstGeom prst="rect">
            <a:avLst/>
          </a:prstGeom>
          <a:noFill/>
          <a:ln>
            <a:noFill/>
          </a:ln>
        </p:spPr>
      </p:pic>
      <p:pic>
        <p:nvPicPr>
          <p:cNvPr id="158" name="Google Shape;158;p21"/>
          <p:cNvPicPr preferRelativeResize="0"/>
          <p:nvPr/>
        </p:nvPicPr>
        <p:blipFill rotWithShape="1">
          <a:blip r:embed="rId5">
            <a:alphaModFix/>
          </a:blip>
          <a:srcRect b="-86670" l="-108330" r="108330" t="86670"/>
          <a:stretch/>
        </p:blipFill>
        <p:spPr>
          <a:xfrm>
            <a:off x="3017600" y="2940233"/>
            <a:ext cx="2279227" cy="1139599"/>
          </a:xfrm>
          <a:prstGeom prst="rect">
            <a:avLst/>
          </a:prstGeom>
          <a:noFill/>
          <a:ln>
            <a:noFill/>
          </a:ln>
        </p:spPr>
      </p:pic>
      <p:pic>
        <p:nvPicPr>
          <p:cNvPr id="159" name="Google Shape;159;p21"/>
          <p:cNvPicPr preferRelativeResize="0"/>
          <p:nvPr/>
        </p:nvPicPr>
        <p:blipFill>
          <a:blip r:embed="rId5">
            <a:alphaModFix/>
          </a:blip>
          <a:stretch>
            <a:fillRect/>
          </a:stretch>
        </p:blipFill>
        <p:spPr>
          <a:xfrm>
            <a:off x="7491125" y="4448550"/>
            <a:ext cx="1652875" cy="6949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