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9" r:id="rId2"/>
  </p:sldIdLst>
  <p:sldSz cx="36576000" cy="22860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370"/>
    <p:restoredTop sz="96327"/>
  </p:normalViewPr>
  <p:slideViewPr>
    <p:cSldViewPr snapToGrid="0">
      <p:cViewPr>
        <p:scale>
          <a:sx n="50" d="100"/>
          <a:sy n="50" d="100"/>
        </p:scale>
        <p:origin x="-32" y="-7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3741210"/>
            <a:ext cx="27432000" cy="7958667"/>
          </a:xfrm>
        </p:spPr>
        <p:txBody>
          <a:bodyPr anchor="b"/>
          <a:lstStyle>
            <a:lvl1pPr algn="ctr">
              <a:defRPr sz="1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12006793"/>
            <a:ext cx="27432000" cy="5519207"/>
          </a:xfrm>
        </p:spPr>
        <p:txBody>
          <a:bodyPr/>
          <a:lstStyle>
            <a:lvl1pPr marL="0" indent="0" algn="ctr">
              <a:buNone/>
              <a:defRPr sz="7200"/>
            </a:lvl1pPr>
            <a:lvl2pPr marL="1371600" indent="0" algn="ctr">
              <a:buNone/>
              <a:defRPr sz="6000"/>
            </a:lvl2pPr>
            <a:lvl3pPr marL="2743200" indent="0" algn="ctr">
              <a:buNone/>
              <a:defRPr sz="5400"/>
            </a:lvl3pPr>
            <a:lvl4pPr marL="4114800" indent="0" algn="ctr">
              <a:buNone/>
              <a:defRPr sz="4800"/>
            </a:lvl4pPr>
            <a:lvl5pPr marL="5486400" indent="0" algn="ctr">
              <a:buNone/>
              <a:defRPr sz="4800"/>
            </a:lvl5pPr>
            <a:lvl6pPr marL="6858000" indent="0" algn="ctr">
              <a:buNone/>
              <a:defRPr sz="4800"/>
            </a:lvl6pPr>
            <a:lvl7pPr marL="8229600" indent="0" algn="ctr">
              <a:buNone/>
              <a:defRPr sz="4800"/>
            </a:lvl7pPr>
            <a:lvl8pPr marL="9601200" indent="0" algn="ctr">
              <a:buNone/>
              <a:defRPr sz="4800"/>
            </a:lvl8pPr>
            <a:lvl9pPr marL="10972800" indent="0" algn="ctr">
              <a:buNone/>
              <a:defRPr sz="4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19C26-D516-104F-9F94-B31D91B14EAA}" type="datetimeFigureOut">
              <a:rPr lang="en-US" smtClean="0"/>
              <a:t>5/1/23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F63D7-C155-2941-AFEB-38B4E63DAF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613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19C26-D516-104F-9F94-B31D91B14EAA}" type="datetimeFigureOut">
              <a:rPr lang="en-US" smtClean="0"/>
              <a:t>5/1/23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F63D7-C155-2941-AFEB-38B4E63DAF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901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6174700" y="1217084"/>
            <a:ext cx="7886700" cy="1937279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14600" y="1217084"/>
            <a:ext cx="23202900" cy="1937279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19C26-D516-104F-9F94-B31D91B14EAA}" type="datetimeFigureOut">
              <a:rPr lang="en-US" smtClean="0"/>
              <a:t>5/1/23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F63D7-C155-2941-AFEB-38B4E63DAF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2891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19C26-D516-104F-9F94-B31D91B14EAA}" type="datetimeFigureOut">
              <a:rPr lang="en-US" smtClean="0"/>
              <a:t>5/1/23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F63D7-C155-2941-AFEB-38B4E63DAF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6494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5550" y="5699129"/>
            <a:ext cx="31546800" cy="9509123"/>
          </a:xfrm>
        </p:spPr>
        <p:txBody>
          <a:bodyPr anchor="b"/>
          <a:lstStyle>
            <a:lvl1pPr>
              <a:defRPr sz="1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95550" y="15298212"/>
            <a:ext cx="31546800" cy="5000623"/>
          </a:xfrm>
        </p:spPr>
        <p:txBody>
          <a:bodyPr/>
          <a:lstStyle>
            <a:lvl1pPr marL="0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1pPr>
            <a:lvl2pPr marL="1371600" indent="0">
              <a:buNone/>
              <a:defRPr sz="6000">
                <a:solidFill>
                  <a:schemeClr val="tx1">
                    <a:tint val="75000"/>
                  </a:schemeClr>
                </a:solidFill>
              </a:defRPr>
            </a:lvl2pPr>
            <a:lvl3pPr marL="2743200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3pPr>
            <a:lvl4pPr marL="41148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4pPr>
            <a:lvl5pPr marL="54864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5pPr>
            <a:lvl6pPr marL="68580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6pPr>
            <a:lvl7pPr marL="82296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7pPr>
            <a:lvl8pPr marL="96012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8pPr>
            <a:lvl9pPr marL="109728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19C26-D516-104F-9F94-B31D91B14EAA}" type="datetimeFigureOut">
              <a:rPr lang="en-US" smtClean="0"/>
              <a:t>5/1/23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F63D7-C155-2941-AFEB-38B4E63DAF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116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14600" y="6085417"/>
            <a:ext cx="15544800" cy="145044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516600" y="6085417"/>
            <a:ext cx="15544800" cy="145044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19C26-D516-104F-9F94-B31D91B14EAA}" type="datetimeFigureOut">
              <a:rPr lang="en-US" smtClean="0"/>
              <a:t>5/1/23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F63D7-C155-2941-AFEB-38B4E63DAF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564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9364" y="1217085"/>
            <a:ext cx="31546800" cy="441854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9366" y="5603877"/>
            <a:ext cx="15473361" cy="2746373"/>
          </a:xfrm>
        </p:spPr>
        <p:txBody>
          <a:bodyPr anchor="b"/>
          <a:lstStyle>
            <a:lvl1pPr marL="0" indent="0">
              <a:buNone/>
              <a:defRPr sz="7200" b="1"/>
            </a:lvl1pPr>
            <a:lvl2pPr marL="1371600" indent="0">
              <a:buNone/>
              <a:defRPr sz="6000" b="1"/>
            </a:lvl2pPr>
            <a:lvl3pPr marL="2743200" indent="0">
              <a:buNone/>
              <a:defRPr sz="5400" b="1"/>
            </a:lvl3pPr>
            <a:lvl4pPr marL="4114800" indent="0">
              <a:buNone/>
              <a:defRPr sz="4800" b="1"/>
            </a:lvl4pPr>
            <a:lvl5pPr marL="5486400" indent="0">
              <a:buNone/>
              <a:defRPr sz="4800" b="1"/>
            </a:lvl5pPr>
            <a:lvl6pPr marL="6858000" indent="0">
              <a:buNone/>
              <a:defRPr sz="4800" b="1"/>
            </a:lvl6pPr>
            <a:lvl7pPr marL="8229600" indent="0">
              <a:buNone/>
              <a:defRPr sz="4800" b="1"/>
            </a:lvl7pPr>
            <a:lvl8pPr marL="9601200" indent="0">
              <a:buNone/>
              <a:defRPr sz="4800" b="1"/>
            </a:lvl8pPr>
            <a:lvl9pPr marL="10972800" indent="0">
              <a:buNone/>
              <a:defRPr sz="4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19366" y="8350250"/>
            <a:ext cx="15473361" cy="122819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516600" y="5603877"/>
            <a:ext cx="15549564" cy="2746373"/>
          </a:xfrm>
        </p:spPr>
        <p:txBody>
          <a:bodyPr anchor="b"/>
          <a:lstStyle>
            <a:lvl1pPr marL="0" indent="0">
              <a:buNone/>
              <a:defRPr sz="7200" b="1"/>
            </a:lvl1pPr>
            <a:lvl2pPr marL="1371600" indent="0">
              <a:buNone/>
              <a:defRPr sz="6000" b="1"/>
            </a:lvl2pPr>
            <a:lvl3pPr marL="2743200" indent="0">
              <a:buNone/>
              <a:defRPr sz="5400" b="1"/>
            </a:lvl3pPr>
            <a:lvl4pPr marL="4114800" indent="0">
              <a:buNone/>
              <a:defRPr sz="4800" b="1"/>
            </a:lvl4pPr>
            <a:lvl5pPr marL="5486400" indent="0">
              <a:buNone/>
              <a:defRPr sz="4800" b="1"/>
            </a:lvl5pPr>
            <a:lvl6pPr marL="6858000" indent="0">
              <a:buNone/>
              <a:defRPr sz="4800" b="1"/>
            </a:lvl6pPr>
            <a:lvl7pPr marL="8229600" indent="0">
              <a:buNone/>
              <a:defRPr sz="4800" b="1"/>
            </a:lvl7pPr>
            <a:lvl8pPr marL="9601200" indent="0">
              <a:buNone/>
              <a:defRPr sz="4800" b="1"/>
            </a:lvl8pPr>
            <a:lvl9pPr marL="10972800" indent="0">
              <a:buNone/>
              <a:defRPr sz="4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516600" y="8350250"/>
            <a:ext cx="15549564" cy="122819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19C26-D516-104F-9F94-B31D91B14EAA}" type="datetimeFigureOut">
              <a:rPr lang="en-US" smtClean="0"/>
              <a:t>5/1/23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F63D7-C155-2941-AFEB-38B4E63DAF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609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19C26-D516-104F-9F94-B31D91B14EAA}" type="datetimeFigureOut">
              <a:rPr lang="en-US" smtClean="0"/>
              <a:t>5/1/23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F63D7-C155-2941-AFEB-38B4E63DAF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688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19C26-D516-104F-9F94-B31D91B14EAA}" type="datetimeFigureOut">
              <a:rPr lang="en-US" smtClean="0"/>
              <a:t>5/1/23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F63D7-C155-2941-AFEB-38B4E63DAF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369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9366" y="1524000"/>
            <a:ext cx="11796711" cy="5334000"/>
          </a:xfrm>
        </p:spPr>
        <p:txBody>
          <a:bodyPr anchor="b"/>
          <a:lstStyle>
            <a:lvl1pPr>
              <a:defRPr sz="9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549564" y="3291418"/>
            <a:ext cx="18516600" cy="16245417"/>
          </a:xfrm>
        </p:spPr>
        <p:txBody>
          <a:bodyPr/>
          <a:lstStyle>
            <a:lvl1pPr>
              <a:defRPr sz="9600"/>
            </a:lvl1pPr>
            <a:lvl2pPr>
              <a:defRPr sz="8400"/>
            </a:lvl2pPr>
            <a:lvl3pPr>
              <a:defRPr sz="7200"/>
            </a:lvl3pPr>
            <a:lvl4pPr>
              <a:defRPr sz="6000"/>
            </a:lvl4pPr>
            <a:lvl5pPr>
              <a:defRPr sz="6000"/>
            </a:lvl5pPr>
            <a:lvl6pPr>
              <a:defRPr sz="6000"/>
            </a:lvl6pPr>
            <a:lvl7pPr>
              <a:defRPr sz="6000"/>
            </a:lvl7pPr>
            <a:lvl8pPr>
              <a:defRPr sz="6000"/>
            </a:lvl8pPr>
            <a:lvl9pPr>
              <a:defRPr sz="6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19366" y="6858000"/>
            <a:ext cx="11796711" cy="12705293"/>
          </a:xfrm>
        </p:spPr>
        <p:txBody>
          <a:bodyPr/>
          <a:lstStyle>
            <a:lvl1pPr marL="0" indent="0">
              <a:buNone/>
              <a:defRPr sz="4800"/>
            </a:lvl1pPr>
            <a:lvl2pPr marL="1371600" indent="0">
              <a:buNone/>
              <a:defRPr sz="4200"/>
            </a:lvl2pPr>
            <a:lvl3pPr marL="2743200" indent="0">
              <a:buNone/>
              <a:defRPr sz="3600"/>
            </a:lvl3pPr>
            <a:lvl4pPr marL="4114800" indent="0">
              <a:buNone/>
              <a:defRPr sz="3000"/>
            </a:lvl4pPr>
            <a:lvl5pPr marL="5486400" indent="0">
              <a:buNone/>
              <a:defRPr sz="3000"/>
            </a:lvl5pPr>
            <a:lvl6pPr marL="6858000" indent="0">
              <a:buNone/>
              <a:defRPr sz="3000"/>
            </a:lvl6pPr>
            <a:lvl7pPr marL="8229600" indent="0">
              <a:buNone/>
              <a:defRPr sz="3000"/>
            </a:lvl7pPr>
            <a:lvl8pPr marL="9601200" indent="0">
              <a:buNone/>
              <a:defRPr sz="3000"/>
            </a:lvl8pPr>
            <a:lvl9pPr marL="10972800" indent="0">
              <a:buNone/>
              <a:defRPr sz="3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19C26-D516-104F-9F94-B31D91B14EAA}" type="datetimeFigureOut">
              <a:rPr lang="en-US" smtClean="0"/>
              <a:t>5/1/23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F63D7-C155-2941-AFEB-38B4E63DAF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356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9366" y="1524000"/>
            <a:ext cx="11796711" cy="5334000"/>
          </a:xfrm>
        </p:spPr>
        <p:txBody>
          <a:bodyPr anchor="b"/>
          <a:lstStyle>
            <a:lvl1pPr>
              <a:defRPr sz="9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549564" y="3291418"/>
            <a:ext cx="18516600" cy="16245417"/>
          </a:xfrm>
        </p:spPr>
        <p:txBody>
          <a:bodyPr anchor="t"/>
          <a:lstStyle>
            <a:lvl1pPr marL="0" indent="0">
              <a:buNone/>
              <a:defRPr sz="9600"/>
            </a:lvl1pPr>
            <a:lvl2pPr marL="1371600" indent="0">
              <a:buNone/>
              <a:defRPr sz="8400"/>
            </a:lvl2pPr>
            <a:lvl3pPr marL="2743200" indent="0">
              <a:buNone/>
              <a:defRPr sz="7200"/>
            </a:lvl3pPr>
            <a:lvl4pPr marL="4114800" indent="0">
              <a:buNone/>
              <a:defRPr sz="6000"/>
            </a:lvl4pPr>
            <a:lvl5pPr marL="5486400" indent="0">
              <a:buNone/>
              <a:defRPr sz="6000"/>
            </a:lvl5pPr>
            <a:lvl6pPr marL="6858000" indent="0">
              <a:buNone/>
              <a:defRPr sz="6000"/>
            </a:lvl6pPr>
            <a:lvl7pPr marL="8229600" indent="0">
              <a:buNone/>
              <a:defRPr sz="6000"/>
            </a:lvl7pPr>
            <a:lvl8pPr marL="9601200" indent="0">
              <a:buNone/>
              <a:defRPr sz="6000"/>
            </a:lvl8pPr>
            <a:lvl9pPr marL="10972800" indent="0">
              <a:buNone/>
              <a:defRPr sz="6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19366" y="6858000"/>
            <a:ext cx="11796711" cy="12705293"/>
          </a:xfrm>
        </p:spPr>
        <p:txBody>
          <a:bodyPr/>
          <a:lstStyle>
            <a:lvl1pPr marL="0" indent="0">
              <a:buNone/>
              <a:defRPr sz="4800"/>
            </a:lvl1pPr>
            <a:lvl2pPr marL="1371600" indent="0">
              <a:buNone/>
              <a:defRPr sz="4200"/>
            </a:lvl2pPr>
            <a:lvl3pPr marL="2743200" indent="0">
              <a:buNone/>
              <a:defRPr sz="3600"/>
            </a:lvl3pPr>
            <a:lvl4pPr marL="4114800" indent="0">
              <a:buNone/>
              <a:defRPr sz="3000"/>
            </a:lvl4pPr>
            <a:lvl5pPr marL="5486400" indent="0">
              <a:buNone/>
              <a:defRPr sz="3000"/>
            </a:lvl5pPr>
            <a:lvl6pPr marL="6858000" indent="0">
              <a:buNone/>
              <a:defRPr sz="3000"/>
            </a:lvl6pPr>
            <a:lvl7pPr marL="8229600" indent="0">
              <a:buNone/>
              <a:defRPr sz="3000"/>
            </a:lvl7pPr>
            <a:lvl8pPr marL="9601200" indent="0">
              <a:buNone/>
              <a:defRPr sz="3000"/>
            </a:lvl8pPr>
            <a:lvl9pPr marL="10972800" indent="0">
              <a:buNone/>
              <a:defRPr sz="3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19C26-D516-104F-9F94-B31D91B14EAA}" type="datetimeFigureOut">
              <a:rPr lang="en-US" smtClean="0"/>
              <a:t>5/1/23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F63D7-C155-2941-AFEB-38B4E63DAF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794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1217085"/>
            <a:ext cx="31546800" cy="44185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4600" y="6085417"/>
            <a:ext cx="31546800" cy="145044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14600" y="21187835"/>
            <a:ext cx="8229600" cy="12170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F19C26-D516-104F-9F94-B31D91B14EAA}" type="datetimeFigureOut">
              <a:rPr lang="en-US" smtClean="0"/>
              <a:t>5/1/23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115800" y="21187835"/>
            <a:ext cx="12344400" cy="12170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831800" y="21187835"/>
            <a:ext cx="8229600" cy="12170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4F63D7-C155-2941-AFEB-38B4E63DAF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707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2743200" rtl="0" eaLnBrk="1" latinLnBrk="0" hangingPunct="1">
        <a:lnSpc>
          <a:spcPct val="90000"/>
        </a:lnSpc>
        <a:spcBef>
          <a:spcPct val="0"/>
        </a:spcBef>
        <a:buNone/>
        <a:defRPr sz="1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85800" indent="-685800" algn="l" defTabSz="2743200" rtl="0" eaLnBrk="1" latinLnBrk="0" hangingPunct="1">
        <a:lnSpc>
          <a:spcPct val="90000"/>
        </a:lnSpc>
        <a:spcBef>
          <a:spcPts val="3000"/>
        </a:spcBef>
        <a:buFont typeface="Arial" panose="020B0604020202020204" pitchFamily="34" charset="0"/>
        <a:buChar char="•"/>
        <a:defRPr sz="8400" kern="1200">
          <a:solidFill>
            <a:schemeClr val="tx1"/>
          </a:solidFill>
          <a:latin typeface="+mn-lt"/>
          <a:ea typeface="+mn-ea"/>
          <a:cs typeface="+mn-cs"/>
        </a:defRPr>
      </a:lvl1pPr>
      <a:lvl2pPr marL="2057400" indent="-685800" algn="l" defTabSz="27432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0" indent="-685800" algn="l" defTabSz="27432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6000" kern="1200">
          <a:solidFill>
            <a:schemeClr val="tx1"/>
          </a:solidFill>
          <a:latin typeface="+mn-lt"/>
          <a:ea typeface="+mn-ea"/>
          <a:cs typeface="+mn-cs"/>
        </a:defRPr>
      </a:lvl3pPr>
      <a:lvl4pPr marL="4800600" indent="-685800" algn="l" defTabSz="27432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4pPr>
      <a:lvl5pPr marL="6172200" indent="-685800" algn="l" defTabSz="27432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5pPr>
      <a:lvl6pPr marL="7543800" indent="-685800" algn="l" defTabSz="27432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6pPr>
      <a:lvl7pPr marL="8915400" indent="-685800" algn="l" defTabSz="27432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7pPr>
      <a:lvl8pPr marL="10287000" indent="-685800" algn="l" defTabSz="27432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8pPr>
      <a:lvl9pPr marL="11658600" indent="-685800" algn="l" defTabSz="27432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743200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algn="l" defTabSz="2743200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2pPr>
      <a:lvl3pPr marL="2743200" algn="l" defTabSz="2743200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3pPr>
      <a:lvl4pPr marL="4114800" algn="l" defTabSz="2743200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4pPr>
      <a:lvl5pPr marL="5486400" algn="l" defTabSz="2743200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5pPr>
      <a:lvl6pPr marL="6858000" algn="l" defTabSz="2743200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6pPr>
      <a:lvl7pPr marL="8229600" algn="l" defTabSz="2743200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7pPr>
      <a:lvl8pPr marL="9601200" algn="l" defTabSz="2743200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8pPr>
      <a:lvl9pPr marL="10972800" algn="l" defTabSz="2743200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B16A8C2-EAC6-AE53-EE3C-7FCCD00A33D8}"/>
              </a:ext>
            </a:extLst>
          </p:cNvPr>
          <p:cNvSpPr/>
          <p:nvPr/>
        </p:nvSpPr>
        <p:spPr>
          <a:xfrm>
            <a:off x="17321575" y="13408160"/>
            <a:ext cx="2340864" cy="128930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Problems                  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(End-of-Treatment) </a:t>
            </a:r>
            <a:r>
              <a:rPr lang="en-US" sz="2000" i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2000" i="1" baseline="30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11.9%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8C2DD5D-BAA9-6FEC-1A63-F69DCCA0FA17}"/>
              </a:ext>
            </a:extLst>
          </p:cNvPr>
          <p:cNvSpPr/>
          <p:nvPr/>
        </p:nvSpPr>
        <p:spPr>
          <a:xfrm>
            <a:off x="17300600" y="10663919"/>
            <a:ext cx="2340864" cy="128930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Anxiety                   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(End-of-Treatment)</a:t>
            </a:r>
          </a:p>
          <a:p>
            <a:pPr algn="ctr"/>
            <a:r>
              <a:rPr lang="en-US" sz="2000" i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2000" i="1" baseline="30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000" i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8.2%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6D23388-EB94-9C58-54D1-188F15064607}"/>
              </a:ext>
            </a:extLst>
          </p:cNvPr>
          <p:cNvSpPr/>
          <p:nvPr/>
        </p:nvSpPr>
        <p:spPr>
          <a:xfrm>
            <a:off x="12669361" y="18270715"/>
            <a:ext cx="2340864" cy="128930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Craving                 </a:t>
            </a:r>
            <a:r>
              <a:rPr lang="en-US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(Mid-Treatment)</a:t>
            </a:r>
          </a:p>
          <a:p>
            <a:pPr algn="ctr"/>
            <a:r>
              <a:rPr lang="en-US" i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i="1" baseline="30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i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11.0%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EC8FB7A-FB26-D6A0-4B3A-1E996C763046}"/>
              </a:ext>
            </a:extLst>
          </p:cNvPr>
          <p:cNvSpPr/>
          <p:nvPr/>
        </p:nvSpPr>
        <p:spPr>
          <a:xfrm>
            <a:off x="10360717" y="10678876"/>
            <a:ext cx="2340864" cy="128930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CUD Severity</a:t>
            </a:r>
          </a:p>
          <a:p>
            <a:pPr algn="ctr"/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(Screening)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65B0F42-27C0-279C-1775-906AF3C6FA5F}"/>
              </a:ext>
            </a:extLst>
          </p:cNvPr>
          <p:cNvSpPr/>
          <p:nvPr/>
        </p:nvSpPr>
        <p:spPr>
          <a:xfrm>
            <a:off x="12614482" y="3220042"/>
            <a:ext cx="2340864" cy="128930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                          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(Mid-Treatment)</a:t>
            </a:r>
          </a:p>
          <a:p>
            <a:pPr algn="ctr"/>
            <a:r>
              <a:rPr lang="en-US" sz="2000" i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2000" i="1" baseline="30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0.4%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BB15B9E4-2B13-17AE-5003-21721604DAEA}"/>
              </a:ext>
            </a:extLst>
          </p:cNvPr>
          <p:cNvCxnSpPr>
            <a:cxnSpLocks/>
            <a:stCxn id="5" idx="0"/>
            <a:endCxn id="6" idx="1"/>
          </p:cNvCxnSpPr>
          <p:nvPr/>
        </p:nvCxnSpPr>
        <p:spPr>
          <a:xfrm flipV="1">
            <a:off x="11531149" y="3864694"/>
            <a:ext cx="1083333" cy="6814182"/>
          </a:xfrm>
          <a:prstGeom prst="straightConnector1">
            <a:avLst/>
          </a:prstGeom>
          <a:ln w="28575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77D9F01A-00A0-7CC2-5A48-32A8D0D5AD8D}"/>
              </a:ext>
            </a:extLst>
          </p:cNvPr>
          <p:cNvCxnSpPr>
            <a:cxnSpLocks/>
            <a:stCxn id="5" idx="2"/>
            <a:endCxn id="4" idx="1"/>
          </p:cNvCxnSpPr>
          <p:nvPr/>
        </p:nvCxnSpPr>
        <p:spPr>
          <a:xfrm>
            <a:off x="11531149" y="11968180"/>
            <a:ext cx="1138212" cy="6947187"/>
          </a:xfrm>
          <a:prstGeom prst="straightConnector1">
            <a:avLst/>
          </a:prstGeom>
          <a:ln w="28575">
            <a:solidFill>
              <a:schemeClr val="tx1"/>
            </a:solidFill>
            <a:prstDash val="solid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1A7A8D1-E5FF-29E6-84B7-DE4212A07C7D}"/>
              </a:ext>
            </a:extLst>
          </p:cNvPr>
          <p:cNvCxnSpPr>
            <a:cxnSpLocks/>
            <a:stCxn id="6" idx="3"/>
            <a:endCxn id="13" idx="0"/>
          </p:cNvCxnSpPr>
          <p:nvPr/>
        </p:nvCxnSpPr>
        <p:spPr>
          <a:xfrm>
            <a:off x="14955346" y="3864694"/>
            <a:ext cx="10168585" cy="6814181"/>
          </a:xfrm>
          <a:prstGeom prst="straightConnector1">
            <a:avLst/>
          </a:prstGeom>
          <a:ln w="28575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B9DA008-10EC-2EF0-1E47-92E5C74BC7D4}"/>
              </a:ext>
            </a:extLst>
          </p:cNvPr>
          <p:cNvCxnSpPr>
            <a:cxnSpLocks/>
            <a:stCxn id="4" idx="3"/>
            <a:endCxn id="13" idx="2"/>
          </p:cNvCxnSpPr>
          <p:nvPr/>
        </p:nvCxnSpPr>
        <p:spPr>
          <a:xfrm flipV="1">
            <a:off x="15010225" y="11953223"/>
            <a:ext cx="10113706" cy="6962144"/>
          </a:xfrm>
          <a:prstGeom prst="straightConnector1">
            <a:avLst/>
          </a:prstGeom>
          <a:ln w="28575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695EF1C-F795-9EE7-550E-1C651734213E}"/>
              </a:ext>
            </a:extLst>
          </p:cNvPr>
          <p:cNvCxnSpPr>
            <a:cxnSpLocks/>
            <a:stCxn id="5" idx="3"/>
            <a:endCxn id="3" idx="1"/>
          </p:cNvCxnSpPr>
          <p:nvPr/>
        </p:nvCxnSpPr>
        <p:spPr>
          <a:xfrm flipV="1">
            <a:off x="12701581" y="11308571"/>
            <a:ext cx="4599019" cy="14957"/>
          </a:xfrm>
          <a:prstGeom prst="straightConnector1">
            <a:avLst/>
          </a:prstGeom>
          <a:ln w="28575" cmpd="sng">
            <a:solidFill>
              <a:schemeClr val="tx1"/>
            </a:solidFill>
            <a:prstDash val="solid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90A32F7-F9E0-1D9F-2283-7D446634930D}"/>
              </a:ext>
            </a:extLst>
          </p:cNvPr>
          <p:cNvCxnSpPr>
            <a:cxnSpLocks/>
            <a:stCxn id="5" idx="3"/>
            <a:endCxn id="2" idx="1"/>
          </p:cNvCxnSpPr>
          <p:nvPr/>
        </p:nvCxnSpPr>
        <p:spPr>
          <a:xfrm>
            <a:off x="12701581" y="11323528"/>
            <a:ext cx="4619994" cy="2729284"/>
          </a:xfrm>
          <a:prstGeom prst="straightConnector1">
            <a:avLst/>
          </a:prstGeom>
          <a:ln w="28575" cmpd="sng">
            <a:solidFill>
              <a:schemeClr val="tx1"/>
            </a:solidFill>
            <a:prstDash val="solid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4FC657C4-96E8-EB3B-5568-08E8ACEE8E7C}"/>
              </a:ext>
            </a:extLst>
          </p:cNvPr>
          <p:cNvSpPr/>
          <p:nvPr/>
        </p:nvSpPr>
        <p:spPr>
          <a:xfrm>
            <a:off x="23953499" y="10678875"/>
            <a:ext cx="2340864" cy="1274348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QOL Challenges</a:t>
            </a:r>
          </a:p>
          <a:p>
            <a:pPr algn="ctr"/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(Follow-Up)</a:t>
            </a:r>
          </a:p>
          <a:p>
            <a:pPr algn="ctr"/>
            <a:r>
              <a:rPr lang="en-US" sz="2000" i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2000" i="1" baseline="30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18.6%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DFDE302-49C3-170B-4042-36CCF5F2DD27}"/>
              </a:ext>
            </a:extLst>
          </p:cNvPr>
          <p:cNvCxnSpPr>
            <a:cxnSpLocks/>
            <a:stCxn id="2" idx="3"/>
            <a:endCxn id="13" idx="1"/>
          </p:cNvCxnSpPr>
          <p:nvPr/>
        </p:nvCxnSpPr>
        <p:spPr>
          <a:xfrm flipV="1">
            <a:off x="19662439" y="11316049"/>
            <a:ext cx="4291060" cy="2736763"/>
          </a:xfrm>
          <a:prstGeom prst="straightConnector1">
            <a:avLst/>
          </a:prstGeom>
          <a:ln w="28575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466D529-D9EB-8B05-A242-D5D7DB70E516}"/>
              </a:ext>
            </a:extLst>
          </p:cNvPr>
          <p:cNvCxnSpPr>
            <a:cxnSpLocks/>
            <a:stCxn id="3" idx="3"/>
            <a:endCxn id="13" idx="1"/>
          </p:cNvCxnSpPr>
          <p:nvPr/>
        </p:nvCxnSpPr>
        <p:spPr>
          <a:xfrm>
            <a:off x="19641464" y="11308571"/>
            <a:ext cx="4312035" cy="7478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386B563-6986-448C-75B7-C1A7100F9D8A}"/>
              </a:ext>
            </a:extLst>
          </p:cNvPr>
          <p:cNvCxnSpPr>
            <a:cxnSpLocks/>
            <a:stCxn id="4" idx="0"/>
            <a:endCxn id="2" idx="1"/>
          </p:cNvCxnSpPr>
          <p:nvPr/>
        </p:nvCxnSpPr>
        <p:spPr>
          <a:xfrm flipV="1">
            <a:off x="13839793" y="14052812"/>
            <a:ext cx="3481782" cy="4217903"/>
          </a:xfrm>
          <a:prstGeom prst="straightConnector1">
            <a:avLst/>
          </a:prstGeom>
          <a:ln w="28575" cmpd="sng">
            <a:solidFill>
              <a:schemeClr val="tx1"/>
            </a:solidFill>
            <a:prstDash val="solid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8FF8ACE-ED3D-13FF-B72D-88BCF1C9FAC7}"/>
              </a:ext>
            </a:extLst>
          </p:cNvPr>
          <p:cNvCxnSpPr>
            <a:cxnSpLocks/>
            <a:stCxn id="4" idx="0"/>
            <a:endCxn id="3" idx="1"/>
          </p:cNvCxnSpPr>
          <p:nvPr/>
        </p:nvCxnSpPr>
        <p:spPr>
          <a:xfrm flipV="1">
            <a:off x="13839793" y="11308571"/>
            <a:ext cx="3460807" cy="6962144"/>
          </a:xfrm>
          <a:prstGeom prst="straightConnector1">
            <a:avLst/>
          </a:prstGeom>
          <a:ln w="28575" cmpd="sng">
            <a:solidFill>
              <a:schemeClr val="tx1"/>
            </a:solidFill>
            <a:prstDash val="solid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3E855AA9-74B6-5983-CA58-3C04F8A9A847}"/>
              </a:ext>
            </a:extLst>
          </p:cNvPr>
          <p:cNvCxnSpPr>
            <a:cxnSpLocks/>
            <a:stCxn id="6" idx="2"/>
            <a:endCxn id="3" idx="1"/>
          </p:cNvCxnSpPr>
          <p:nvPr/>
        </p:nvCxnSpPr>
        <p:spPr>
          <a:xfrm>
            <a:off x="13784914" y="4509346"/>
            <a:ext cx="3515686" cy="6799225"/>
          </a:xfrm>
          <a:prstGeom prst="straightConnector1">
            <a:avLst/>
          </a:prstGeom>
          <a:ln w="28575" cmpd="sng">
            <a:solidFill>
              <a:schemeClr val="tx1"/>
            </a:solidFill>
            <a:prstDash val="solid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6F273FEE-9966-F38F-E908-584CB9C05614}"/>
              </a:ext>
            </a:extLst>
          </p:cNvPr>
          <p:cNvSpPr/>
          <p:nvPr/>
        </p:nvSpPr>
        <p:spPr>
          <a:xfrm>
            <a:off x="17300603" y="7937920"/>
            <a:ext cx="2340864" cy="128930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Depression             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(End-of-Treatment) </a:t>
            </a:r>
            <a:r>
              <a:rPr lang="en-US" sz="2000" i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2000" i="1" baseline="30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6.5%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156F9C80-5E13-3663-CBA8-24F27397A0B3}"/>
              </a:ext>
            </a:extLst>
          </p:cNvPr>
          <p:cNvCxnSpPr>
            <a:cxnSpLocks/>
            <a:stCxn id="6" idx="2"/>
            <a:endCxn id="19" idx="1"/>
          </p:cNvCxnSpPr>
          <p:nvPr/>
        </p:nvCxnSpPr>
        <p:spPr>
          <a:xfrm>
            <a:off x="13784914" y="4509346"/>
            <a:ext cx="3515689" cy="4073226"/>
          </a:xfrm>
          <a:prstGeom prst="straightConnector1">
            <a:avLst/>
          </a:prstGeom>
          <a:ln w="28575" cmpd="sng">
            <a:solidFill>
              <a:schemeClr val="tx1"/>
            </a:solidFill>
            <a:prstDash val="solid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7548B371-9D92-16D0-73DE-1C901C472922}"/>
              </a:ext>
            </a:extLst>
          </p:cNvPr>
          <p:cNvCxnSpPr>
            <a:cxnSpLocks/>
            <a:stCxn id="5" idx="3"/>
            <a:endCxn id="19" idx="1"/>
          </p:cNvCxnSpPr>
          <p:nvPr/>
        </p:nvCxnSpPr>
        <p:spPr>
          <a:xfrm flipV="1">
            <a:off x="12701581" y="8582572"/>
            <a:ext cx="4599022" cy="2740956"/>
          </a:xfrm>
          <a:prstGeom prst="straightConnector1">
            <a:avLst/>
          </a:prstGeom>
          <a:ln w="28575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840B9218-3F49-5846-9AF5-C4C664FD33F9}"/>
              </a:ext>
            </a:extLst>
          </p:cNvPr>
          <p:cNvCxnSpPr>
            <a:cxnSpLocks/>
            <a:stCxn id="19" idx="3"/>
            <a:endCxn id="13" idx="1"/>
          </p:cNvCxnSpPr>
          <p:nvPr/>
        </p:nvCxnSpPr>
        <p:spPr>
          <a:xfrm>
            <a:off x="19641467" y="8582572"/>
            <a:ext cx="4312032" cy="2733477"/>
          </a:xfrm>
          <a:prstGeom prst="straightConnector1">
            <a:avLst/>
          </a:prstGeom>
          <a:ln w="28575" cmpd="sng">
            <a:solidFill>
              <a:schemeClr val="tx1"/>
            </a:solidFill>
            <a:prstDash val="solid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32C43762-E052-9234-9BB4-E124C63F4963}"/>
              </a:ext>
            </a:extLst>
          </p:cNvPr>
          <p:cNvSpPr txBox="1"/>
          <p:nvPr/>
        </p:nvSpPr>
        <p:spPr>
          <a:xfrm>
            <a:off x="14620972" y="11134167"/>
            <a:ext cx="72327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.08*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E3B0BAE-932B-5113-4595-3AD8C5C1521B}"/>
              </a:ext>
            </a:extLst>
          </p:cNvPr>
          <p:cNvSpPr txBox="1"/>
          <p:nvPr/>
        </p:nvSpPr>
        <p:spPr>
          <a:xfrm>
            <a:off x="20950591" y="11068893"/>
            <a:ext cx="726481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.72*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16D7A4A-1B4F-6EE8-2CC6-8EDE992D82A2}"/>
              </a:ext>
            </a:extLst>
          </p:cNvPr>
          <p:cNvSpPr txBox="1"/>
          <p:nvPr/>
        </p:nvSpPr>
        <p:spPr>
          <a:xfrm>
            <a:off x="20931541" y="9340835"/>
            <a:ext cx="726481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.70*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AA19D31-D305-DE70-9689-D8191770979B}"/>
              </a:ext>
            </a:extLst>
          </p:cNvPr>
          <p:cNvSpPr txBox="1"/>
          <p:nvPr/>
        </p:nvSpPr>
        <p:spPr>
          <a:xfrm>
            <a:off x="11730840" y="14952502"/>
            <a:ext cx="726481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.58*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8C0CA1B-7446-8FFD-981C-79206D543E89}"/>
              </a:ext>
            </a:extLst>
          </p:cNvPr>
          <p:cNvSpPr txBox="1"/>
          <p:nvPr/>
        </p:nvSpPr>
        <p:spPr>
          <a:xfrm>
            <a:off x="16146491" y="12693136"/>
            <a:ext cx="726481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.02*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E11ED48-8E7D-195A-E13C-6B8A39832EA5}"/>
              </a:ext>
            </a:extLst>
          </p:cNvPr>
          <p:cNvSpPr txBox="1"/>
          <p:nvPr/>
        </p:nvSpPr>
        <p:spPr>
          <a:xfrm>
            <a:off x="16111473" y="9394576"/>
            <a:ext cx="726481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.04*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CEC2EC2-BFF1-7CE1-B1CA-0E5AC42AE78D}"/>
              </a:ext>
            </a:extLst>
          </p:cNvPr>
          <p:cNvSpPr txBox="1"/>
          <p:nvPr/>
        </p:nvSpPr>
        <p:spPr>
          <a:xfrm>
            <a:off x="16008433" y="7204696"/>
            <a:ext cx="726481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.04*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497A0DA-02D9-A7FD-ECAB-CA0F25B63F6B}"/>
              </a:ext>
            </a:extLst>
          </p:cNvPr>
          <p:cNvSpPr txBox="1"/>
          <p:nvPr/>
        </p:nvSpPr>
        <p:spPr>
          <a:xfrm>
            <a:off x="16040518" y="14931022"/>
            <a:ext cx="726481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.04*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5FF70B3-12F6-62A2-D4C7-A1578406DD1A}"/>
              </a:ext>
            </a:extLst>
          </p:cNvPr>
          <p:cNvSpPr txBox="1"/>
          <p:nvPr/>
        </p:nvSpPr>
        <p:spPr>
          <a:xfrm>
            <a:off x="14620971" y="12370449"/>
            <a:ext cx="72327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.08*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453C353-64CC-C931-B070-C15D2358419B}"/>
              </a:ext>
            </a:extLst>
          </p:cNvPr>
          <p:cNvSpPr txBox="1"/>
          <p:nvPr/>
        </p:nvSpPr>
        <p:spPr>
          <a:xfrm>
            <a:off x="14658890" y="9761150"/>
            <a:ext cx="569388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240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.04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97EE920-E47B-5136-0116-6EF7E32027A0}"/>
              </a:ext>
            </a:extLst>
          </p:cNvPr>
          <p:cNvSpPr txBox="1"/>
          <p:nvPr/>
        </p:nvSpPr>
        <p:spPr>
          <a:xfrm>
            <a:off x="11766078" y="7204695"/>
            <a:ext cx="572593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.08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FD57114-F300-7215-E35F-3882B96A832D}"/>
              </a:ext>
            </a:extLst>
          </p:cNvPr>
          <p:cNvSpPr txBox="1"/>
          <p:nvPr/>
        </p:nvSpPr>
        <p:spPr>
          <a:xfrm>
            <a:off x="18086529" y="5927111"/>
            <a:ext cx="667170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240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-.05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AD03414-EFF8-A475-D0F6-E950EEA5AE0B}"/>
              </a:ext>
            </a:extLst>
          </p:cNvPr>
          <p:cNvSpPr txBox="1"/>
          <p:nvPr/>
        </p:nvSpPr>
        <p:spPr>
          <a:xfrm>
            <a:off x="18202375" y="16277722"/>
            <a:ext cx="572593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240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.01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1F2D8B5-4035-A9EB-2D1B-C2D2AD63455F}"/>
              </a:ext>
            </a:extLst>
          </p:cNvPr>
          <p:cNvSpPr txBox="1"/>
          <p:nvPr/>
        </p:nvSpPr>
        <p:spPr>
          <a:xfrm>
            <a:off x="20980245" y="12698359"/>
            <a:ext cx="667170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240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-.09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90288979-A21A-42EE-D5CF-616205418CAD}"/>
              </a:ext>
            </a:extLst>
          </p:cNvPr>
          <p:cNvCxnSpPr>
            <a:cxnSpLocks/>
            <a:stCxn id="6" idx="2"/>
            <a:endCxn id="2" idx="1"/>
          </p:cNvCxnSpPr>
          <p:nvPr/>
        </p:nvCxnSpPr>
        <p:spPr>
          <a:xfrm>
            <a:off x="13784914" y="4509346"/>
            <a:ext cx="3536661" cy="9543466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4F81FE91-BA7C-A7D6-D909-C43426E66CDC}"/>
              </a:ext>
            </a:extLst>
          </p:cNvPr>
          <p:cNvSpPr txBox="1"/>
          <p:nvPr/>
        </p:nvSpPr>
        <p:spPr>
          <a:xfrm>
            <a:off x="14946950" y="8374657"/>
            <a:ext cx="726481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.05*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CDADFE7E-DEF8-54F6-C2F8-89FC7043F6C7}"/>
              </a:ext>
            </a:extLst>
          </p:cNvPr>
          <p:cNvCxnSpPr>
            <a:cxnSpLocks/>
          </p:cNvCxnSpPr>
          <p:nvPr/>
        </p:nvCxnSpPr>
        <p:spPr>
          <a:xfrm>
            <a:off x="24127061" y="4057389"/>
            <a:ext cx="934072" cy="0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334C084E-E709-7804-92C6-864869C887C8}"/>
              </a:ext>
            </a:extLst>
          </p:cNvPr>
          <p:cNvCxnSpPr>
            <a:cxnSpLocks/>
          </p:cNvCxnSpPr>
          <p:nvPr/>
        </p:nvCxnSpPr>
        <p:spPr>
          <a:xfrm>
            <a:off x="24127061" y="4583619"/>
            <a:ext cx="934072" cy="0"/>
          </a:xfrm>
          <a:prstGeom prst="line">
            <a:avLst/>
          </a:prstGeom>
          <a:ln w="31750" cmpd="sng">
            <a:solidFill>
              <a:schemeClr val="tx1"/>
            </a:solidFill>
            <a:prstDash val="solid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E70FA2D8-D896-2B77-E2EA-5FE3B804F19A}"/>
              </a:ext>
            </a:extLst>
          </p:cNvPr>
          <p:cNvSpPr txBox="1"/>
          <p:nvPr/>
        </p:nvSpPr>
        <p:spPr>
          <a:xfrm>
            <a:off x="25204568" y="3856089"/>
            <a:ext cx="1050288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&gt; .05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79DFB08-2C0F-6047-78FA-0ED911CB382D}"/>
              </a:ext>
            </a:extLst>
          </p:cNvPr>
          <p:cNvSpPr txBox="1"/>
          <p:nvPr/>
        </p:nvSpPr>
        <p:spPr>
          <a:xfrm>
            <a:off x="25130132" y="4352787"/>
            <a:ext cx="1056508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&lt; .05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A874CA4-39C0-7996-DDFB-70E962A7B615}"/>
              </a:ext>
            </a:extLst>
          </p:cNvPr>
          <p:cNvSpPr txBox="1"/>
          <p:nvPr/>
        </p:nvSpPr>
        <p:spPr>
          <a:xfrm>
            <a:off x="24571222" y="3248816"/>
            <a:ext cx="1106393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Legend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9ABA4D3B-B101-D558-DC14-1E9CCBE0BE2F}"/>
              </a:ext>
            </a:extLst>
          </p:cNvPr>
          <p:cNvSpPr/>
          <p:nvPr/>
        </p:nvSpPr>
        <p:spPr>
          <a:xfrm>
            <a:off x="23953499" y="3220042"/>
            <a:ext cx="2340863" cy="1676211"/>
          </a:xfrm>
          <a:prstGeom prst="rect">
            <a:avLst/>
          </a:prstGeom>
          <a:ln w="25400">
            <a:headEnd type="triangl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621069B0-9270-A5CF-8225-72380047738C}"/>
              </a:ext>
            </a:extLst>
          </p:cNvPr>
          <p:cNvCxnSpPr>
            <a:cxnSpLocks/>
            <a:stCxn id="4" idx="0"/>
            <a:endCxn id="19" idx="1"/>
          </p:cNvCxnSpPr>
          <p:nvPr/>
        </p:nvCxnSpPr>
        <p:spPr>
          <a:xfrm flipV="1">
            <a:off x="13839793" y="8582576"/>
            <a:ext cx="3460810" cy="9688143"/>
          </a:xfrm>
          <a:prstGeom prst="straightConnector1">
            <a:avLst/>
          </a:prstGeom>
          <a:ln w="28575" cmpd="sng">
            <a:solidFill>
              <a:schemeClr val="tx1"/>
            </a:solidFill>
            <a:prstDash val="solid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654C65B5-D4F7-DBB5-D2F0-2DA0F3081C71}"/>
              </a:ext>
            </a:extLst>
          </p:cNvPr>
          <p:cNvSpPr txBox="1"/>
          <p:nvPr/>
        </p:nvSpPr>
        <p:spPr>
          <a:xfrm>
            <a:off x="14906310" y="14110569"/>
            <a:ext cx="726481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.03*</a:t>
            </a:r>
          </a:p>
        </p:txBody>
      </p:sp>
    </p:spTree>
    <p:extLst>
      <p:ext uri="{BB962C8B-B14F-4D97-AF65-F5344CB8AC3E}">
        <p14:creationId xmlns:p14="http://schemas.microsoft.com/office/powerpoint/2010/main" val="18547851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1605</TotalTime>
  <Words>106</Words>
  <Application>Microsoft Macintosh PowerPoint</Application>
  <PresentationFormat>Custom</PresentationFormat>
  <Paragraphs>32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Stone, Bryant M</dc:creator>
  <cp:lastModifiedBy>Stone, Bryant M</cp:lastModifiedBy>
  <cp:revision>18</cp:revision>
  <dcterms:created xsi:type="dcterms:W3CDTF">2023-01-29T20:52:20Z</dcterms:created>
  <dcterms:modified xsi:type="dcterms:W3CDTF">2023-05-01T14:00:00Z</dcterms:modified>
</cp:coreProperties>
</file>