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8" r:id="rId2"/>
  </p:sldIdLst>
  <p:sldSz cx="36576000" cy="2286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70"/>
    <p:restoredTop sz="96327"/>
  </p:normalViewPr>
  <p:slideViewPr>
    <p:cSldViewPr snapToGrid="0">
      <p:cViewPr>
        <p:scale>
          <a:sx n="50" d="100"/>
          <a:sy n="50" d="100"/>
        </p:scale>
        <p:origin x="-32" y="-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3741210"/>
            <a:ext cx="27432000" cy="7958667"/>
          </a:xfrm>
        </p:spPr>
        <p:txBody>
          <a:bodyPr anchor="b"/>
          <a:lstStyle>
            <a:lvl1pPr algn="ctr">
              <a:defRPr sz="1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2006793"/>
            <a:ext cx="27432000" cy="5519207"/>
          </a:xfrm>
        </p:spPr>
        <p:txBody>
          <a:bodyPr/>
          <a:lstStyle>
            <a:lvl1pPr marL="0" indent="0" algn="ctr">
              <a:buNone/>
              <a:defRPr sz="7200"/>
            </a:lvl1pPr>
            <a:lvl2pPr marL="1371600" indent="0" algn="ctr">
              <a:buNone/>
              <a:defRPr sz="6000"/>
            </a:lvl2pPr>
            <a:lvl3pPr marL="2743200" indent="0" algn="ctr">
              <a:buNone/>
              <a:defRPr sz="5400"/>
            </a:lvl3pPr>
            <a:lvl4pPr marL="4114800" indent="0" algn="ctr">
              <a:buNone/>
              <a:defRPr sz="4800"/>
            </a:lvl4pPr>
            <a:lvl5pPr marL="5486400" indent="0" algn="ctr">
              <a:buNone/>
              <a:defRPr sz="4800"/>
            </a:lvl5pPr>
            <a:lvl6pPr marL="6858000" indent="0" algn="ctr">
              <a:buNone/>
              <a:defRPr sz="4800"/>
            </a:lvl6pPr>
            <a:lvl7pPr marL="8229600" indent="0" algn="ctr">
              <a:buNone/>
              <a:defRPr sz="4800"/>
            </a:lvl7pPr>
            <a:lvl8pPr marL="9601200" indent="0" algn="ctr">
              <a:buNone/>
              <a:defRPr sz="4800"/>
            </a:lvl8pPr>
            <a:lvl9pPr marL="10972800" indent="0" algn="ctr">
              <a:buNone/>
              <a:defRPr sz="4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613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90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0" y="1217084"/>
            <a:ext cx="7886700" cy="193727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0" y="1217084"/>
            <a:ext cx="23202900" cy="1937279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289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649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0" y="5699129"/>
            <a:ext cx="31546800" cy="9509123"/>
          </a:xfrm>
        </p:spPr>
        <p:txBody>
          <a:bodyPr anchor="b"/>
          <a:lstStyle>
            <a:lvl1pPr>
              <a:defRPr sz="1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0" y="15298212"/>
            <a:ext cx="31546800" cy="5000623"/>
          </a:xfrm>
        </p:spPr>
        <p:txBody>
          <a:bodyPr/>
          <a:lstStyle>
            <a:lvl1pPr marL="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1pPr>
            <a:lvl2pPr marL="137160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2pPr>
            <a:lvl3pPr marL="27432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114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54864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68580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82296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96012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0972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116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0" y="6085417"/>
            <a:ext cx="15544800" cy="145044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0" y="6085417"/>
            <a:ext cx="15544800" cy="145044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564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217085"/>
            <a:ext cx="31546800" cy="44185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66" y="5603877"/>
            <a:ext cx="15473361" cy="2746373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66" y="8350250"/>
            <a:ext cx="15473361" cy="1228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0" y="5603877"/>
            <a:ext cx="15549564" cy="2746373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0" y="8350250"/>
            <a:ext cx="15549564" cy="1228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09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688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369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6" y="1524000"/>
            <a:ext cx="11796711" cy="53340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4" y="3291418"/>
            <a:ext cx="18516600" cy="16245417"/>
          </a:xfrm>
        </p:spPr>
        <p:txBody>
          <a:bodyPr/>
          <a:lstStyle>
            <a:lvl1pPr>
              <a:defRPr sz="9600"/>
            </a:lvl1pPr>
            <a:lvl2pPr>
              <a:defRPr sz="8400"/>
            </a:lvl2pPr>
            <a:lvl3pPr>
              <a:defRPr sz="7200"/>
            </a:lvl3pPr>
            <a:lvl4pPr>
              <a:defRPr sz="6000"/>
            </a:lvl4pPr>
            <a:lvl5pPr>
              <a:defRPr sz="6000"/>
            </a:lvl5pPr>
            <a:lvl6pPr>
              <a:defRPr sz="6000"/>
            </a:lvl6pPr>
            <a:lvl7pPr>
              <a:defRPr sz="6000"/>
            </a:lvl7pPr>
            <a:lvl8pPr>
              <a:defRPr sz="6000"/>
            </a:lvl8pPr>
            <a:lvl9pPr>
              <a:defRPr sz="6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6" y="6858000"/>
            <a:ext cx="11796711" cy="12705293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56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6" y="1524000"/>
            <a:ext cx="11796711" cy="53340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4" y="3291418"/>
            <a:ext cx="18516600" cy="16245417"/>
          </a:xfrm>
        </p:spPr>
        <p:txBody>
          <a:bodyPr anchor="t"/>
          <a:lstStyle>
            <a:lvl1pPr marL="0" indent="0">
              <a:buNone/>
              <a:defRPr sz="9600"/>
            </a:lvl1pPr>
            <a:lvl2pPr marL="1371600" indent="0">
              <a:buNone/>
              <a:defRPr sz="8400"/>
            </a:lvl2pPr>
            <a:lvl3pPr marL="2743200" indent="0">
              <a:buNone/>
              <a:defRPr sz="7200"/>
            </a:lvl3pPr>
            <a:lvl4pPr marL="4114800" indent="0">
              <a:buNone/>
              <a:defRPr sz="6000"/>
            </a:lvl4pPr>
            <a:lvl5pPr marL="5486400" indent="0">
              <a:buNone/>
              <a:defRPr sz="6000"/>
            </a:lvl5pPr>
            <a:lvl6pPr marL="6858000" indent="0">
              <a:buNone/>
              <a:defRPr sz="6000"/>
            </a:lvl6pPr>
            <a:lvl7pPr marL="8229600" indent="0">
              <a:buNone/>
              <a:defRPr sz="6000"/>
            </a:lvl7pPr>
            <a:lvl8pPr marL="9601200" indent="0">
              <a:buNone/>
              <a:defRPr sz="6000"/>
            </a:lvl8pPr>
            <a:lvl9pPr marL="10972800" indent="0">
              <a:buNone/>
              <a:defRPr sz="6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6" y="6858000"/>
            <a:ext cx="11796711" cy="12705293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794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1217085"/>
            <a:ext cx="31546800" cy="44185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0" y="6085417"/>
            <a:ext cx="31546800" cy="14504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0" y="21187835"/>
            <a:ext cx="822960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0" y="21187835"/>
            <a:ext cx="1234440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0" y="21187835"/>
            <a:ext cx="822960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07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743200" rtl="0" eaLnBrk="1" latinLnBrk="0" hangingPunct="1">
        <a:lnSpc>
          <a:spcPct val="90000"/>
        </a:lnSpc>
        <a:spcBef>
          <a:spcPct val="0"/>
        </a:spcBef>
        <a:buNone/>
        <a:defRPr sz="1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2743200" rtl="0" eaLnBrk="1" latinLnBrk="0" hangingPunct="1">
        <a:lnSpc>
          <a:spcPct val="90000"/>
        </a:lnSpc>
        <a:spcBef>
          <a:spcPts val="30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800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75438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915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10287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1658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41148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2296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5EA586B-9F07-C1A0-6372-DD367A3B87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5882" y="10740720"/>
            <a:ext cx="1016000" cy="297147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9AC7BE-A572-0AD0-0326-E65DB1711E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3698" y="8066206"/>
            <a:ext cx="1016000" cy="29714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F91EE5A-51AE-61BC-D97B-7BC60A08935C}"/>
              </a:ext>
            </a:extLst>
          </p:cNvPr>
          <p:cNvSpPr txBox="1"/>
          <p:nvPr/>
        </p:nvSpPr>
        <p:spPr>
          <a:xfrm>
            <a:off x="28104832" y="9596812"/>
            <a:ext cx="3385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3D6491-F571-2696-91AD-96C6BC02442D}"/>
              </a:ext>
            </a:extLst>
          </p:cNvPr>
          <p:cNvSpPr txBox="1"/>
          <p:nvPr/>
        </p:nvSpPr>
        <p:spPr>
          <a:xfrm>
            <a:off x="16746839" y="2347499"/>
            <a:ext cx="3385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240B3F-3280-7059-BEDF-783ABEE73EE2}"/>
              </a:ext>
            </a:extLst>
          </p:cNvPr>
          <p:cNvSpPr txBox="1"/>
          <p:nvPr/>
        </p:nvSpPr>
        <p:spPr>
          <a:xfrm>
            <a:off x="21368906" y="6993278"/>
            <a:ext cx="3385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5BA217-0BCE-3D1A-2567-9CA10B090982}"/>
              </a:ext>
            </a:extLst>
          </p:cNvPr>
          <p:cNvSpPr txBox="1"/>
          <p:nvPr/>
        </p:nvSpPr>
        <p:spPr>
          <a:xfrm>
            <a:off x="21376465" y="9543525"/>
            <a:ext cx="3385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E30343-4D9B-A03A-FDA8-8D656DC8AB10}"/>
              </a:ext>
            </a:extLst>
          </p:cNvPr>
          <p:cNvSpPr txBox="1"/>
          <p:nvPr/>
        </p:nvSpPr>
        <p:spPr>
          <a:xfrm>
            <a:off x="21376466" y="12325509"/>
            <a:ext cx="3385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838A79-EB93-6C2F-212E-D86AD12523CE}"/>
              </a:ext>
            </a:extLst>
          </p:cNvPr>
          <p:cNvSpPr txBox="1"/>
          <p:nvPr/>
        </p:nvSpPr>
        <p:spPr>
          <a:xfrm>
            <a:off x="14341348" y="9628940"/>
            <a:ext cx="3385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D17EF9-8248-0A3D-4329-69A4186AC5AB}"/>
              </a:ext>
            </a:extLst>
          </p:cNvPr>
          <p:cNvSpPr txBox="1"/>
          <p:nvPr/>
        </p:nvSpPr>
        <p:spPr>
          <a:xfrm>
            <a:off x="16772965" y="17368202"/>
            <a:ext cx="3385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9550296-2007-AA92-8A17-D89A87594219}"/>
              </a:ext>
            </a:extLst>
          </p:cNvPr>
          <p:cNvSpPr/>
          <p:nvPr/>
        </p:nvSpPr>
        <p:spPr>
          <a:xfrm>
            <a:off x="18906707" y="12924380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FE38F2A-429F-6191-F7D4-6EEBE8424053}"/>
              </a:ext>
            </a:extLst>
          </p:cNvPr>
          <p:cNvSpPr/>
          <p:nvPr/>
        </p:nvSpPr>
        <p:spPr>
          <a:xfrm>
            <a:off x="18906708" y="10168550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Anxiety 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A2C9E79-B386-1AFA-EF07-B3C97D2E2F3F}"/>
              </a:ext>
            </a:extLst>
          </p:cNvPr>
          <p:cNvSpPr/>
          <p:nvPr/>
        </p:nvSpPr>
        <p:spPr>
          <a:xfrm>
            <a:off x="14275465" y="17921593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Craving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0FF9F17-137C-E8D7-ECA5-94A79E4D1E8D}"/>
              </a:ext>
            </a:extLst>
          </p:cNvPr>
          <p:cNvSpPr/>
          <p:nvPr/>
        </p:nvSpPr>
        <p:spPr>
          <a:xfrm>
            <a:off x="11879722" y="10167406"/>
            <a:ext cx="2340864" cy="12956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CUD Severity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(Screening)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6AEC604-4E1A-57B0-87AB-88223C910283}"/>
              </a:ext>
            </a:extLst>
          </p:cNvPr>
          <p:cNvSpPr/>
          <p:nvPr/>
        </p:nvSpPr>
        <p:spPr>
          <a:xfrm>
            <a:off x="14220586" y="2870920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       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</p:txBody>
      </p:sp>
      <p:cxnSp>
        <p:nvCxnSpPr>
          <p:cNvPr id="16" name="Curved Connector 15">
            <a:extLst>
              <a:ext uri="{FF2B5EF4-FFF2-40B4-BE49-F238E27FC236}">
                <a16:creationId xmlns:a16="http://schemas.microsoft.com/office/drawing/2014/main" id="{BDAE38F8-1613-B027-40EA-5D99EE18A959}"/>
              </a:ext>
            </a:extLst>
          </p:cNvPr>
          <p:cNvCxnSpPr>
            <a:cxnSpLocks/>
          </p:cNvCxnSpPr>
          <p:nvPr/>
        </p:nvCxnSpPr>
        <p:spPr>
          <a:xfrm rot="16200000" flipH="1">
            <a:off x="21006014" y="10137863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urved Connector 16">
            <a:extLst>
              <a:ext uri="{FF2B5EF4-FFF2-40B4-BE49-F238E27FC236}">
                <a16:creationId xmlns:a16="http://schemas.microsoft.com/office/drawing/2014/main" id="{8C95D52B-29DE-3175-5A84-5340138DF5EA}"/>
              </a:ext>
            </a:extLst>
          </p:cNvPr>
          <p:cNvCxnSpPr>
            <a:cxnSpLocks/>
          </p:cNvCxnSpPr>
          <p:nvPr/>
        </p:nvCxnSpPr>
        <p:spPr>
          <a:xfrm rot="16200000" flipH="1">
            <a:off x="16328357" y="2852555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AD152037-E57F-A4E9-41D0-FF71D93EF0FD}"/>
              </a:ext>
            </a:extLst>
          </p:cNvPr>
          <p:cNvSpPr/>
          <p:nvPr/>
        </p:nvSpPr>
        <p:spPr>
          <a:xfrm>
            <a:off x="25559600" y="10167406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QOL Challenges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(Follow-Up)</a:t>
            </a:r>
          </a:p>
        </p:txBody>
      </p:sp>
      <p:cxnSp>
        <p:nvCxnSpPr>
          <p:cNvPr id="19" name="Curved Connector 18">
            <a:extLst>
              <a:ext uri="{FF2B5EF4-FFF2-40B4-BE49-F238E27FC236}">
                <a16:creationId xmlns:a16="http://schemas.microsoft.com/office/drawing/2014/main" id="{B5AE84C7-188E-99DF-D4F6-17BB27ADA99B}"/>
              </a:ext>
            </a:extLst>
          </p:cNvPr>
          <p:cNvCxnSpPr>
            <a:cxnSpLocks/>
          </p:cNvCxnSpPr>
          <p:nvPr/>
        </p:nvCxnSpPr>
        <p:spPr>
          <a:xfrm rot="16200000" flipH="1">
            <a:off x="27667371" y="10137862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urved Connector 19">
            <a:extLst>
              <a:ext uri="{FF2B5EF4-FFF2-40B4-BE49-F238E27FC236}">
                <a16:creationId xmlns:a16="http://schemas.microsoft.com/office/drawing/2014/main" id="{C9F3F5FD-3D50-06D2-F6CA-D83C90F14BBA}"/>
              </a:ext>
            </a:extLst>
          </p:cNvPr>
          <p:cNvCxnSpPr>
            <a:cxnSpLocks/>
          </p:cNvCxnSpPr>
          <p:nvPr/>
        </p:nvCxnSpPr>
        <p:spPr>
          <a:xfrm rot="16200000" flipH="1">
            <a:off x="16383235" y="17899292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urved Connector 114">
            <a:extLst>
              <a:ext uri="{FF2B5EF4-FFF2-40B4-BE49-F238E27FC236}">
                <a16:creationId xmlns:a16="http://schemas.microsoft.com/office/drawing/2014/main" id="{B9969B65-5132-ED89-6F61-AC6B0895D2D9}"/>
              </a:ext>
            </a:extLst>
          </p:cNvPr>
          <p:cNvCxnSpPr>
            <a:cxnSpLocks/>
          </p:cNvCxnSpPr>
          <p:nvPr/>
        </p:nvCxnSpPr>
        <p:spPr>
          <a:xfrm rot="16200000" flipH="1">
            <a:off x="20971088" y="12925543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EA0EF028-30FE-600C-EEE7-D2A4D1C8E47F}"/>
              </a:ext>
            </a:extLst>
          </p:cNvPr>
          <p:cNvSpPr/>
          <p:nvPr/>
        </p:nvSpPr>
        <p:spPr>
          <a:xfrm>
            <a:off x="18906707" y="7588798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Depression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</p:txBody>
      </p:sp>
      <p:cxnSp>
        <p:nvCxnSpPr>
          <p:cNvPr id="23" name="Curved Connector 114">
            <a:extLst>
              <a:ext uri="{FF2B5EF4-FFF2-40B4-BE49-F238E27FC236}">
                <a16:creationId xmlns:a16="http://schemas.microsoft.com/office/drawing/2014/main" id="{33E08B81-FF97-2B9E-5C7F-B58691AA3289}"/>
              </a:ext>
            </a:extLst>
          </p:cNvPr>
          <p:cNvCxnSpPr>
            <a:cxnSpLocks/>
          </p:cNvCxnSpPr>
          <p:nvPr/>
        </p:nvCxnSpPr>
        <p:spPr>
          <a:xfrm rot="16200000" flipH="1">
            <a:off x="21006014" y="7566497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urved Connector 46">
            <a:extLst>
              <a:ext uri="{FF2B5EF4-FFF2-40B4-BE49-F238E27FC236}">
                <a16:creationId xmlns:a16="http://schemas.microsoft.com/office/drawing/2014/main" id="{6F6362CE-D10B-0A53-1E4E-AE6A997D4623}"/>
              </a:ext>
            </a:extLst>
          </p:cNvPr>
          <p:cNvCxnSpPr>
            <a:cxnSpLocks/>
          </p:cNvCxnSpPr>
          <p:nvPr/>
        </p:nvCxnSpPr>
        <p:spPr>
          <a:xfrm rot="16200000" flipH="1">
            <a:off x="13942888" y="10135779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ctor: Curved 2">
            <a:extLst>
              <a:ext uri="{FF2B5EF4-FFF2-40B4-BE49-F238E27FC236}">
                <a16:creationId xmlns:a16="http://schemas.microsoft.com/office/drawing/2014/main" id="{F832C5E5-6726-2FF5-1FBF-EEB88B235353}"/>
              </a:ext>
            </a:extLst>
          </p:cNvPr>
          <p:cNvCxnSpPr>
            <a:cxnSpLocks/>
            <a:stCxn id="15" idx="1"/>
            <a:endCxn id="14" idx="1"/>
          </p:cNvCxnSpPr>
          <p:nvPr/>
        </p:nvCxnSpPr>
        <p:spPr>
          <a:xfrm rot="10800000" flipV="1">
            <a:off x="11879722" y="3515571"/>
            <a:ext cx="2340864" cy="7299661"/>
          </a:xfrm>
          <a:prstGeom prst="curvedConnector3">
            <a:avLst>
              <a:gd name="adj1" fmla="val 109766"/>
            </a:avLst>
          </a:prstGeom>
          <a:ln w="28575">
            <a:solidFill>
              <a:schemeClr val="tx1"/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nector: Curved 4">
            <a:extLst>
              <a:ext uri="{FF2B5EF4-FFF2-40B4-BE49-F238E27FC236}">
                <a16:creationId xmlns:a16="http://schemas.microsoft.com/office/drawing/2014/main" id="{25EA3B09-D3BE-5103-032C-07E4DC01EDC5}"/>
              </a:ext>
            </a:extLst>
          </p:cNvPr>
          <p:cNvCxnSpPr>
            <a:cxnSpLocks/>
            <a:stCxn id="14" idx="1"/>
            <a:endCxn id="13" idx="1"/>
          </p:cNvCxnSpPr>
          <p:nvPr/>
        </p:nvCxnSpPr>
        <p:spPr>
          <a:xfrm rot="10800000" flipH="1" flipV="1">
            <a:off x="11879721" y="10815233"/>
            <a:ext cx="2395743" cy="7751012"/>
          </a:xfrm>
          <a:prstGeom prst="curvedConnector3">
            <a:avLst>
              <a:gd name="adj1" fmla="val -9542"/>
            </a:avLst>
          </a:prstGeom>
          <a:ln w="47625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nector: Curved 6">
            <a:extLst>
              <a:ext uri="{FF2B5EF4-FFF2-40B4-BE49-F238E27FC236}">
                <a16:creationId xmlns:a16="http://schemas.microsoft.com/office/drawing/2014/main" id="{8C7B5F14-800A-9191-7A67-CD6A0C91BDBB}"/>
              </a:ext>
            </a:extLst>
          </p:cNvPr>
          <p:cNvCxnSpPr>
            <a:cxnSpLocks/>
            <a:stCxn id="14" idx="0"/>
            <a:endCxn id="22" idx="1"/>
          </p:cNvCxnSpPr>
          <p:nvPr/>
        </p:nvCxnSpPr>
        <p:spPr>
          <a:xfrm rot="5400000" flipH="1" flipV="1">
            <a:off x="15011452" y="6272152"/>
            <a:ext cx="1933956" cy="5856553"/>
          </a:xfrm>
          <a:prstGeom prst="curvedConnector2">
            <a:avLst/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or: Curved 10">
            <a:extLst>
              <a:ext uri="{FF2B5EF4-FFF2-40B4-BE49-F238E27FC236}">
                <a16:creationId xmlns:a16="http://schemas.microsoft.com/office/drawing/2014/main" id="{2FEF1810-EF5E-F7E1-7856-1E5B70CB6C40}"/>
              </a:ext>
            </a:extLst>
          </p:cNvPr>
          <p:cNvCxnSpPr>
            <a:cxnSpLocks/>
            <a:stCxn id="14" idx="2"/>
            <a:endCxn id="11" idx="1"/>
          </p:cNvCxnSpPr>
          <p:nvPr/>
        </p:nvCxnSpPr>
        <p:spPr>
          <a:xfrm rot="16200000" flipH="1">
            <a:off x="14925444" y="9587769"/>
            <a:ext cx="2105972" cy="5856553"/>
          </a:xfrm>
          <a:prstGeom prst="curvedConnector2">
            <a:avLst/>
          </a:prstGeom>
          <a:ln w="34925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nector: Curved 20">
            <a:extLst>
              <a:ext uri="{FF2B5EF4-FFF2-40B4-BE49-F238E27FC236}">
                <a16:creationId xmlns:a16="http://schemas.microsoft.com/office/drawing/2014/main" id="{4C189A72-6577-5856-77DD-3B32AD2F50D3}"/>
              </a:ext>
            </a:extLst>
          </p:cNvPr>
          <p:cNvCxnSpPr>
            <a:cxnSpLocks/>
            <a:stCxn id="14" idx="0"/>
            <a:endCxn id="12" idx="0"/>
          </p:cNvCxnSpPr>
          <p:nvPr/>
        </p:nvCxnSpPr>
        <p:spPr>
          <a:xfrm rot="16200000" flipH="1">
            <a:off x="16563075" y="6654485"/>
            <a:ext cx="1144" cy="7026986"/>
          </a:xfrm>
          <a:prstGeom prst="curvedConnector3">
            <a:avLst>
              <a:gd name="adj1" fmla="val -89255245"/>
            </a:avLst>
          </a:prstGeom>
          <a:ln w="34925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ctor: Curved 23">
            <a:extLst>
              <a:ext uri="{FF2B5EF4-FFF2-40B4-BE49-F238E27FC236}">
                <a16:creationId xmlns:a16="http://schemas.microsoft.com/office/drawing/2014/main" id="{2FFC80F9-2E59-0C3C-E848-2076F4316016}"/>
              </a:ext>
            </a:extLst>
          </p:cNvPr>
          <p:cNvCxnSpPr>
            <a:cxnSpLocks/>
            <a:stCxn id="14" idx="2"/>
            <a:endCxn id="18" idx="2"/>
          </p:cNvCxnSpPr>
          <p:nvPr/>
        </p:nvCxnSpPr>
        <p:spPr>
          <a:xfrm rot="5400000" flipH="1" flipV="1">
            <a:off x="19886918" y="4619946"/>
            <a:ext cx="6350" cy="13679878"/>
          </a:xfrm>
          <a:prstGeom prst="curvedConnector3">
            <a:avLst>
              <a:gd name="adj1" fmla="val -12816000"/>
            </a:avLst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nector: Curved 26">
            <a:extLst>
              <a:ext uri="{FF2B5EF4-FFF2-40B4-BE49-F238E27FC236}">
                <a16:creationId xmlns:a16="http://schemas.microsoft.com/office/drawing/2014/main" id="{6DBE437D-6DC5-13BF-08A1-BAB4F54C9851}"/>
              </a:ext>
            </a:extLst>
          </p:cNvPr>
          <p:cNvCxnSpPr>
            <a:stCxn id="15" idx="1"/>
            <a:endCxn id="13" idx="1"/>
          </p:cNvCxnSpPr>
          <p:nvPr/>
        </p:nvCxnSpPr>
        <p:spPr>
          <a:xfrm rot="10800000" flipH="1" flipV="1">
            <a:off x="14220588" y="3515574"/>
            <a:ext cx="54879" cy="15050673"/>
          </a:xfrm>
          <a:prstGeom prst="curvedConnector3">
            <a:avLst>
              <a:gd name="adj1" fmla="val -8138018"/>
            </a:avLst>
          </a:prstGeom>
          <a:ln w="28575">
            <a:solidFill>
              <a:schemeClr val="tx1"/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nector: Curved 29">
            <a:extLst>
              <a:ext uri="{FF2B5EF4-FFF2-40B4-BE49-F238E27FC236}">
                <a16:creationId xmlns:a16="http://schemas.microsoft.com/office/drawing/2014/main" id="{14A99D0A-B167-D7DB-B430-01717A9814A7}"/>
              </a:ext>
            </a:extLst>
          </p:cNvPr>
          <p:cNvCxnSpPr>
            <a:stCxn id="15" idx="3"/>
            <a:endCxn id="22" idx="0"/>
          </p:cNvCxnSpPr>
          <p:nvPr/>
        </p:nvCxnSpPr>
        <p:spPr>
          <a:xfrm>
            <a:off x="16561453" y="3515572"/>
            <a:ext cx="3515689" cy="4073226"/>
          </a:xfrm>
          <a:prstGeom prst="curvedConnector2">
            <a:avLst/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ctor: Curved 41">
            <a:extLst>
              <a:ext uri="{FF2B5EF4-FFF2-40B4-BE49-F238E27FC236}">
                <a16:creationId xmlns:a16="http://schemas.microsoft.com/office/drawing/2014/main" id="{18CF3CB7-5FB4-4C43-3714-3A4927591E6C}"/>
              </a:ext>
            </a:extLst>
          </p:cNvPr>
          <p:cNvCxnSpPr>
            <a:stCxn id="15" idx="3"/>
            <a:endCxn id="12" idx="3"/>
          </p:cNvCxnSpPr>
          <p:nvPr/>
        </p:nvCxnSpPr>
        <p:spPr>
          <a:xfrm>
            <a:off x="16561450" y="3515572"/>
            <a:ext cx="4686122" cy="7297630"/>
          </a:xfrm>
          <a:prstGeom prst="curvedConnector3">
            <a:avLst>
              <a:gd name="adj1" fmla="val 120488"/>
            </a:avLst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nector: Curved 47">
            <a:extLst>
              <a:ext uri="{FF2B5EF4-FFF2-40B4-BE49-F238E27FC236}">
                <a16:creationId xmlns:a16="http://schemas.microsoft.com/office/drawing/2014/main" id="{929520F1-2A03-CAD5-7329-C9B253A50B8E}"/>
              </a:ext>
            </a:extLst>
          </p:cNvPr>
          <p:cNvCxnSpPr>
            <a:stCxn id="15" idx="3"/>
            <a:endCxn id="11" idx="3"/>
          </p:cNvCxnSpPr>
          <p:nvPr/>
        </p:nvCxnSpPr>
        <p:spPr>
          <a:xfrm>
            <a:off x="16561450" y="3515572"/>
            <a:ext cx="4686121" cy="10053460"/>
          </a:xfrm>
          <a:prstGeom prst="curvedConnector3">
            <a:avLst>
              <a:gd name="adj1" fmla="val 157284"/>
            </a:avLst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Connector: Curved 61">
            <a:extLst>
              <a:ext uri="{FF2B5EF4-FFF2-40B4-BE49-F238E27FC236}">
                <a16:creationId xmlns:a16="http://schemas.microsoft.com/office/drawing/2014/main" id="{D92D14B9-99F8-2856-4EAA-CEFEEDFCB2FA}"/>
              </a:ext>
            </a:extLst>
          </p:cNvPr>
          <p:cNvCxnSpPr>
            <a:stCxn id="13" idx="3"/>
            <a:endCxn id="11" idx="2"/>
          </p:cNvCxnSpPr>
          <p:nvPr/>
        </p:nvCxnSpPr>
        <p:spPr>
          <a:xfrm flipV="1">
            <a:off x="16616329" y="14213684"/>
            <a:ext cx="3460810" cy="4352561"/>
          </a:xfrm>
          <a:prstGeom prst="curvedConnector2">
            <a:avLst/>
          </a:prstGeom>
          <a:ln w="34925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Connector: Curved 63">
            <a:extLst>
              <a:ext uri="{FF2B5EF4-FFF2-40B4-BE49-F238E27FC236}">
                <a16:creationId xmlns:a16="http://schemas.microsoft.com/office/drawing/2014/main" id="{E2B7EDE5-E1F7-3F81-E991-3CF6930CECE9}"/>
              </a:ext>
            </a:extLst>
          </p:cNvPr>
          <p:cNvCxnSpPr>
            <a:cxnSpLocks/>
            <a:stCxn id="13" idx="3"/>
            <a:endCxn id="12" idx="3"/>
          </p:cNvCxnSpPr>
          <p:nvPr/>
        </p:nvCxnSpPr>
        <p:spPr>
          <a:xfrm flipV="1">
            <a:off x="16616329" y="10813202"/>
            <a:ext cx="4631243" cy="7753043"/>
          </a:xfrm>
          <a:prstGeom prst="curvedConnector3">
            <a:avLst>
              <a:gd name="adj1" fmla="val 120731"/>
            </a:avLst>
          </a:prstGeom>
          <a:ln w="34925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Connector: Curved 67">
            <a:extLst>
              <a:ext uri="{FF2B5EF4-FFF2-40B4-BE49-F238E27FC236}">
                <a16:creationId xmlns:a16="http://schemas.microsoft.com/office/drawing/2014/main" id="{B4C0E3E4-6E07-445C-14CA-7EFC9E291B16}"/>
              </a:ext>
            </a:extLst>
          </p:cNvPr>
          <p:cNvCxnSpPr>
            <a:stCxn id="13" idx="3"/>
            <a:endCxn id="22" idx="3"/>
          </p:cNvCxnSpPr>
          <p:nvPr/>
        </p:nvCxnSpPr>
        <p:spPr>
          <a:xfrm flipV="1">
            <a:off x="16616329" y="8233453"/>
            <a:ext cx="4631242" cy="10332795"/>
          </a:xfrm>
          <a:prstGeom prst="curvedConnector3">
            <a:avLst>
              <a:gd name="adj1" fmla="val 157908"/>
            </a:avLst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nector: Curved 76">
            <a:extLst>
              <a:ext uri="{FF2B5EF4-FFF2-40B4-BE49-F238E27FC236}">
                <a16:creationId xmlns:a16="http://schemas.microsoft.com/office/drawing/2014/main" id="{D62C1E72-488E-A528-75AF-7F79F886F64F}"/>
              </a:ext>
            </a:extLst>
          </p:cNvPr>
          <p:cNvCxnSpPr>
            <a:stCxn id="11" idx="1"/>
            <a:endCxn id="22" idx="1"/>
          </p:cNvCxnSpPr>
          <p:nvPr/>
        </p:nvCxnSpPr>
        <p:spPr>
          <a:xfrm rot="10800000">
            <a:off x="18906707" y="8233450"/>
            <a:ext cx="12700" cy="5335582"/>
          </a:xfrm>
          <a:prstGeom prst="curvedConnector3">
            <a:avLst>
              <a:gd name="adj1" fmla="val 11674291"/>
            </a:avLst>
          </a:prstGeom>
          <a:ln w="47625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Connector: Curved 90">
            <a:extLst>
              <a:ext uri="{FF2B5EF4-FFF2-40B4-BE49-F238E27FC236}">
                <a16:creationId xmlns:a16="http://schemas.microsoft.com/office/drawing/2014/main" id="{1E337CB1-5D21-366F-7E7B-C19CD04736B5}"/>
              </a:ext>
            </a:extLst>
          </p:cNvPr>
          <p:cNvCxnSpPr>
            <a:stCxn id="13" idx="3"/>
            <a:endCxn id="18" idx="2"/>
          </p:cNvCxnSpPr>
          <p:nvPr/>
        </p:nvCxnSpPr>
        <p:spPr>
          <a:xfrm flipV="1">
            <a:off x="16616332" y="11456713"/>
            <a:ext cx="10113703" cy="7109535"/>
          </a:xfrm>
          <a:prstGeom prst="curvedConnector2">
            <a:avLst/>
          </a:prstGeom>
          <a:ln w="28575">
            <a:solidFill>
              <a:schemeClr val="tx1"/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nector: Curved 93">
            <a:extLst>
              <a:ext uri="{FF2B5EF4-FFF2-40B4-BE49-F238E27FC236}">
                <a16:creationId xmlns:a16="http://schemas.microsoft.com/office/drawing/2014/main" id="{EE5FC77D-817B-C1AD-9725-701B9B5D005A}"/>
              </a:ext>
            </a:extLst>
          </p:cNvPr>
          <p:cNvCxnSpPr>
            <a:stCxn id="15" idx="3"/>
            <a:endCxn id="18" idx="0"/>
          </p:cNvCxnSpPr>
          <p:nvPr/>
        </p:nvCxnSpPr>
        <p:spPr>
          <a:xfrm>
            <a:off x="16561450" y="3515572"/>
            <a:ext cx="10168582" cy="6651834"/>
          </a:xfrm>
          <a:prstGeom prst="curvedConnector2">
            <a:avLst/>
          </a:prstGeom>
          <a:ln w="28575">
            <a:solidFill>
              <a:schemeClr val="tx1"/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Connector: Curved 98">
            <a:extLst>
              <a:ext uri="{FF2B5EF4-FFF2-40B4-BE49-F238E27FC236}">
                <a16:creationId xmlns:a16="http://schemas.microsoft.com/office/drawing/2014/main" id="{9C0C2C07-C81A-F0AF-303C-B4B2080ACD25}"/>
              </a:ext>
            </a:extLst>
          </p:cNvPr>
          <p:cNvCxnSpPr>
            <a:cxnSpLocks/>
            <a:stCxn id="22" idx="3"/>
            <a:endCxn id="18" idx="0"/>
          </p:cNvCxnSpPr>
          <p:nvPr/>
        </p:nvCxnSpPr>
        <p:spPr>
          <a:xfrm>
            <a:off x="21247574" y="8233450"/>
            <a:ext cx="5482461" cy="1933956"/>
          </a:xfrm>
          <a:prstGeom prst="curvedConnector2">
            <a:avLst/>
          </a:prstGeom>
          <a:ln w="47625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Connector: Curved 101">
            <a:extLst>
              <a:ext uri="{FF2B5EF4-FFF2-40B4-BE49-F238E27FC236}">
                <a16:creationId xmlns:a16="http://schemas.microsoft.com/office/drawing/2014/main" id="{D8A0D9DD-6811-9CE0-C3B5-C605349D5011}"/>
              </a:ext>
            </a:extLst>
          </p:cNvPr>
          <p:cNvCxnSpPr>
            <a:stCxn id="12" idx="2"/>
            <a:endCxn id="18" idx="2"/>
          </p:cNvCxnSpPr>
          <p:nvPr/>
        </p:nvCxnSpPr>
        <p:spPr>
          <a:xfrm rot="5400000" flipH="1" flipV="1">
            <a:off x="23403014" y="8130836"/>
            <a:ext cx="1144" cy="6652892"/>
          </a:xfrm>
          <a:prstGeom prst="curvedConnector3">
            <a:avLst>
              <a:gd name="adj1" fmla="val -93061451"/>
            </a:avLst>
          </a:prstGeom>
          <a:ln w="47625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Connector: Curved 105">
            <a:extLst>
              <a:ext uri="{FF2B5EF4-FFF2-40B4-BE49-F238E27FC236}">
                <a16:creationId xmlns:a16="http://schemas.microsoft.com/office/drawing/2014/main" id="{C990B9D5-9E26-A244-CBDF-9C0580F0F6B3}"/>
              </a:ext>
            </a:extLst>
          </p:cNvPr>
          <p:cNvCxnSpPr>
            <a:stCxn id="11" idx="3"/>
            <a:endCxn id="18" idx="2"/>
          </p:cNvCxnSpPr>
          <p:nvPr/>
        </p:nvCxnSpPr>
        <p:spPr>
          <a:xfrm flipV="1">
            <a:off x="21247571" y="11456710"/>
            <a:ext cx="5482461" cy="2112322"/>
          </a:xfrm>
          <a:prstGeom prst="curvedConnector2">
            <a:avLst/>
          </a:prstGeom>
          <a:ln w="28575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1E0EF930-E6AB-E90B-38C3-69D744CDCC79}"/>
              </a:ext>
            </a:extLst>
          </p:cNvPr>
          <p:cNvSpPr txBox="1"/>
          <p:nvPr/>
        </p:nvSpPr>
        <p:spPr>
          <a:xfrm>
            <a:off x="11359379" y="6841492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.07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B154997-6D01-0534-6A4C-57563E301F8F}"/>
              </a:ext>
            </a:extLst>
          </p:cNvPr>
          <p:cNvSpPr txBox="1"/>
          <p:nvPr/>
        </p:nvSpPr>
        <p:spPr>
          <a:xfrm>
            <a:off x="11312944" y="13678902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.33*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E382712-D32A-0109-B412-D2BADDCB142A}"/>
              </a:ext>
            </a:extLst>
          </p:cNvPr>
          <p:cNvSpPr txBox="1"/>
          <p:nvPr/>
        </p:nvSpPr>
        <p:spPr>
          <a:xfrm>
            <a:off x="15612626" y="8942089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.23*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8653157-EB23-7486-3EBD-C5876058A414}"/>
              </a:ext>
            </a:extLst>
          </p:cNvPr>
          <p:cNvSpPr txBox="1"/>
          <p:nvPr/>
        </p:nvSpPr>
        <p:spPr>
          <a:xfrm>
            <a:off x="15586500" y="8314854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.17*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872CE31-AEBC-3648-7891-71816746F9B1}"/>
              </a:ext>
            </a:extLst>
          </p:cNvPr>
          <p:cNvSpPr txBox="1"/>
          <p:nvPr/>
        </p:nvSpPr>
        <p:spPr>
          <a:xfrm>
            <a:off x="15569344" y="12960838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.26*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68F8073-6CA3-4E25-054A-8E6971C769D4}"/>
              </a:ext>
            </a:extLst>
          </p:cNvPr>
          <p:cNvSpPr txBox="1"/>
          <p:nvPr/>
        </p:nvSpPr>
        <p:spPr>
          <a:xfrm>
            <a:off x="15508121" y="11833566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.17*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C44EEEA-BADB-D121-2397-02512CDF0E30}"/>
              </a:ext>
            </a:extLst>
          </p:cNvPr>
          <p:cNvSpPr txBox="1"/>
          <p:nvPr/>
        </p:nvSpPr>
        <p:spPr>
          <a:xfrm>
            <a:off x="9438043" y="10619216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.06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71D5C73-8410-F3F4-F7C3-5FF2D1E57FD9}"/>
              </a:ext>
            </a:extLst>
          </p:cNvPr>
          <p:cNvSpPr txBox="1"/>
          <p:nvPr/>
        </p:nvSpPr>
        <p:spPr>
          <a:xfrm>
            <a:off x="22915420" y="6330373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.17*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12394-BEDF-CC70-5667-E579891ECB28}"/>
              </a:ext>
            </a:extLst>
          </p:cNvPr>
          <p:cNvSpPr txBox="1"/>
          <p:nvPr/>
        </p:nvSpPr>
        <p:spPr>
          <a:xfrm>
            <a:off x="21770665" y="6330372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.14*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BD8546-6354-9036-E78C-A87C45656035}"/>
              </a:ext>
            </a:extLst>
          </p:cNvPr>
          <p:cNvSpPr txBox="1"/>
          <p:nvPr/>
        </p:nvSpPr>
        <p:spPr>
          <a:xfrm>
            <a:off x="19544568" y="6330372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.15*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45F9097-C829-EEFC-9726-67379E04F422}"/>
              </a:ext>
            </a:extLst>
          </p:cNvPr>
          <p:cNvSpPr txBox="1"/>
          <p:nvPr/>
        </p:nvSpPr>
        <p:spPr>
          <a:xfrm>
            <a:off x="24581784" y="6356498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DE18423-5DE3-5602-3D85-0640462DC1DE}"/>
              </a:ext>
            </a:extLst>
          </p:cNvPr>
          <p:cNvSpPr txBox="1"/>
          <p:nvPr/>
        </p:nvSpPr>
        <p:spPr>
          <a:xfrm>
            <a:off x="17871097" y="9707429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.62*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6BB6B1-1012-80F0-8048-83FC28FEC291}"/>
              </a:ext>
            </a:extLst>
          </p:cNvPr>
          <p:cNvSpPr txBox="1"/>
          <p:nvPr/>
        </p:nvSpPr>
        <p:spPr>
          <a:xfrm>
            <a:off x="17871097" y="11463060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.43*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25F3B38-30C6-1C0E-E028-D4EB21EA71BD}"/>
              </a:ext>
            </a:extLst>
          </p:cNvPr>
          <p:cNvSpPr txBox="1"/>
          <p:nvPr/>
        </p:nvSpPr>
        <p:spPr>
          <a:xfrm>
            <a:off x="17061221" y="10588719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.35*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AF2269E-D1D2-68FD-F77C-B483C5B9F558}"/>
              </a:ext>
            </a:extLst>
          </p:cNvPr>
          <p:cNvSpPr txBox="1"/>
          <p:nvPr/>
        </p:nvSpPr>
        <p:spPr>
          <a:xfrm>
            <a:off x="19677947" y="14848162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.25*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2300830-CBB7-B702-BF3D-D147BCDBDB24}"/>
              </a:ext>
            </a:extLst>
          </p:cNvPr>
          <p:cNvSpPr txBox="1"/>
          <p:nvPr/>
        </p:nvSpPr>
        <p:spPr>
          <a:xfrm>
            <a:off x="21797075" y="14809947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.20*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0ECC815-B86B-F422-8AF0-CE11C8ACE8E5}"/>
              </a:ext>
            </a:extLst>
          </p:cNvPr>
          <p:cNvSpPr txBox="1"/>
          <p:nvPr/>
        </p:nvSpPr>
        <p:spPr>
          <a:xfrm>
            <a:off x="23194642" y="14823220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.19*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28169B0-DACF-637E-4F27-7DC848458981}"/>
              </a:ext>
            </a:extLst>
          </p:cNvPr>
          <p:cNvSpPr txBox="1"/>
          <p:nvPr/>
        </p:nvSpPr>
        <p:spPr>
          <a:xfrm>
            <a:off x="24824136" y="14770969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.10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95A1CBD-AE83-D1AB-220B-3F08443A871F}"/>
              </a:ext>
            </a:extLst>
          </p:cNvPr>
          <p:cNvSpPr txBox="1"/>
          <p:nvPr/>
        </p:nvSpPr>
        <p:spPr>
          <a:xfrm>
            <a:off x="24373874" y="12203482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.39*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7B42519-766A-B216-953B-94BAFC141EC3}"/>
              </a:ext>
            </a:extLst>
          </p:cNvPr>
          <p:cNvSpPr txBox="1"/>
          <p:nvPr/>
        </p:nvSpPr>
        <p:spPr>
          <a:xfrm>
            <a:off x="24373874" y="12772898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.16*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999C8ED-AE53-FDD3-E2CB-77775E0FF262}"/>
              </a:ext>
            </a:extLst>
          </p:cNvPr>
          <p:cNvSpPr txBox="1"/>
          <p:nvPr/>
        </p:nvSpPr>
        <p:spPr>
          <a:xfrm>
            <a:off x="24503408" y="8561061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.38*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DE7576AE-20C5-2DB8-103C-0BAF4FBE291A}"/>
              </a:ext>
            </a:extLst>
          </p:cNvPr>
          <p:cNvCxnSpPr>
            <a:cxnSpLocks/>
          </p:cNvCxnSpPr>
          <p:nvPr/>
        </p:nvCxnSpPr>
        <p:spPr>
          <a:xfrm>
            <a:off x="25747761" y="3912010"/>
            <a:ext cx="934072" cy="0"/>
          </a:xfrm>
          <a:prstGeom prst="line">
            <a:avLst/>
          </a:prstGeom>
          <a:ln w="25400">
            <a:prstDash val="dash"/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4E5FE726-A08B-381B-75AE-FD7D7C89E2DF}"/>
              </a:ext>
            </a:extLst>
          </p:cNvPr>
          <p:cNvCxnSpPr>
            <a:cxnSpLocks/>
          </p:cNvCxnSpPr>
          <p:nvPr/>
        </p:nvCxnSpPr>
        <p:spPr>
          <a:xfrm>
            <a:off x="25747761" y="4438240"/>
            <a:ext cx="934072" cy="0"/>
          </a:xfrm>
          <a:prstGeom prst="line">
            <a:avLst/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4FF66660-7E56-A4B9-02EE-A89D02DA9A06}"/>
              </a:ext>
            </a:extLst>
          </p:cNvPr>
          <p:cNvCxnSpPr>
            <a:cxnSpLocks/>
          </p:cNvCxnSpPr>
          <p:nvPr/>
        </p:nvCxnSpPr>
        <p:spPr>
          <a:xfrm>
            <a:off x="25747761" y="4969970"/>
            <a:ext cx="934072" cy="0"/>
          </a:xfrm>
          <a:prstGeom prst="line">
            <a:avLst/>
          </a:prstGeom>
          <a:ln w="34925">
            <a:headEnd type="triangle" w="lg" len="med"/>
            <a:tailEnd type="triangle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AC4D5B4A-B148-7038-D409-1624DB9933FC}"/>
              </a:ext>
            </a:extLst>
          </p:cNvPr>
          <p:cNvSpPr txBox="1"/>
          <p:nvPr/>
        </p:nvSpPr>
        <p:spPr>
          <a:xfrm>
            <a:off x="26825268" y="3710709"/>
            <a:ext cx="105028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.05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D513AF6-FD07-E219-D01A-88EE838D2C16}"/>
              </a:ext>
            </a:extLst>
          </p:cNvPr>
          <p:cNvSpPr txBox="1"/>
          <p:nvPr/>
        </p:nvSpPr>
        <p:spPr>
          <a:xfrm>
            <a:off x="26750832" y="4207407"/>
            <a:ext cx="121058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.10 - .19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E04850A-E4DF-803A-73B8-355BECA5297D}"/>
              </a:ext>
            </a:extLst>
          </p:cNvPr>
          <p:cNvSpPr txBox="1"/>
          <p:nvPr/>
        </p:nvSpPr>
        <p:spPr>
          <a:xfrm>
            <a:off x="26745118" y="4739137"/>
            <a:ext cx="121058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.20 - .29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B70912D3-40FC-A655-7AAC-850B8CFF685C}"/>
              </a:ext>
            </a:extLst>
          </p:cNvPr>
          <p:cNvCxnSpPr>
            <a:cxnSpLocks/>
          </p:cNvCxnSpPr>
          <p:nvPr/>
        </p:nvCxnSpPr>
        <p:spPr>
          <a:xfrm>
            <a:off x="25747761" y="5499236"/>
            <a:ext cx="934072" cy="0"/>
          </a:xfrm>
          <a:prstGeom prst="line">
            <a:avLst/>
          </a:prstGeom>
          <a:ln w="47625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FFC7772-7848-4BDC-5296-B8968D3884D5}"/>
              </a:ext>
            </a:extLst>
          </p:cNvPr>
          <p:cNvCxnSpPr>
            <a:cxnSpLocks/>
          </p:cNvCxnSpPr>
          <p:nvPr/>
        </p:nvCxnSpPr>
        <p:spPr>
          <a:xfrm>
            <a:off x="25747761" y="6030966"/>
            <a:ext cx="934072" cy="0"/>
          </a:xfrm>
          <a:prstGeom prst="line">
            <a:avLst/>
          </a:prstGeom>
          <a:ln w="73025"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60295ECD-646B-1FD3-E242-F7FE88104843}"/>
              </a:ext>
            </a:extLst>
          </p:cNvPr>
          <p:cNvSpPr txBox="1"/>
          <p:nvPr/>
        </p:nvSpPr>
        <p:spPr>
          <a:xfrm>
            <a:off x="26750832" y="5268403"/>
            <a:ext cx="121058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.30 - .39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EB2B167-FC9F-E6A1-1114-6682CEB4339B}"/>
              </a:ext>
            </a:extLst>
          </p:cNvPr>
          <p:cNvSpPr txBox="1"/>
          <p:nvPr/>
        </p:nvSpPr>
        <p:spPr>
          <a:xfrm>
            <a:off x="26745118" y="5800133"/>
            <a:ext cx="74411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.40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C427416-B725-9F44-606B-F20A6B33B293}"/>
              </a:ext>
            </a:extLst>
          </p:cNvPr>
          <p:cNvSpPr txBox="1"/>
          <p:nvPr/>
        </p:nvSpPr>
        <p:spPr>
          <a:xfrm>
            <a:off x="26191921" y="3103436"/>
            <a:ext cx="110639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Legend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A4269BB6-D28A-2311-8D1E-7954096D4257}"/>
              </a:ext>
            </a:extLst>
          </p:cNvPr>
          <p:cNvSpPr/>
          <p:nvPr/>
        </p:nvSpPr>
        <p:spPr>
          <a:xfrm>
            <a:off x="25468961" y="2992860"/>
            <a:ext cx="2635871" cy="3446445"/>
          </a:xfrm>
          <a:prstGeom prst="rect">
            <a:avLst/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72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1605</TotalTime>
  <Words>119</Words>
  <Application>Microsoft Macintosh PowerPoint</Application>
  <PresentationFormat>Custom</PresentationFormat>
  <Paragraphs>43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Stone, Bryant M</dc:creator>
  <cp:lastModifiedBy>Stone, Bryant M</cp:lastModifiedBy>
  <cp:revision>18</cp:revision>
  <dcterms:created xsi:type="dcterms:W3CDTF">2023-01-29T20:52:20Z</dcterms:created>
  <dcterms:modified xsi:type="dcterms:W3CDTF">2023-05-01T14:00:06Z</dcterms:modified>
</cp:coreProperties>
</file>