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/>
    <p:restoredTop sz="94694"/>
  </p:normalViewPr>
  <p:slideViewPr>
    <p:cSldViewPr snapToGrid="0">
      <p:cViewPr>
        <p:scale>
          <a:sx n="100" d="100"/>
          <a:sy n="100" d="100"/>
        </p:scale>
        <p:origin x="151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EA241-97D4-A14F-5E06-B1BECE630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553F15-986A-51F9-0F06-66927D90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6034C-8D87-DBD3-202A-B411ECF96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EFF8E-C4B4-210C-7690-7EC1C1138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30328-54C3-C470-05C5-0C37F1C47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02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36793-0712-35C3-F266-D5449BCE3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61584C-8C75-C7A2-6CAD-D7076DC2A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E1B6A-8BBE-F929-95C0-3106092A0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50AC7-78E9-02C1-94FD-6B3241F2C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38050-0D91-7B6B-AA1F-F9D89F578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2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C7BC48-DC5A-19AC-0020-B31BABE90E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DF81CC-C90B-1434-09C9-CC3338AAC7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F9DA4-BC12-C9D6-CEB3-CE2BE13B0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6B11C-8F7D-9A8F-BC59-B6683BC04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0EE4B-BC2B-59CF-8EAB-1B15AD45D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3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0F2B9-746A-EB14-FEE8-C6F90E4A4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F729A-1A45-894C-C427-3300DD7A7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2F056-86F6-A328-0C8D-85685F16C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278DA-8ACD-ADEC-D5EE-70168A845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52CA9-FFD1-D23C-8E6A-62999EC5A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8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8F1C4-8399-3412-A5CE-6FA04186D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4D048-2CC4-11F0-B930-594116F3A9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AEFE9-6263-E763-662F-099BE5FCF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4213D-0D74-7175-5885-E1F6F6F6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AFBC1-9A0E-EB2B-8C54-D72A154DD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7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40DFF-DAEB-6F8E-8CB6-3E8232BD8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B6A12-E576-58A8-7F9E-A9CC74673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0DC524-3A72-2588-8F64-9BAEF8DDD0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18440-B6AF-170E-BD71-CF24AC83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7D0EA-54F2-1222-3160-F679C4DDF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C9241-FCB2-678B-6DE8-BE49D3A25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0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890E5-EAD5-E32B-40D1-7337A39D0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B72D7-ED15-47FB-C2B7-3F265513F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BFD0FA-DB3C-D3E4-D55E-BE4FAD20F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F0F395-E723-0EBB-1DA5-914606EEC4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28EAE9-AB88-E371-FCD0-6CA8C969B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C4D261-83F6-8A35-792F-A1B86A34A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A23D5E-B46B-C218-8C34-AB6CC9EBE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DE274D-8E4D-1830-4E09-9F9528D8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66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D3A3C-2810-775B-FC4C-8E3D33DE3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6752F9-64BE-89F5-BBDA-2F606D947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3EE4D3-96F8-6D0B-33E4-9D9AB42B5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66ED43-90F5-EAB5-BE8E-8530B146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64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0592FD-2CB1-457A-5D88-2FA5FF58C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796B57-E214-4896-DF12-8FADBE8FF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E2667-BEB8-7B15-5FAD-9E64335D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35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C9EA6-3B88-D326-A48E-C045FBB8D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08DEA-E362-C058-1742-81595FBEE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8BB44-B5A3-EAB7-B523-092D4C4D6A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F1B4D-C36B-A13E-E194-4A8D18297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2BFB5-443C-8E35-13F3-3C1787B16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A2F6F-537B-ED29-4DC6-F0D13D39F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4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AE588-6593-47EE-8D97-FFA693B85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A8E744-74F6-0700-0CED-6B129DE953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8F2EFE-053F-0454-39FF-A10FD6DA46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07AAE2-C036-9B56-2BC7-6BAC2F5F5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946AA-98A5-7001-9F88-44DD983D2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0B7FF-E873-58C8-7239-817B4C546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8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10F25B-70AF-C485-FB5E-DA263C20C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18189-8F00-B263-CDD8-55C46CD02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8F2F6-FCC2-06D5-DE72-51BDDEBD0A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8E612-16F9-7948-A83C-66651ACCA41C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CA8F1-E56B-35D8-BDF5-D5BB9D2F60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02AEB-1056-4837-653B-ED90285292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1788D-7E70-9648-BE09-6C686814F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2" name="Picture 1051">
            <a:extLst>
              <a:ext uri="{FF2B5EF4-FFF2-40B4-BE49-F238E27FC236}">
                <a16:creationId xmlns:a16="http://schemas.microsoft.com/office/drawing/2014/main" id="{2D480E65-8169-7F7E-677C-28E2F7098B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148" t="15409" r="44673" b="63272"/>
          <a:stretch/>
        </p:blipFill>
        <p:spPr>
          <a:xfrm>
            <a:off x="8223299" y="1663908"/>
            <a:ext cx="3221211" cy="3264593"/>
          </a:xfrm>
          <a:prstGeom prst="rect">
            <a:avLst/>
          </a:prstGeom>
        </p:spPr>
      </p:pic>
      <p:pic>
        <p:nvPicPr>
          <p:cNvPr id="1050" name="Picture 1049">
            <a:extLst>
              <a:ext uri="{FF2B5EF4-FFF2-40B4-BE49-F238E27FC236}">
                <a16:creationId xmlns:a16="http://schemas.microsoft.com/office/drawing/2014/main" id="{A8384F75-2074-E684-106E-7EEB4ED53C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148" t="16762" r="44684" b="61138"/>
          <a:stretch/>
        </p:blipFill>
        <p:spPr>
          <a:xfrm>
            <a:off x="4585434" y="1869071"/>
            <a:ext cx="3238339" cy="3067509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7A5B047B-4031-E21B-6266-A4B041E1E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205" y="4730324"/>
            <a:ext cx="37705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993C252E-A346-9765-8435-3DE84A9DE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205" y="4061330"/>
            <a:ext cx="37705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E3D4E5C-ADDF-52A9-B859-CEBFF7E3F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205" y="3316417"/>
            <a:ext cx="37705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13767CC9-F065-09C6-3FC0-EA0A62A15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938" y="2580833"/>
            <a:ext cx="382321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F00086AC-4182-DACC-48D8-D1725A90F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367" y="4870797"/>
            <a:ext cx="768099" cy="52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id="{3AB35343-6500-8708-0A85-E6937FA3E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7374" y="4870797"/>
            <a:ext cx="768099" cy="52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Follow-Up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 Box 3">
            <a:extLst>
              <a:ext uri="{FF2B5EF4-FFF2-40B4-BE49-F238E27FC236}">
                <a16:creationId xmlns:a16="http://schemas.microsoft.com/office/drawing/2014/main" id="{A2AFFE6A-5899-FD2F-224C-44E1E60F8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729" y="5004965"/>
            <a:ext cx="3055267" cy="57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 Box 3">
            <a:extLst>
              <a:ext uri="{FF2B5EF4-FFF2-40B4-BE49-F238E27FC236}">
                <a16:creationId xmlns:a16="http://schemas.microsoft.com/office/drawing/2014/main" id="{8BE7661A-99BD-D8F8-7E63-A5B62221EEE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739063" y="3276351"/>
            <a:ext cx="2989030" cy="27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A001F07-DC07-755A-69EA-4F1197A4B1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451" t="16624" r="31464" b="58326"/>
          <a:stretch/>
        </p:blipFill>
        <p:spPr>
          <a:xfrm>
            <a:off x="1032277" y="1918338"/>
            <a:ext cx="3130899" cy="297777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2AC28BD-9571-386E-E4ED-0F3729120897}"/>
              </a:ext>
            </a:extLst>
          </p:cNvPr>
          <p:cNvCxnSpPr>
            <a:cxnSpLocks/>
          </p:cNvCxnSpPr>
          <p:nvPr/>
        </p:nvCxnSpPr>
        <p:spPr>
          <a:xfrm>
            <a:off x="1036728" y="1920685"/>
            <a:ext cx="0" cy="2989029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1456300-4744-7285-F194-9CCA88618791}"/>
              </a:ext>
            </a:extLst>
          </p:cNvPr>
          <p:cNvCxnSpPr>
            <a:cxnSpLocks/>
          </p:cNvCxnSpPr>
          <p:nvPr/>
        </p:nvCxnSpPr>
        <p:spPr>
          <a:xfrm flipH="1">
            <a:off x="1036728" y="4907372"/>
            <a:ext cx="3055268" cy="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 Box 3">
            <a:extLst>
              <a:ext uri="{FF2B5EF4-FFF2-40B4-BE49-F238E27FC236}">
                <a16:creationId xmlns:a16="http://schemas.microsoft.com/office/drawing/2014/main" id="{6E3A0E48-FAD7-468B-624D-55462D4F6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0668" y="4870797"/>
            <a:ext cx="768099" cy="52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Text Box 3">
            <a:extLst>
              <a:ext uri="{FF2B5EF4-FFF2-40B4-BE49-F238E27FC236}">
                <a16:creationId xmlns:a16="http://schemas.microsoft.com/office/drawing/2014/main" id="{1DCF4A33-F046-900D-BF30-4823DCDE4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5675" y="4870797"/>
            <a:ext cx="768099" cy="52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Follow-Up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Text Box 3">
            <a:extLst>
              <a:ext uri="{FF2B5EF4-FFF2-40B4-BE49-F238E27FC236}">
                <a16:creationId xmlns:a16="http://schemas.microsoft.com/office/drawing/2014/main" id="{47FC18BF-6D24-9677-0B79-32D9119C5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5030" y="5004965"/>
            <a:ext cx="3055267" cy="57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Text Box 3">
            <a:extLst>
              <a:ext uri="{FF2B5EF4-FFF2-40B4-BE49-F238E27FC236}">
                <a16:creationId xmlns:a16="http://schemas.microsoft.com/office/drawing/2014/main" id="{CCC9C3B8-160E-1E32-1D97-993195B2EB0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879238" y="3276351"/>
            <a:ext cx="2989030" cy="27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EA48319-1040-3680-B9BD-646E08CBEE65}"/>
              </a:ext>
            </a:extLst>
          </p:cNvPr>
          <p:cNvCxnSpPr>
            <a:cxnSpLocks/>
          </p:cNvCxnSpPr>
          <p:nvPr/>
        </p:nvCxnSpPr>
        <p:spPr>
          <a:xfrm>
            <a:off x="4655029" y="1920685"/>
            <a:ext cx="0" cy="2989029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831AB9B-4C43-1A55-7583-5DEBBBC8D7FB}"/>
              </a:ext>
            </a:extLst>
          </p:cNvPr>
          <p:cNvCxnSpPr>
            <a:cxnSpLocks/>
          </p:cNvCxnSpPr>
          <p:nvPr/>
        </p:nvCxnSpPr>
        <p:spPr>
          <a:xfrm flipH="1">
            <a:off x="4655029" y="4907372"/>
            <a:ext cx="3055268" cy="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8" name="Text Box 3">
            <a:extLst>
              <a:ext uri="{FF2B5EF4-FFF2-40B4-BE49-F238E27FC236}">
                <a16:creationId xmlns:a16="http://schemas.microsoft.com/office/drawing/2014/main" id="{BD4168EF-CD36-1004-6FFC-C211519C2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2291" y="4870797"/>
            <a:ext cx="768099" cy="52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9" name="Text Box 3">
            <a:extLst>
              <a:ext uri="{FF2B5EF4-FFF2-40B4-BE49-F238E27FC236}">
                <a16:creationId xmlns:a16="http://schemas.microsoft.com/office/drawing/2014/main" id="{168FF46B-A008-59B3-160E-053DEBBF6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76412" y="4870797"/>
            <a:ext cx="768099" cy="52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Follow-Up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0" name="Text Box 3">
            <a:extLst>
              <a:ext uri="{FF2B5EF4-FFF2-40B4-BE49-F238E27FC236}">
                <a16:creationId xmlns:a16="http://schemas.microsoft.com/office/drawing/2014/main" id="{39588109-8CF6-A5EA-47A1-83E77DCF2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767" y="5004965"/>
            <a:ext cx="3055267" cy="57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1" name="Text Box 3">
            <a:extLst>
              <a:ext uri="{FF2B5EF4-FFF2-40B4-BE49-F238E27FC236}">
                <a16:creationId xmlns:a16="http://schemas.microsoft.com/office/drawing/2014/main" id="{0D86A4C9-23DF-8E7D-71A4-90457A96A03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499975" y="3276351"/>
            <a:ext cx="2989030" cy="27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B3073E20-9052-4077-2A62-32E8EDC6BCCB}"/>
              </a:ext>
            </a:extLst>
          </p:cNvPr>
          <p:cNvCxnSpPr>
            <a:cxnSpLocks/>
          </p:cNvCxnSpPr>
          <p:nvPr/>
        </p:nvCxnSpPr>
        <p:spPr>
          <a:xfrm>
            <a:off x="8275766" y="1920685"/>
            <a:ext cx="0" cy="2989029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4" name="Straight Connector 1033">
            <a:extLst>
              <a:ext uri="{FF2B5EF4-FFF2-40B4-BE49-F238E27FC236}">
                <a16:creationId xmlns:a16="http://schemas.microsoft.com/office/drawing/2014/main" id="{5DB5D437-9447-637F-76AA-7AA8DD7C4D52}"/>
              </a:ext>
            </a:extLst>
          </p:cNvPr>
          <p:cNvCxnSpPr>
            <a:cxnSpLocks/>
          </p:cNvCxnSpPr>
          <p:nvPr/>
        </p:nvCxnSpPr>
        <p:spPr>
          <a:xfrm flipH="1">
            <a:off x="8275766" y="4907372"/>
            <a:ext cx="3055268" cy="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6" name="Text Box 4">
            <a:extLst>
              <a:ext uri="{FF2B5EF4-FFF2-40B4-BE49-F238E27FC236}">
                <a16:creationId xmlns:a16="http://schemas.microsoft.com/office/drawing/2014/main" id="{359E192A-1C4F-5E34-00B9-D7C859D80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563" y="1854390"/>
            <a:ext cx="382321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7" name="Text Box 3">
            <a:extLst>
              <a:ext uri="{FF2B5EF4-FFF2-40B4-BE49-F238E27FC236}">
                <a16:creationId xmlns:a16="http://schemas.microsoft.com/office/drawing/2014/main" id="{2313A25A-B5F2-5272-CC97-6EBB2A9EC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4646" y="4732065"/>
            <a:ext cx="37705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8" name="Text Box 4">
            <a:extLst>
              <a:ext uri="{FF2B5EF4-FFF2-40B4-BE49-F238E27FC236}">
                <a16:creationId xmlns:a16="http://schemas.microsoft.com/office/drawing/2014/main" id="{8D1DC638-1BEA-0556-3205-0BF015745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4646" y="4063071"/>
            <a:ext cx="37705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9" name="Text Box 4">
            <a:extLst>
              <a:ext uri="{FF2B5EF4-FFF2-40B4-BE49-F238E27FC236}">
                <a16:creationId xmlns:a16="http://schemas.microsoft.com/office/drawing/2014/main" id="{D99EB0AC-E744-E9A2-E3CE-A5B59A5B1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4646" y="3318158"/>
            <a:ext cx="37705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0" name="Text Box 4">
            <a:extLst>
              <a:ext uri="{FF2B5EF4-FFF2-40B4-BE49-F238E27FC236}">
                <a16:creationId xmlns:a16="http://schemas.microsoft.com/office/drawing/2014/main" id="{5B0E96E5-EF40-11F3-7510-61A6C2AFA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9379" y="2582574"/>
            <a:ext cx="382321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2" name="Text Box 4">
            <a:extLst>
              <a:ext uri="{FF2B5EF4-FFF2-40B4-BE49-F238E27FC236}">
                <a16:creationId xmlns:a16="http://schemas.microsoft.com/office/drawing/2014/main" id="{5218DF9F-B624-6D8D-4701-6FEB47AE5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4004" y="1856131"/>
            <a:ext cx="382321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3" name="Text Box 3">
            <a:extLst>
              <a:ext uri="{FF2B5EF4-FFF2-40B4-BE49-F238E27FC236}">
                <a16:creationId xmlns:a16="http://schemas.microsoft.com/office/drawing/2014/main" id="{E93214E1-42FB-32DD-8D00-262A5E96A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2092" y="4732248"/>
            <a:ext cx="37705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4" name="Text Box 4">
            <a:extLst>
              <a:ext uri="{FF2B5EF4-FFF2-40B4-BE49-F238E27FC236}">
                <a16:creationId xmlns:a16="http://schemas.microsoft.com/office/drawing/2014/main" id="{12085ECC-8781-80A7-483C-824CB9044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2092" y="4063254"/>
            <a:ext cx="37705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5" name="Text Box 4">
            <a:extLst>
              <a:ext uri="{FF2B5EF4-FFF2-40B4-BE49-F238E27FC236}">
                <a16:creationId xmlns:a16="http://schemas.microsoft.com/office/drawing/2014/main" id="{25677449-70C6-90C4-8CFB-E6400D043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2092" y="3318341"/>
            <a:ext cx="37705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6" name="Text Box 4">
            <a:extLst>
              <a:ext uri="{FF2B5EF4-FFF2-40B4-BE49-F238E27FC236}">
                <a16:creationId xmlns:a16="http://schemas.microsoft.com/office/drawing/2014/main" id="{721C1C86-6F43-4965-B85F-7B79CCA04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6825" y="2582757"/>
            <a:ext cx="382321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8" name="Text Box 4">
            <a:extLst>
              <a:ext uri="{FF2B5EF4-FFF2-40B4-BE49-F238E27FC236}">
                <a16:creationId xmlns:a16="http://schemas.microsoft.com/office/drawing/2014/main" id="{F7F267C3-0399-4219-9A38-197AC080B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1450" y="1856314"/>
            <a:ext cx="382321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3" name="Text Box 4">
            <a:extLst>
              <a:ext uri="{FF2B5EF4-FFF2-40B4-BE49-F238E27FC236}">
                <a16:creationId xmlns:a16="http://schemas.microsoft.com/office/drawing/2014/main" id="{6B968FD2-2F9B-B5CB-BE0B-140C4C9AA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382" y="1849092"/>
            <a:ext cx="3295752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4" name="Text Box 4">
            <a:extLst>
              <a:ext uri="{FF2B5EF4-FFF2-40B4-BE49-F238E27FC236}">
                <a16:creationId xmlns:a16="http://schemas.microsoft.com/office/drawing/2014/main" id="{07FBE48F-BBE6-FFB6-B695-743E8F90E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3910" y="1860529"/>
            <a:ext cx="3300959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5" name="Text Box 4">
            <a:extLst>
              <a:ext uri="{FF2B5EF4-FFF2-40B4-BE49-F238E27FC236}">
                <a16:creationId xmlns:a16="http://schemas.microsoft.com/office/drawing/2014/main" id="{48638819-FAA5-4CE8-37F6-B57F82CDD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0948" y="1845054"/>
            <a:ext cx="3337794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861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4761</TotalTime>
  <Words>42</Words>
  <Application>Microsoft Macintosh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Stone, Bryant M</dc:creator>
  <cp:lastModifiedBy>Stone, Bryant M</cp:lastModifiedBy>
  <cp:revision>31</cp:revision>
  <dcterms:created xsi:type="dcterms:W3CDTF">2023-02-05T19:18:57Z</dcterms:created>
  <dcterms:modified xsi:type="dcterms:W3CDTF">2023-05-01T15:51:35Z</dcterms:modified>
</cp:coreProperties>
</file>