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1" r:id="rId2"/>
  </p:sldIdLst>
  <p:sldSz cx="36576000" cy="228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70"/>
    <p:restoredTop sz="96327"/>
  </p:normalViewPr>
  <p:slideViewPr>
    <p:cSldViewPr snapToGrid="0">
      <p:cViewPr>
        <p:scale>
          <a:sx n="50" d="100"/>
          <a:sy n="50" d="100"/>
        </p:scale>
        <p:origin x="-32" y="-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741210"/>
            <a:ext cx="27432000" cy="79586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006793"/>
            <a:ext cx="27432000" cy="5519207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1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217084"/>
            <a:ext cx="7886700" cy="193727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217084"/>
            <a:ext cx="23202900" cy="193727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8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4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699129"/>
            <a:ext cx="31546800" cy="9509123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5298212"/>
            <a:ext cx="31546800" cy="5000623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1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6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217085"/>
            <a:ext cx="31546800" cy="44185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603877"/>
            <a:ext cx="15473361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8350250"/>
            <a:ext cx="15473361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603877"/>
            <a:ext cx="15549564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8350250"/>
            <a:ext cx="15549564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0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6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291418"/>
            <a:ext cx="18516600" cy="1624541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291418"/>
            <a:ext cx="18516600" cy="1624541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9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217085"/>
            <a:ext cx="3154680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6085417"/>
            <a:ext cx="315468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1187835"/>
            <a:ext cx="123444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0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E1183F-67BA-B4AA-DDC2-1D8F715261FE}"/>
              </a:ext>
            </a:extLst>
          </p:cNvPr>
          <p:cNvSpPr/>
          <p:nvPr/>
        </p:nvSpPr>
        <p:spPr>
          <a:xfrm>
            <a:off x="9317196" y="1339066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10.5%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E1DB06-9CDE-1BCE-ECD7-D97C5DEC32E4}"/>
              </a:ext>
            </a:extLst>
          </p:cNvPr>
          <p:cNvSpPr/>
          <p:nvPr/>
        </p:nvSpPr>
        <p:spPr>
          <a:xfrm>
            <a:off x="9317193" y="10735268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5.4%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7BDBF8-6B94-F1C2-482B-ED8EAECBD734}"/>
              </a:ext>
            </a:extLst>
          </p:cNvPr>
          <p:cNvSpPr/>
          <p:nvPr/>
        </p:nvSpPr>
        <p:spPr>
          <a:xfrm>
            <a:off x="4664982" y="1827384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12.5%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F32532-6BE1-EB27-E27B-AF300D48AE6A}"/>
              </a:ext>
            </a:extLst>
          </p:cNvPr>
          <p:cNvSpPr/>
          <p:nvPr/>
        </p:nvSpPr>
        <p:spPr>
          <a:xfrm>
            <a:off x="2356338" y="10735268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3CD39F-8E09-74C0-CDFC-C42811E3335C}"/>
              </a:ext>
            </a:extLst>
          </p:cNvPr>
          <p:cNvSpPr/>
          <p:nvPr/>
        </p:nvSpPr>
        <p:spPr>
          <a:xfrm>
            <a:off x="4610103" y="322317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0.5%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825C9C4-2451-21B3-DB97-C43F2C5FD047}"/>
              </a:ext>
            </a:extLst>
          </p:cNvPr>
          <p:cNvCxnSpPr>
            <a:cxnSpLocks/>
            <a:stCxn id="5" idx="0"/>
            <a:endCxn id="6" idx="1"/>
          </p:cNvCxnSpPr>
          <p:nvPr/>
        </p:nvCxnSpPr>
        <p:spPr>
          <a:xfrm flipV="1">
            <a:off x="3526770" y="3867822"/>
            <a:ext cx="1083333" cy="686744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E5343E-AB9A-F8CF-10E9-A30D8FCD596B}"/>
              </a:ext>
            </a:extLst>
          </p:cNvPr>
          <p:cNvCxnSpPr>
            <a:cxnSpLocks/>
            <a:stCxn id="5" idx="2"/>
            <a:endCxn id="4" idx="1"/>
          </p:cNvCxnSpPr>
          <p:nvPr/>
        </p:nvCxnSpPr>
        <p:spPr>
          <a:xfrm>
            <a:off x="3526770" y="12024572"/>
            <a:ext cx="1138212" cy="689392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CB7EAF-23CD-877D-48A7-9119E1671D49}"/>
              </a:ext>
            </a:extLst>
          </p:cNvPr>
          <p:cNvCxnSpPr>
            <a:cxnSpLocks/>
            <a:stCxn id="6" idx="3"/>
            <a:endCxn id="13" idx="0"/>
          </p:cNvCxnSpPr>
          <p:nvPr/>
        </p:nvCxnSpPr>
        <p:spPr>
          <a:xfrm>
            <a:off x="6950967" y="3867822"/>
            <a:ext cx="10168585" cy="67589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3EE9954-301D-6E9F-7B24-A90C4479AAEC}"/>
              </a:ext>
            </a:extLst>
          </p:cNvPr>
          <p:cNvCxnSpPr>
            <a:cxnSpLocks/>
            <a:stCxn id="4" idx="3"/>
            <a:endCxn id="13" idx="2"/>
          </p:cNvCxnSpPr>
          <p:nvPr/>
        </p:nvCxnSpPr>
        <p:spPr>
          <a:xfrm flipV="1">
            <a:off x="7005846" y="11916095"/>
            <a:ext cx="10113706" cy="700240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78B4255-1F42-F77C-8FC0-7AD5DD929E41}"/>
              </a:ext>
            </a:extLst>
          </p:cNvPr>
          <p:cNvCxnSpPr>
            <a:cxnSpLocks/>
            <a:stCxn id="5" idx="3"/>
            <a:endCxn id="3" idx="1"/>
          </p:cNvCxnSpPr>
          <p:nvPr/>
        </p:nvCxnSpPr>
        <p:spPr>
          <a:xfrm>
            <a:off x="4697202" y="11379920"/>
            <a:ext cx="4619991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2824A23-2D66-E86C-4AD0-D9B177022C1B}"/>
              </a:ext>
            </a:extLst>
          </p:cNvPr>
          <p:cNvCxnSpPr>
            <a:cxnSpLocks/>
            <a:stCxn id="5" idx="3"/>
            <a:endCxn id="2" idx="1"/>
          </p:cNvCxnSpPr>
          <p:nvPr/>
        </p:nvCxnSpPr>
        <p:spPr>
          <a:xfrm>
            <a:off x="4697202" y="11379920"/>
            <a:ext cx="4619994" cy="2655394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1AB60BA-EAF3-7559-1BA0-7D13FAE54363}"/>
              </a:ext>
            </a:extLst>
          </p:cNvPr>
          <p:cNvSpPr/>
          <p:nvPr/>
        </p:nvSpPr>
        <p:spPr>
          <a:xfrm>
            <a:off x="15949120" y="1062679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9.0%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AA6BB3-E7E7-ECA4-E726-812CC8FFB565}"/>
              </a:ext>
            </a:extLst>
          </p:cNvPr>
          <p:cNvCxnSpPr>
            <a:cxnSpLocks/>
            <a:stCxn id="2" idx="3"/>
            <a:endCxn id="13" idx="1"/>
          </p:cNvCxnSpPr>
          <p:nvPr/>
        </p:nvCxnSpPr>
        <p:spPr>
          <a:xfrm flipV="1">
            <a:off x="11658060" y="11271443"/>
            <a:ext cx="4291060" cy="2763871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FC3ED9A-777F-FA0B-78C8-6DB9D2061E74}"/>
              </a:ext>
            </a:extLst>
          </p:cNvPr>
          <p:cNvCxnSpPr>
            <a:cxnSpLocks/>
            <a:stCxn id="3" idx="3"/>
            <a:endCxn id="13" idx="1"/>
          </p:cNvCxnSpPr>
          <p:nvPr/>
        </p:nvCxnSpPr>
        <p:spPr>
          <a:xfrm flipV="1">
            <a:off x="11658057" y="11271443"/>
            <a:ext cx="4291063" cy="108477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5D3B6D-75A4-13CC-C758-3EDDF7F07658}"/>
              </a:ext>
            </a:extLst>
          </p:cNvPr>
          <p:cNvCxnSpPr>
            <a:cxnSpLocks/>
            <a:stCxn id="4" idx="0"/>
            <a:endCxn id="2" idx="1"/>
          </p:cNvCxnSpPr>
          <p:nvPr/>
        </p:nvCxnSpPr>
        <p:spPr>
          <a:xfrm flipV="1">
            <a:off x="5835414" y="14035314"/>
            <a:ext cx="3481782" cy="4238529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AB17159-1FFF-257E-2A64-65BEEEFDCE6F}"/>
              </a:ext>
            </a:extLst>
          </p:cNvPr>
          <p:cNvCxnSpPr>
            <a:cxnSpLocks/>
            <a:stCxn id="4" idx="0"/>
            <a:endCxn id="3" idx="1"/>
          </p:cNvCxnSpPr>
          <p:nvPr/>
        </p:nvCxnSpPr>
        <p:spPr>
          <a:xfrm flipV="1">
            <a:off x="5835414" y="11379920"/>
            <a:ext cx="3481779" cy="689392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9620E76-64B4-EFDF-3EB2-2351A5380016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5780535" y="4640003"/>
            <a:ext cx="3536658" cy="673991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8C6381A9-743F-8E13-810C-9697A3EF45FB}"/>
              </a:ext>
            </a:extLst>
          </p:cNvPr>
          <p:cNvSpPr/>
          <p:nvPr/>
        </p:nvSpPr>
        <p:spPr>
          <a:xfrm>
            <a:off x="9296224" y="7941048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4.4%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176086-13AF-11B0-D419-47A662F8606D}"/>
              </a:ext>
            </a:extLst>
          </p:cNvPr>
          <p:cNvCxnSpPr>
            <a:cxnSpLocks/>
            <a:stCxn id="6" idx="2"/>
            <a:endCxn id="19" idx="1"/>
          </p:cNvCxnSpPr>
          <p:nvPr/>
        </p:nvCxnSpPr>
        <p:spPr>
          <a:xfrm>
            <a:off x="5780540" y="4512474"/>
            <a:ext cx="3515689" cy="407322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7DC2CA3-DD87-4F5A-4E8F-2ED691E17ADB}"/>
              </a:ext>
            </a:extLst>
          </p:cNvPr>
          <p:cNvCxnSpPr>
            <a:cxnSpLocks/>
            <a:stCxn id="4" idx="0"/>
            <a:endCxn id="19" idx="1"/>
          </p:cNvCxnSpPr>
          <p:nvPr/>
        </p:nvCxnSpPr>
        <p:spPr>
          <a:xfrm flipV="1">
            <a:off x="5835414" y="8585705"/>
            <a:ext cx="3460810" cy="968814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3636302-3C1F-EA53-24BB-6304ACC1B0AE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4697202" y="8585700"/>
            <a:ext cx="4599022" cy="279422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69F27EB-9A1B-0BA8-D6CF-6923C05F3B9B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>
            <a:off x="11637088" y="8585700"/>
            <a:ext cx="4312032" cy="268574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92A2457-B307-3DAC-E2EC-DB3CE6BA0105}"/>
              </a:ext>
            </a:extLst>
          </p:cNvPr>
          <p:cNvSpPr txBox="1"/>
          <p:nvPr/>
        </p:nvSpPr>
        <p:spPr>
          <a:xfrm>
            <a:off x="6693538" y="11107799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4EC55C-6938-E1A2-69FB-6BE7864029D7}"/>
              </a:ext>
            </a:extLst>
          </p:cNvPr>
          <p:cNvSpPr txBox="1"/>
          <p:nvPr/>
        </p:nvSpPr>
        <p:spPr>
          <a:xfrm>
            <a:off x="13002604" y="11029492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.45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F5A6B0-16E0-44A7-E077-1D7688D6CF37}"/>
              </a:ext>
            </a:extLst>
          </p:cNvPr>
          <p:cNvSpPr txBox="1"/>
          <p:nvPr/>
        </p:nvSpPr>
        <p:spPr>
          <a:xfrm>
            <a:off x="12927163" y="9343964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.58*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159BE1-98F2-B0BD-24DB-A9884FC09F56}"/>
              </a:ext>
            </a:extLst>
          </p:cNvPr>
          <p:cNvSpPr txBox="1"/>
          <p:nvPr/>
        </p:nvSpPr>
        <p:spPr>
          <a:xfrm>
            <a:off x="3734238" y="14957300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.60*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FE78DE-992F-A98A-1542-D4751F1636B5}"/>
              </a:ext>
            </a:extLst>
          </p:cNvPr>
          <p:cNvSpPr txBox="1"/>
          <p:nvPr/>
        </p:nvSpPr>
        <p:spPr>
          <a:xfrm>
            <a:off x="8135248" y="12709720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B84B02-683C-3EB7-6082-399E61409795}"/>
              </a:ext>
            </a:extLst>
          </p:cNvPr>
          <p:cNvSpPr txBox="1"/>
          <p:nvPr/>
        </p:nvSpPr>
        <p:spPr>
          <a:xfrm>
            <a:off x="8136592" y="9397705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009FDC-98E9-DF1E-FEF2-013D31A9E25F}"/>
              </a:ext>
            </a:extLst>
          </p:cNvPr>
          <p:cNvSpPr txBox="1"/>
          <p:nvPr/>
        </p:nvSpPr>
        <p:spPr>
          <a:xfrm>
            <a:off x="8032630" y="7207825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A8125E-2DCF-A3EC-40E4-57EE1D526415}"/>
              </a:ext>
            </a:extLst>
          </p:cNvPr>
          <p:cNvSpPr txBox="1"/>
          <p:nvPr/>
        </p:nvSpPr>
        <p:spPr>
          <a:xfrm>
            <a:off x="8025827" y="14945609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5561E3-C1BD-FB74-2C98-8919AF0D257D}"/>
              </a:ext>
            </a:extLst>
          </p:cNvPr>
          <p:cNvSpPr txBox="1"/>
          <p:nvPr/>
        </p:nvSpPr>
        <p:spPr>
          <a:xfrm>
            <a:off x="6616593" y="1237357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.08*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C73EA1-88D7-4FA6-62AF-07FEF1F311E4}"/>
              </a:ext>
            </a:extLst>
          </p:cNvPr>
          <p:cNvSpPr txBox="1"/>
          <p:nvPr/>
        </p:nvSpPr>
        <p:spPr>
          <a:xfrm>
            <a:off x="7025289" y="1372635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293661-6BB6-EE31-06E3-F2E16EDB44A7}"/>
              </a:ext>
            </a:extLst>
          </p:cNvPr>
          <p:cNvSpPr txBox="1"/>
          <p:nvPr/>
        </p:nvSpPr>
        <p:spPr>
          <a:xfrm>
            <a:off x="6674832" y="9764279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622D1-AFDD-D0CB-F6A0-9213454A4E0E}"/>
              </a:ext>
            </a:extLst>
          </p:cNvPr>
          <p:cNvSpPr txBox="1"/>
          <p:nvPr/>
        </p:nvSpPr>
        <p:spPr>
          <a:xfrm>
            <a:off x="3781686" y="7207824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.09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948877-74BF-D2C5-B48E-B19C6705C80E}"/>
              </a:ext>
            </a:extLst>
          </p:cNvPr>
          <p:cNvSpPr txBox="1"/>
          <p:nvPr/>
        </p:nvSpPr>
        <p:spPr>
          <a:xfrm>
            <a:off x="10082151" y="5960720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-.07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CE12D79-6F2E-5816-511F-302FCED203A6}"/>
              </a:ext>
            </a:extLst>
          </p:cNvPr>
          <p:cNvSpPr txBox="1"/>
          <p:nvPr/>
        </p:nvSpPr>
        <p:spPr>
          <a:xfrm>
            <a:off x="10197997" y="16240211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FA87E77-E245-F5AF-11B6-EC096CE8606C}"/>
              </a:ext>
            </a:extLst>
          </p:cNvPr>
          <p:cNvSpPr txBox="1"/>
          <p:nvPr/>
        </p:nvSpPr>
        <p:spPr>
          <a:xfrm>
            <a:off x="12947292" y="12701488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-.21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5C8954-6E18-2B9B-64BD-FAD996B93F3A}"/>
              </a:ext>
            </a:extLst>
          </p:cNvPr>
          <p:cNvCxnSpPr>
            <a:cxnSpLocks/>
            <a:stCxn id="6" idx="2"/>
            <a:endCxn id="2" idx="1"/>
          </p:cNvCxnSpPr>
          <p:nvPr/>
        </p:nvCxnSpPr>
        <p:spPr>
          <a:xfrm>
            <a:off x="5780535" y="4512474"/>
            <a:ext cx="3536661" cy="952284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915DB73-D883-8250-6EEC-5CB3B3086F08}"/>
              </a:ext>
            </a:extLst>
          </p:cNvPr>
          <p:cNvSpPr txBox="1"/>
          <p:nvPr/>
        </p:nvSpPr>
        <p:spPr>
          <a:xfrm>
            <a:off x="7016232" y="8377786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.04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B611758-90B2-41CA-E77A-DD48D74DFD6D}"/>
              </a:ext>
            </a:extLst>
          </p:cNvPr>
          <p:cNvSpPr/>
          <p:nvPr/>
        </p:nvSpPr>
        <p:spPr>
          <a:xfrm>
            <a:off x="25573196" y="1331814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18.8%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1D72D4B-8EE3-F253-8C38-C19A3647A5BA}"/>
              </a:ext>
            </a:extLst>
          </p:cNvPr>
          <p:cNvSpPr/>
          <p:nvPr/>
        </p:nvSpPr>
        <p:spPr>
          <a:xfrm>
            <a:off x="25573193" y="1061191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17.1%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70612C5-9392-1AAB-DD8F-BC5C1FA6B9C0}"/>
              </a:ext>
            </a:extLst>
          </p:cNvPr>
          <p:cNvSpPr/>
          <p:nvPr/>
        </p:nvSpPr>
        <p:spPr>
          <a:xfrm>
            <a:off x="20920982" y="1828840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7.7%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75D59B-D4A1-2611-C991-F628FDC03562}"/>
              </a:ext>
            </a:extLst>
          </p:cNvPr>
          <p:cNvSpPr/>
          <p:nvPr/>
        </p:nvSpPr>
        <p:spPr>
          <a:xfrm>
            <a:off x="18612338" y="1062679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C47BA96-8452-107C-B5FE-32363BCABF15}"/>
              </a:ext>
            </a:extLst>
          </p:cNvPr>
          <p:cNvSpPr/>
          <p:nvPr/>
        </p:nvSpPr>
        <p:spPr>
          <a:xfrm>
            <a:off x="20866103" y="323773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0.4%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80E6109-3B02-A2C5-170E-D28CF61308A8}"/>
              </a:ext>
            </a:extLst>
          </p:cNvPr>
          <p:cNvCxnSpPr>
            <a:cxnSpLocks/>
            <a:stCxn id="44" idx="0"/>
            <a:endCxn id="45" idx="1"/>
          </p:cNvCxnSpPr>
          <p:nvPr/>
        </p:nvCxnSpPr>
        <p:spPr>
          <a:xfrm flipV="1">
            <a:off x="19782770" y="3882385"/>
            <a:ext cx="1083333" cy="674440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25D4F00-3772-6BB8-E7A0-3B7CE6AC3788}"/>
              </a:ext>
            </a:extLst>
          </p:cNvPr>
          <p:cNvCxnSpPr>
            <a:cxnSpLocks/>
            <a:stCxn id="44" idx="2"/>
            <a:endCxn id="43" idx="1"/>
          </p:cNvCxnSpPr>
          <p:nvPr/>
        </p:nvCxnSpPr>
        <p:spPr>
          <a:xfrm>
            <a:off x="19782770" y="11916095"/>
            <a:ext cx="1138212" cy="701696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24A24E5-2633-678A-0E97-AA4A6AAB97C5}"/>
              </a:ext>
            </a:extLst>
          </p:cNvPr>
          <p:cNvCxnSpPr>
            <a:cxnSpLocks/>
            <a:stCxn id="45" idx="3"/>
            <a:endCxn id="52" idx="0"/>
          </p:cNvCxnSpPr>
          <p:nvPr/>
        </p:nvCxnSpPr>
        <p:spPr>
          <a:xfrm>
            <a:off x="23206969" y="3882387"/>
            <a:ext cx="10168585" cy="67589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191C3A9-4DBB-3E20-0477-9962AA3A8BEB}"/>
              </a:ext>
            </a:extLst>
          </p:cNvPr>
          <p:cNvCxnSpPr>
            <a:cxnSpLocks/>
            <a:stCxn id="43" idx="3"/>
            <a:endCxn id="52" idx="2"/>
          </p:cNvCxnSpPr>
          <p:nvPr/>
        </p:nvCxnSpPr>
        <p:spPr>
          <a:xfrm flipV="1">
            <a:off x="23261846" y="11930658"/>
            <a:ext cx="10113706" cy="700240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89FA6CB-5681-0FE2-05BF-213188776A0E}"/>
              </a:ext>
            </a:extLst>
          </p:cNvPr>
          <p:cNvCxnSpPr>
            <a:cxnSpLocks/>
            <a:stCxn id="44" idx="3"/>
            <a:endCxn id="42" idx="1"/>
          </p:cNvCxnSpPr>
          <p:nvPr/>
        </p:nvCxnSpPr>
        <p:spPr>
          <a:xfrm flipV="1">
            <a:off x="20953202" y="11256564"/>
            <a:ext cx="4619991" cy="14879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F50D5C5-F2D0-0EA9-5F5E-5A80A5FD29E2}"/>
              </a:ext>
            </a:extLst>
          </p:cNvPr>
          <p:cNvCxnSpPr>
            <a:cxnSpLocks/>
            <a:stCxn id="44" idx="3"/>
            <a:endCxn id="41" idx="1"/>
          </p:cNvCxnSpPr>
          <p:nvPr/>
        </p:nvCxnSpPr>
        <p:spPr>
          <a:xfrm>
            <a:off x="20953202" y="11271443"/>
            <a:ext cx="4619994" cy="2691350"/>
          </a:xfrm>
          <a:prstGeom prst="straightConnector1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11B2C271-C591-BBDF-D0EC-7CB11BCB09A4}"/>
              </a:ext>
            </a:extLst>
          </p:cNvPr>
          <p:cNvSpPr/>
          <p:nvPr/>
        </p:nvSpPr>
        <p:spPr>
          <a:xfrm>
            <a:off x="32205120" y="10641354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49.3%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D011F01-C372-1E5A-7E8D-B0E7ECE0405B}"/>
              </a:ext>
            </a:extLst>
          </p:cNvPr>
          <p:cNvCxnSpPr>
            <a:cxnSpLocks/>
            <a:stCxn id="41" idx="3"/>
            <a:endCxn id="52" idx="1"/>
          </p:cNvCxnSpPr>
          <p:nvPr/>
        </p:nvCxnSpPr>
        <p:spPr>
          <a:xfrm flipV="1">
            <a:off x="27914060" y="11286008"/>
            <a:ext cx="4291060" cy="2676787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DA95E28-A18C-E3FB-8411-F0105BFF3271}"/>
              </a:ext>
            </a:extLst>
          </p:cNvPr>
          <p:cNvCxnSpPr>
            <a:cxnSpLocks/>
            <a:stCxn id="42" idx="3"/>
            <a:endCxn id="52" idx="1"/>
          </p:cNvCxnSpPr>
          <p:nvPr/>
        </p:nvCxnSpPr>
        <p:spPr>
          <a:xfrm>
            <a:off x="27914057" y="11256564"/>
            <a:ext cx="4291063" cy="29442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4C29283-DAD8-F2E4-9224-441E495FD94D}"/>
              </a:ext>
            </a:extLst>
          </p:cNvPr>
          <p:cNvCxnSpPr>
            <a:cxnSpLocks/>
            <a:stCxn id="43" idx="0"/>
            <a:endCxn id="41" idx="1"/>
          </p:cNvCxnSpPr>
          <p:nvPr/>
        </p:nvCxnSpPr>
        <p:spPr>
          <a:xfrm flipV="1">
            <a:off x="22091414" y="13962795"/>
            <a:ext cx="3481782" cy="432561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640F21F-5C83-8346-D777-006B09A21E39}"/>
              </a:ext>
            </a:extLst>
          </p:cNvPr>
          <p:cNvCxnSpPr>
            <a:cxnSpLocks/>
            <a:stCxn id="43" idx="0"/>
            <a:endCxn id="42" idx="1"/>
          </p:cNvCxnSpPr>
          <p:nvPr/>
        </p:nvCxnSpPr>
        <p:spPr>
          <a:xfrm flipV="1">
            <a:off x="22091414" y="11256564"/>
            <a:ext cx="3481779" cy="7031842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08D7DB-F7F6-8732-8370-D35EA154791A}"/>
              </a:ext>
            </a:extLst>
          </p:cNvPr>
          <p:cNvCxnSpPr>
            <a:cxnSpLocks/>
            <a:endCxn id="42" idx="1"/>
          </p:cNvCxnSpPr>
          <p:nvPr/>
        </p:nvCxnSpPr>
        <p:spPr>
          <a:xfrm>
            <a:off x="22036535" y="4516647"/>
            <a:ext cx="3536658" cy="6739919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59EB5391-BF0F-04B0-CC46-1BEB4B5D1311}"/>
              </a:ext>
            </a:extLst>
          </p:cNvPr>
          <p:cNvSpPr/>
          <p:nvPr/>
        </p:nvSpPr>
        <p:spPr>
          <a:xfrm>
            <a:off x="25552224" y="795561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24.4%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D8348F5-CE2E-9E8C-7822-2DA3C68A0932}"/>
              </a:ext>
            </a:extLst>
          </p:cNvPr>
          <p:cNvCxnSpPr>
            <a:cxnSpLocks/>
            <a:stCxn id="45" idx="2"/>
            <a:endCxn id="58" idx="1"/>
          </p:cNvCxnSpPr>
          <p:nvPr/>
        </p:nvCxnSpPr>
        <p:spPr>
          <a:xfrm>
            <a:off x="22036540" y="4527037"/>
            <a:ext cx="3515689" cy="4073226"/>
          </a:xfrm>
          <a:prstGeom prst="straightConnector1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6ECC489-8A7E-FC9A-EAA5-76A4F3FB2178}"/>
              </a:ext>
            </a:extLst>
          </p:cNvPr>
          <p:cNvCxnSpPr>
            <a:cxnSpLocks/>
            <a:stCxn id="43" idx="0"/>
            <a:endCxn id="58" idx="1"/>
          </p:cNvCxnSpPr>
          <p:nvPr/>
        </p:nvCxnSpPr>
        <p:spPr>
          <a:xfrm flipV="1">
            <a:off x="22091414" y="8600268"/>
            <a:ext cx="3460810" cy="968814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F6C1232-5AA0-6D49-E231-4E7ECABA3189}"/>
              </a:ext>
            </a:extLst>
          </p:cNvPr>
          <p:cNvCxnSpPr>
            <a:cxnSpLocks/>
            <a:stCxn id="44" idx="3"/>
            <a:endCxn id="58" idx="1"/>
          </p:cNvCxnSpPr>
          <p:nvPr/>
        </p:nvCxnSpPr>
        <p:spPr>
          <a:xfrm flipV="1">
            <a:off x="20953202" y="8600263"/>
            <a:ext cx="4599022" cy="2671180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AC6FCE9-F448-D75F-4686-457AD2498AFD}"/>
              </a:ext>
            </a:extLst>
          </p:cNvPr>
          <p:cNvCxnSpPr>
            <a:cxnSpLocks/>
            <a:stCxn id="58" idx="3"/>
            <a:endCxn id="52" idx="1"/>
          </p:cNvCxnSpPr>
          <p:nvPr/>
        </p:nvCxnSpPr>
        <p:spPr>
          <a:xfrm>
            <a:off x="27893088" y="8600265"/>
            <a:ext cx="4312032" cy="268574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90676BA-8424-EDB5-C635-69BE176EFD84}"/>
              </a:ext>
            </a:extLst>
          </p:cNvPr>
          <p:cNvSpPr txBox="1"/>
          <p:nvPr/>
        </p:nvSpPr>
        <p:spPr>
          <a:xfrm>
            <a:off x="22929660" y="1112236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.15*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15538D7-11FC-C71E-CBC6-0701AA70F91B}"/>
              </a:ext>
            </a:extLst>
          </p:cNvPr>
          <p:cNvSpPr txBox="1"/>
          <p:nvPr/>
        </p:nvSpPr>
        <p:spPr>
          <a:xfrm>
            <a:off x="29258604" y="11044055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.89*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B7343ED-DCD0-C133-866B-BF0BE956F339}"/>
              </a:ext>
            </a:extLst>
          </p:cNvPr>
          <p:cNvSpPr txBox="1"/>
          <p:nvPr/>
        </p:nvSpPr>
        <p:spPr>
          <a:xfrm>
            <a:off x="29155454" y="9358527"/>
            <a:ext cx="8771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1.00*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FA799CB-E391-A5D6-7AE3-5F54ECABCB41}"/>
              </a:ext>
            </a:extLst>
          </p:cNvPr>
          <p:cNvSpPr txBox="1"/>
          <p:nvPr/>
        </p:nvSpPr>
        <p:spPr>
          <a:xfrm>
            <a:off x="19990238" y="14971863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.53*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0C76FE0-4CC8-DACA-1760-792C3E828585}"/>
              </a:ext>
            </a:extLst>
          </p:cNvPr>
          <p:cNvSpPr txBox="1"/>
          <p:nvPr/>
        </p:nvSpPr>
        <p:spPr>
          <a:xfrm>
            <a:off x="24391248" y="12724283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.04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2F7E52F-CFEB-3F69-C1C5-CBA627A5480E}"/>
              </a:ext>
            </a:extLst>
          </p:cNvPr>
          <p:cNvSpPr txBox="1"/>
          <p:nvPr/>
        </p:nvSpPr>
        <p:spPr>
          <a:xfrm>
            <a:off x="24359935" y="941226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.12*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6E8516A-6DFB-AF7F-D9F2-31F97D126E9B}"/>
              </a:ext>
            </a:extLst>
          </p:cNvPr>
          <p:cNvSpPr txBox="1"/>
          <p:nvPr/>
        </p:nvSpPr>
        <p:spPr>
          <a:xfrm>
            <a:off x="24227398" y="7202510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.14*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D389382-D2E6-4453-231A-BAAA58878A0D}"/>
              </a:ext>
            </a:extLst>
          </p:cNvPr>
          <p:cNvSpPr txBox="1"/>
          <p:nvPr/>
        </p:nvSpPr>
        <p:spPr>
          <a:xfrm>
            <a:off x="24319690" y="14916630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3F97027-1C20-E295-DEBE-8670B8BA90A0}"/>
              </a:ext>
            </a:extLst>
          </p:cNvPr>
          <p:cNvSpPr txBox="1"/>
          <p:nvPr/>
        </p:nvSpPr>
        <p:spPr>
          <a:xfrm>
            <a:off x="22925128" y="1242079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.13*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291D1D5-7CC2-828B-5205-FC9BEC466306}"/>
              </a:ext>
            </a:extLst>
          </p:cNvPr>
          <p:cNvSpPr txBox="1"/>
          <p:nvPr/>
        </p:nvSpPr>
        <p:spPr>
          <a:xfrm>
            <a:off x="23305249" y="13769490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9C56EE2-BC83-83FE-35A4-5247C3684591}"/>
              </a:ext>
            </a:extLst>
          </p:cNvPr>
          <p:cNvSpPr txBox="1"/>
          <p:nvPr/>
        </p:nvSpPr>
        <p:spPr>
          <a:xfrm>
            <a:off x="22950710" y="9758964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.15*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8529267-CF5A-F376-BEFB-24EF80D37E1A}"/>
              </a:ext>
            </a:extLst>
          </p:cNvPr>
          <p:cNvSpPr txBox="1"/>
          <p:nvPr/>
        </p:nvSpPr>
        <p:spPr>
          <a:xfrm>
            <a:off x="20037686" y="7222387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.07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2EE951A-2C10-87A1-893E-61730DD21DEE}"/>
              </a:ext>
            </a:extLst>
          </p:cNvPr>
          <p:cNvSpPr txBox="1"/>
          <p:nvPr/>
        </p:nvSpPr>
        <p:spPr>
          <a:xfrm>
            <a:off x="26448901" y="5993256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AB9A21E-7B9B-33D7-7334-D58BF5266B86}"/>
              </a:ext>
            </a:extLst>
          </p:cNvPr>
          <p:cNvSpPr txBox="1"/>
          <p:nvPr/>
        </p:nvSpPr>
        <p:spPr>
          <a:xfrm>
            <a:off x="26473875" y="16234896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-.01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142A94C-F8AB-A127-62A1-7B831EACDAC6}"/>
              </a:ext>
            </a:extLst>
          </p:cNvPr>
          <p:cNvSpPr txBox="1"/>
          <p:nvPr/>
        </p:nvSpPr>
        <p:spPr>
          <a:xfrm>
            <a:off x="29317592" y="12687476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.31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F8C9662-B0A4-BC05-12D9-9EFAE1D69D63}"/>
              </a:ext>
            </a:extLst>
          </p:cNvPr>
          <p:cNvCxnSpPr>
            <a:cxnSpLocks/>
            <a:stCxn id="45" idx="2"/>
            <a:endCxn id="41" idx="1"/>
          </p:cNvCxnSpPr>
          <p:nvPr/>
        </p:nvCxnSpPr>
        <p:spPr>
          <a:xfrm>
            <a:off x="22036537" y="4527037"/>
            <a:ext cx="3536661" cy="9435756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FC15EE1F-7F86-E93C-038A-3B7AA0A5EFC8}"/>
              </a:ext>
            </a:extLst>
          </p:cNvPr>
          <p:cNvSpPr txBox="1"/>
          <p:nvPr/>
        </p:nvSpPr>
        <p:spPr>
          <a:xfrm>
            <a:off x="23177810" y="839234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.09*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DB1A2D7-9D3E-1DEF-8B50-ED56FC2DDAC3}"/>
              </a:ext>
            </a:extLst>
          </p:cNvPr>
          <p:cNvSpPr txBox="1"/>
          <p:nvPr/>
        </p:nvSpPr>
        <p:spPr>
          <a:xfrm>
            <a:off x="2356338" y="3223169"/>
            <a:ext cx="2253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E660ECF-4B2A-9E7A-6406-00EB6F9790B6}"/>
              </a:ext>
            </a:extLst>
          </p:cNvPr>
          <p:cNvSpPr txBox="1"/>
          <p:nvPr/>
        </p:nvSpPr>
        <p:spPr>
          <a:xfrm>
            <a:off x="18612338" y="3223170"/>
            <a:ext cx="2253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571FE46-1EA3-1441-15D0-7C8A27B1C356}"/>
              </a:ext>
            </a:extLst>
          </p:cNvPr>
          <p:cNvCxnSpPr>
            <a:cxnSpLocks/>
          </p:cNvCxnSpPr>
          <p:nvPr/>
        </p:nvCxnSpPr>
        <p:spPr>
          <a:xfrm>
            <a:off x="32378681" y="4073218"/>
            <a:ext cx="93407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B0D3457-A40A-3485-CA0F-FD8F4E5672B3}"/>
              </a:ext>
            </a:extLst>
          </p:cNvPr>
          <p:cNvCxnSpPr>
            <a:cxnSpLocks/>
          </p:cNvCxnSpPr>
          <p:nvPr/>
        </p:nvCxnSpPr>
        <p:spPr>
          <a:xfrm>
            <a:off x="32378681" y="4599448"/>
            <a:ext cx="934072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6DD0FCDB-D3B2-0035-5EB7-5C353FC1845F}"/>
              </a:ext>
            </a:extLst>
          </p:cNvPr>
          <p:cNvSpPr txBox="1"/>
          <p:nvPr/>
        </p:nvSpPr>
        <p:spPr>
          <a:xfrm>
            <a:off x="33456188" y="3871919"/>
            <a:ext cx="10502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.05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5B683B4-2325-5CF9-0A93-BA9C956C71A7}"/>
              </a:ext>
            </a:extLst>
          </p:cNvPr>
          <p:cNvSpPr txBox="1"/>
          <p:nvPr/>
        </p:nvSpPr>
        <p:spPr>
          <a:xfrm>
            <a:off x="33381752" y="4368617"/>
            <a:ext cx="10565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.05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A1FE98A-E716-2B04-3F8E-01381C4D439C}"/>
              </a:ext>
            </a:extLst>
          </p:cNvPr>
          <p:cNvSpPr txBox="1"/>
          <p:nvPr/>
        </p:nvSpPr>
        <p:spPr>
          <a:xfrm>
            <a:off x="32822843" y="3264646"/>
            <a:ext cx="11063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41E5E01A-B53E-0C54-0646-2A0532752A4F}"/>
              </a:ext>
            </a:extLst>
          </p:cNvPr>
          <p:cNvSpPr/>
          <p:nvPr/>
        </p:nvSpPr>
        <p:spPr>
          <a:xfrm>
            <a:off x="32205120" y="3235872"/>
            <a:ext cx="2340863" cy="1676211"/>
          </a:xfrm>
          <a:prstGeom prst="rect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300739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1605</TotalTime>
  <Words>200</Words>
  <Application>Microsoft Macintosh PowerPoint</Application>
  <PresentationFormat>Custom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Stone, Bryant M</dc:creator>
  <cp:lastModifiedBy>Stone, Bryant M</cp:lastModifiedBy>
  <cp:revision>18</cp:revision>
  <dcterms:created xsi:type="dcterms:W3CDTF">2023-01-29T20:52:20Z</dcterms:created>
  <dcterms:modified xsi:type="dcterms:W3CDTF">2023-05-01T13:59:53Z</dcterms:modified>
</cp:coreProperties>
</file>