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8" r:id="rId3"/>
    <p:sldId id="259" r:id="rId4"/>
    <p:sldId id="261" r:id="rId5"/>
    <p:sldId id="262" r:id="rId6"/>
  </p:sldIdLst>
  <p:sldSz cx="36576000" cy="22860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370"/>
    <p:restoredTop sz="96327"/>
  </p:normalViewPr>
  <p:slideViewPr>
    <p:cSldViewPr snapToGrid="0">
      <p:cViewPr>
        <p:scale>
          <a:sx n="50" d="100"/>
          <a:sy n="50" d="100"/>
        </p:scale>
        <p:origin x="-3008" y="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3741210"/>
            <a:ext cx="27432000" cy="7958667"/>
          </a:xfrm>
        </p:spPr>
        <p:txBody>
          <a:bodyPr anchor="b"/>
          <a:lstStyle>
            <a:lvl1pPr algn="ctr">
              <a:defRPr sz="1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12006793"/>
            <a:ext cx="27432000" cy="5519207"/>
          </a:xfrm>
        </p:spPr>
        <p:txBody>
          <a:bodyPr/>
          <a:lstStyle>
            <a:lvl1pPr marL="0" indent="0" algn="ctr">
              <a:buNone/>
              <a:defRPr sz="7200"/>
            </a:lvl1pPr>
            <a:lvl2pPr marL="1371600" indent="0" algn="ctr">
              <a:buNone/>
              <a:defRPr sz="6000"/>
            </a:lvl2pPr>
            <a:lvl3pPr marL="2743200" indent="0" algn="ctr">
              <a:buNone/>
              <a:defRPr sz="5400"/>
            </a:lvl3pPr>
            <a:lvl4pPr marL="4114800" indent="0" algn="ctr">
              <a:buNone/>
              <a:defRPr sz="4800"/>
            </a:lvl4pPr>
            <a:lvl5pPr marL="5486400" indent="0" algn="ctr">
              <a:buNone/>
              <a:defRPr sz="4800"/>
            </a:lvl5pPr>
            <a:lvl6pPr marL="6858000" indent="0" algn="ctr">
              <a:buNone/>
              <a:defRPr sz="4800"/>
            </a:lvl6pPr>
            <a:lvl7pPr marL="8229600" indent="0" algn="ctr">
              <a:buNone/>
              <a:defRPr sz="4800"/>
            </a:lvl7pPr>
            <a:lvl8pPr marL="9601200" indent="0" algn="ctr">
              <a:buNone/>
              <a:defRPr sz="4800"/>
            </a:lvl8pPr>
            <a:lvl9pPr marL="10972800" indent="0" algn="ctr">
              <a:buNone/>
              <a:defRPr sz="4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613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90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174700" y="1217084"/>
            <a:ext cx="7886700" cy="1937279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14600" y="1217084"/>
            <a:ext cx="23202900" cy="1937279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289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649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5550" y="5699129"/>
            <a:ext cx="31546800" cy="9509123"/>
          </a:xfrm>
        </p:spPr>
        <p:txBody>
          <a:bodyPr anchor="b"/>
          <a:lstStyle>
            <a:lvl1pPr>
              <a:defRPr sz="1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5550" y="15298212"/>
            <a:ext cx="31546800" cy="5000623"/>
          </a:xfrm>
        </p:spPr>
        <p:txBody>
          <a:bodyPr/>
          <a:lstStyle>
            <a:lvl1pPr marL="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1pPr>
            <a:lvl2pPr marL="1371600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2pPr>
            <a:lvl3pPr marL="274320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3pPr>
            <a:lvl4pPr marL="41148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4pPr>
            <a:lvl5pPr marL="54864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5pPr>
            <a:lvl6pPr marL="68580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82296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96012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109728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116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4600" y="6085417"/>
            <a:ext cx="15544800" cy="145044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516600" y="6085417"/>
            <a:ext cx="15544800" cy="145044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564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4" y="1217085"/>
            <a:ext cx="31546800" cy="441854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9366" y="5603877"/>
            <a:ext cx="15473361" cy="2746373"/>
          </a:xfrm>
        </p:spPr>
        <p:txBody>
          <a:bodyPr anchor="b"/>
          <a:lstStyle>
            <a:lvl1pPr marL="0" indent="0">
              <a:buNone/>
              <a:defRPr sz="7200" b="1"/>
            </a:lvl1pPr>
            <a:lvl2pPr marL="1371600" indent="0">
              <a:buNone/>
              <a:defRPr sz="6000" b="1"/>
            </a:lvl2pPr>
            <a:lvl3pPr marL="2743200" indent="0">
              <a:buNone/>
              <a:defRPr sz="5400" b="1"/>
            </a:lvl3pPr>
            <a:lvl4pPr marL="4114800" indent="0">
              <a:buNone/>
              <a:defRPr sz="4800" b="1"/>
            </a:lvl4pPr>
            <a:lvl5pPr marL="5486400" indent="0">
              <a:buNone/>
              <a:defRPr sz="4800" b="1"/>
            </a:lvl5pPr>
            <a:lvl6pPr marL="6858000" indent="0">
              <a:buNone/>
              <a:defRPr sz="4800" b="1"/>
            </a:lvl6pPr>
            <a:lvl7pPr marL="8229600" indent="0">
              <a:buNone/>
              <a:defRPr sz="4800" b="1"/>
            </a:lvl7pPr>
            <a:lvl8pPr marL="9601200" indent="0">
              <a:buNone/>
              <a:defRPr sz="4800" b="1"/>
            </a:lvl8pPr>
            <a:lvl9pPr marL="10972800" indent="0">
              <a:buNone/>
              <a:defRPr sz="4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9366" y="8350250"/>
            <a:ext cx="15473361" cy="1228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516600" y="5603877"/>
            <a:ext cx="15549564" cy="2746373"/>
          </a:xfrm>
        </p:spPr>
        <p:txBody>
          <a:bodyPr anchor="b"/>
          <a:lstStyle>
            <a:lvl1pPr marL="0" indent="0">
              <a:buNone/>
              <a:defRPr sz="7200" b="1"/>
            </a:lvl1pPr>
            <a:lvl2pPr marL="1371600" indent="0">
              <a:buNone/>
              <a:defRPr sz="6000" b="1"/>
            </a:lvl2pPr>
            <a:lvl3pPr marL="2743200" indent="0">
              <a:buNone/>
              <a:defRPr sz="5400" b="1"/>
            </a:lvl3pPr>
            <a:lvl4pPr marL="4114800" indent="0">
              <a:buNone/>
              <a:defRPr sz="4800" b="1"/>
            </a:lvl4pPr>
            <a:lvl5pPr marL="5486400" indent="0">
              <a:buNone/>
              <a:defRPr sz="4800" b="1"/>
            </a:lvl5pPr>
            <a:lvl6pPr marL="6858000" indent="0">
              <a:buNone/>
              <a:defRPr sz="4800" b="1"/>
            </a:lvl6pPr>
            <a:lvl7pPr marL="8229600" indent="0">
              <a:buNone/>
              <a:defRPr sz="4800" b="1"/>
            </a:lvl7pPr>
            <a:lvl8pPr marL="9601200" indent="0">
              <a:buNone/>
              <a:defRPr sz="4800" b="1"/>
            </a:lvl8pPr>
            <a:lvl9pPr marL="10972800" indent="0">
              <a:buNone/>
              <a:defRPr sz="4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516600" y="8350250"/>
            <a:ext cx="15549564" cy="1228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609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688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369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6" y="1524000"/>
            <a:ext cx="11796711" cy="5334000"/>
          </a:xfrm>
        </p:spPr>
        <p:txBody>
          <a:bodyPr anchor="b"/>
          <a:lstStyle>
            <a:lvl1pPr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49564" y="3291418"/>
            <a:ext cx="18516600" cy="16245417"/>
          </a:xfrm>
        </p:spPr>
        <p:txBody>
          <a:bodyPr/>
          <a:lstStyle>
            <a:lvl1pPr>
              <a:defRPr sz="9600"/>
            </a:lvl1pPr>
            <a:lvl2pPr>
              <a:defRPr sz="8400"/>
            </a:lvl2pPr>
            <a:lvl3pPr>
              <a:defRPr sz="7200"/>
            </a:lvl3pPr>
            <a:lvl4pPr>
              <a:defRPr sz="6000"/>
            </a:lvl4pPr>
            <a:lvl5pPr>
              <a:defRPr sz="6000"/>
            </a:lvl5pPr>
            <a:lvl6pPr>
              <a:defRPr sz="6000"/>
            </a:lvl6pPr>
            <a:lvl7pPr>
              <a:defRPr sz="6000"/>
            </a:lvl7pPr>
            <a:lvl8pPr>
              <a:defRPr sz="6000"/>
            </a:lvl8pPr>
            <a:lvl9pPr>
              <a:defRPr sz="6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66" y="6858000"/>
            <a:ext cx="11796711" cy="12705293"/>
          </a:xfrm>
        </p:spPr>
        <p:txBody>
          <a:bodyPr/>
          <a:lstStyle>
            <a:lvl1pPr marL="0" indent="0">
              <a:buNone/>
              <a:defRPr sz="4800"/>
            </a:lvl1pPr>
            <a:lvl2pPr marL="1371600" indent="0">
              <a:buNone/>
              <a:defRPr sz="4200"/>
            </a:lvl2pPr>
            <a:lvl3pPr marL="2743200" indent="0">
              <a:buNone/>
              <a:defRPr sz="3600"/>
            </a:lvl3pPr>
            <a:lvl4pPr marL="4114800" indent="0">
              <a:buNone/>
              <a:defRPr sz="3000"/>
            </a:lvl4pPr>
            <a:lvl5pPr marL="5486400" indent="0">
              <a:buNone/>
              <a:defRPr sz="3000"/>
            </a:lvl5pPr>
            <a:lvl6pPr marL="6858000" indent="0">
              <a:buNone/>
              <a:defRPr sz="3000"/>
            </a:lvl6pPr>
            <a:lvl7pPr marL="8229600" indent="0">
              <a:buNone/>
              <a:defRPr sz="3000"/>
            </a:lvl7pPr>
            <a:lvl8pPr marL="9601200" indent="0">
              <a:buNone/>
              <a:defRPr sz="3000"/>
            </a:lvl8pPr>
            <a:lvl9pPr marL="10972800" indent="0">
              <a:buNone/>
              <a:defRPr sz="3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56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6" y="1524000"/>
            <a:ext cx="11796711" cy="5334000"/>
          </a:xfrm>
        </p:spPr>
        <p:txBody>
          <a:bodyPr anchor="b"/>
          <a:lstStyle>
            <a:lvl1pPr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549564" y="3291418"/>
            <a:ext cx="18516600" cy="16245417"/>
          </a:xfrm>
        </p:spPr>
        <p:txBody>
          <a:bodyPr anchor="t"/>
          <a:lstStyle>
            <a:lvl1pPr marL="0" indent="0">
              <a:buNone/>
              <a:defRPr sz="9600"/>
            </a:lvl1pPr>
            <a:lvl2pPr marL="1371600" indent="0">
              <a:buNone/>
              <a:defRPr sz="8400"/>
            </a:lvl2pPr>
            <a:lvl3pPr marL="2743200" indent="0">
              <a:buNone/>
              <a:defRPr sz="7200"/>
            </a:lvl3pPr>
            <a:lvl4pPr marL="4114800" indent="0">
              <a:buNone/>
              <a:defRPr sz="6000"/>
            </a:lvl4pPr>
            <a:lvl5pPr marL="5486400" indent="0">
              <a:buNone/>
              <a:defRPr sz="6000"/>
            </a:lvl5pPr>
            <a:lvl6pPr marL="6858000" indent="0">
              <a:buNone/>
              <a:defRPr sz="6000"/>
            </a:lvl6pPr>
            <a:lvl7pPr marL="8229600" indent="0">
              <a:buNone/>
              <a:defRPr sz="6000"/>
            </a:lvl7pPr>
            <a:lvl8pPr marL="9601200" indent="0">
              <a:buNone/>
              <a:defRPr sz="6000"/>
            </a:lvl8pPr>
            <a:lvl9pPr marL="10972800" indent="0">
              <a:buNone/>
              <a:defRPr sz="6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66" y="6858000"/>
            <a:ext cx="11796711" cy="12705293"/>
          </a:xfrm>
        </p:spPr>
        <p:txBody>
          <a:bodyPr/>
          <a:lstStyle>
            <a:lvl1pPr marL="0" indent="0">
              <a:buNone/>
              <a:defRPr sz="4800"/>
            </a:lvl1pPr>
            <a:lvl2pPr marL="1371600" indent="0">
              <a:buNone/>
              <a:defRPr sz="4200"/>
            </a:lvl2pPr>
            <a:lvl3pPr marL="2743200" indent="0">
              <a:buNone/>
              <a:defRPr sz="3600"/>
            </a:lvl3pPr>
            <a:lvl4pPr marL="4114800" indent="0">
              <a:buNone/>
              <a:defRPr sz="3000"/>
            </a:lvl4pPr>
            <a:lvl5pPr marL="5486400" indent="0">
              <a:buNone/>
              <a:defRPr sz="3000"/>
            </a:lvl5pPr>
            <a:lvl6pPr marL="6858000" indent="0">
              <a:buNone/>
              <a:defRPr sz="3000"/>
            </a:lvl6pPr>
            <a:lvl7pPr marL="8229600" indent="0">
              <a:buNone/>
              <a:defRPr sz="3000"/>
            </a:lvl7pPr>
            <a:lvl8pPr marL="9601200" indent="0">
              <a:buNone/>
              <a:defRPr sz="3000"/>
            </a:lvl8pPr>
            <a:lvl9pPr marL="10972800" indent="0">
              <a:buNone/>
              <a:defRPr sz="3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794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1217085"/>
            <a:ext cx="31546800" cy="44185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4600" y="6085417"/>
            <a:ext cx="31546800" cy="145044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14600" y="21187835"/>
            <a:ext cx="8229600" cy="12170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15800" y="21187835"/>
            <a:ext cx="12344400" cy="12170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831800" y="21187835"/>
            <a:ext cx="8229600" cy="12170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707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743200" rtl="0" eaLnBrk="1" latinLnBrk="0" hangingPunct="1">
        <a:lnSpc>
          <a:spcPct val="90000"/>
        </a:lnSpc>
        <a:spcBef>
          <a:spcPct val="0"/>
        </a:spcBef>
        <a:buNone/>
        <a:defRPr sz="1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800" indent="-685800" algn="l" defTabSz="2743200" rtl="0" eaLnBrk="1" latinLnBrk="0" hangingPunct="1">
        <a:lnSpc>
          <a:spcPct val="90000"/>
        </a:lnSpc>
        <a:spcBef>
          <a:spcPts val="3000"/>
        </a:spcBef>
        <a:buFont typeface="Arial" panose="020B0604020202020204" pitchFamily="34" charset="0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0574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6000" kern="1200">
          <a:solidFill>
            <a:schemeClr val="tx1"/>
          </a:solidFill>
          <a:latin typeface="+mn-lt"/>
          <a:ea typeface="+mn-ea"/>
          <a:cs typeface="+mn-cs"/>
        </a:defRPr>
      </a:lvl3pPr>
      <a:lvl4pPr marL="48006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4pPr>
      <a:lvl5pPr marL="61722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5pPr>
      <a:lvl6pPr marL="75438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6pPr>
      <a:lvl7pPr marL="89154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7pPr>
      <a:lvl8pPr marL="102870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8pPr>
      <a:lvl9pPr marL="116586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3pPr>
      <a:lvl4pPr marL="41148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4pPr>
      <a:lvl5pPr marL="54864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5pPr>
      <a:lvl6pPr marL="68580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6pPr>
      <a:lvl7pPr marL="82296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7pPr>
      <a:lvl8pPr marL="96012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8pPr>
      <a:lvl9pPr marL="109728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>
            <a:extLst>
              <a:ext uri="{FF2B5EF4-FFF2-40B4-BE49-F238E27FC236}">
                <a16:creationId xmlns:a16="http://schemas.microsoft.com/office/drawing/2014/main" id="{0A5F9F16-9E39-3B0D-8646-6BBBE807C905}"/>
              </a:ext>
            </a:extLst>
          </p:cNvPr>
          <p:cNvSpPr/>
          <p:nvPr/>
        </p:nvSpPr>
        <p:spPr>
          <a:xfrm>
            <a:off x="17752180" y="12945722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Problems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(End-of-Treatment)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85944AF-D0F7-A23E-DFBE-E3C977BC4F5A}"/>
              </a:ext>
            </a:extLst>
          </p:cNvPr>
          <p:cNvSpPr/>
          <p:nvPr/>
        </p:nvSpPr>
        <p:spPr>
          <a:xfrm>
            <a:off x="13120938" y="17978579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Craving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(Mid-Treatment)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CF8E7AC2-2309-8FE9-CF46-3192AB1559ED}"/>
              </a:ext>
            </a:extLst>
          </p:cNvPr>
          <p:cNvSpPr/>
          <p:nvPr/>
        </p:nvSpPr>
        <p:spPr>
          <a:xfrm>
            <a:off x="10725195" y="10351710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CUD Severity</a:t>
            </a:r>
          </a:p>
          <a:p>
            <a:pPr algn="ctr"/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(Screening) 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A573B09-1D11-1CAC-3816-05050BD2E066}"/>
              </a:ext>
            </a:extLst>
          </p:cNvPr>
          <p:cNvSpPr/>
          <p:nvPr/>
        </p:nvSpPr>
        <p:spPr>
          <a:xfrm>
            <a:off x="13066059" y="2927906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         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(Mid-Treatment)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E92D5364-B5BB-A76D-E43E-55AF5075AC6C}"/>
              </a:ext>
            </a:extLst>
          </p:cNvPr>
          <p:cNvCxnSpPr>
            <a:cxnSpLocks/>
            <a:stCxn id="55" idx="0"/>
            <a:endCxn id="56" idx="1"/>
          </p:cNvCxnSpPr>
          <p:nvPr/>
        </p:nvCxnSpPr>
        <p:spPr>
          <a:xfrm flipV="1">
            <a:off x="11895627" y="3572558"/>
            <a:ext cx="1170432" cy="6779152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39210DE5-1D38-1EF2-6DC1-C85726B5931D}"/>
              </a:ext>
            </a:extLst>
          </p:cNvPr>
          <p:cNvCxnSpPr>
            <a:cxnSpLocks/>
            <a:stCxn id="55" idx="2"/>
            <a:endCxn id="54" idx="1"/>
          </p:cNvCxnSpPr>
          <p:nvPr/>
        </p:nvCxnSpPr>
        <p:spPr>
          <a:xfrm>
            <a:off x="11895627" y="11641014"/>
            <a:ext cx="1225311" cy="6982217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9" name="Oval 58">
            <a:extLst>
              <a:ext uri="{FF2B5EF4-FFF2-40B4-BE49-F238E27FC236}">
                <a16:creationId xmlns:a16="http://schemas.microsoft.com/office/drawing/2014/main" id="{E6E36B86-EE6B-F762-5065-851D56BF9B1A}"/>
              </a:ext>
            </a:extLst>
          </p:cNvPr>
          <p:cNvSpPr/>
          <p:nvPr/>
        </p:nvSpPr>
        <p:spPr>
          <a:xfrm>
            <a:off x="15787494" y="3333165"/>
            <a:ext cx="1992086" cy="507492"/>
          </a:xfrm>
          <a:prstGeom prst="ellipse">
            <a:avLst/>
          </a:prstGeom>
          <a:ln w="28575">
            <a:solidFill>
              <a:schemeClr val="bg1">
                <a:lumMod val="50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Disturbance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E1EABFEB-49CF-A4F1-0663-DE277B054448}"/>
              </a:ext>
            </a:extLst>
          </p:cNvPr>
          <p:cNvCxnSpPr>
            <a:cxnSpLocks/>
            <a:stCxn id="59" idx="2"/>
          </p:cNvCxnSpPr>
          <p:nvPr/>
        </p:nvCxnSpPr>
        <p:spPr>
          <a:xfrm flipH="1" flipV="1">
            <a:off x="15406926" y="3576601"/>
            <a:ext cx="380575" cy="10317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3C9CFA26-3AA1-71FA-65AE-3402FF4716D8}"/>
              </a:ext>
            </a:extLst>
          </p:cNvPr>
          <p:cNvCxnSpPr>
            <a:cxnSpLocks/>
            <a:stCxn id="56" idx="3"/>
            <a:endCxn id="69" idx="0"/>
          </p:cNvCxnSpPr>
          <p:nvPr/>
        </p:nvCxnSpPr>
        <p:spPr>
          <a:xfrm>
            <a:off x="15406923" y="3572558"/>
            <a:ext cx="10168582" cy="6779152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6A8A628E-2D33-CB7E-B30F-723921646D49}"/>
              </a:ext>
            </a:extLst>
          </p:cNvPr>
          <p:cNvCxnSpPr>
            <a:cxnSpLocks/>
            <a:stCxn id="54" idx="3"/>
            <a:endCxn id="69" idx="2"/>
          </p:cNvCxnSpPr>
          <p:nvPr/>
        </p:nvCxnSpPr>
        <p:spPr>
          <a:xfrm flipV="1">
            <a:off x="15461802" y="11641014"/>
            <a:ext cx="10113703" cy="6982217"/>
          </a:xfrm>
          <a:prstGeom prst="straightConnector1">
            <a:avLst/>
          </a:prstGeom>
          <a:ln w="28575">
            <a:solidFill>
              <a:schemeClr val="tx1"/>
            </a:solidFill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Curved Connector 62">
            <a:extLst>
              <a:ext uri="{FF2B5EF4-FFF2-40B4-BE49-F238E27FC236}">
                <a16:creationId xmlns:a16="http://schemas.microsoft.com/office/drawing/2014/main" id="{9C59516A-238C-3653-00BC-E05E54D26B78}"/>
              </a:ext>
            </a:extLst>
          </p:cNvPr>
          <p:cNvCxnSpPr>
            <a:cxnSpLocks/>
          </p:cNvCxnSpPr>
          <p:nvPr/>
        </p:nvCxnSpPr>
        <p:spPr>
          <a:xfrm rot="16200000" flipH="1">
            <a:off x="17501887" y="3389149"/>
            <a:ext cx="277701" cy="277700"/>
          </a:xfrm>
          <a:prstGeom prst="curvedConnector4">
            <a:avLst>
              <a:gd name="adj1" fmla="val -82319"/>
              <a:gd name="adj2" fmla="val 182319"/>
            </a:avLst>
          </a:prstGeom>
          <a:ln w="28575">
            <a:solidFill>
              <a:schemeClr val="bg1">
                <a:lumMod val="50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4" name="Oval 63">
            <a:extLst>
              <a:ext uri="{FF2B5EF4-FFF2-40B4-BE49-F238E27FC236}">
                <a16:creationId xmlns:a16="http://schemas.microsoft.com/office/drawing/2014/main" id="{1F094F52-8BBE-B3E7-4725-072B21EDBCC4}"/>
              </a:ext>
            </a:extLst>
          </p:cNvPr>
          <p:cNvSpPr/>
          <p:nvPr/>
        </p:nvSpPr>
        <p:spPr>
          <a:xfrm>
            <a:off x="15933247" y="18369485"/>
            <a:ext cx="1992086" cy="507492"/>
          </a:xfrm>
          <a:prstGeom prst="ellipse">
            <a:avLst/>
          </a:prstGeom>
          <a:ln w="28575">
            <a:solidFill>
              <a:schemeClr val="bg1">
                <a:lumMod val="50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Disturbance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4E72AB94-0FC4-6717-466F-C9E87CC8E42B}"/>
              </a:ext>
            </a:extLst>
          </p:cNvPr>
          <p:cNvCxnSpPr>
            <a:cxnSpLocks/>
            <a:stCxn id="64" idx="2"/>
          </p:cNvCxnSpPr>
          <p:nvPr/>
        </p:nvCxnSpPr>
        <p:spPr>
          <a:xfrm flipH="1">
            <a:off x="15478113" y="18623231"/>
            <a:ext cx="455134" cy="0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Curved Connector 65">
            <a:extLst>
              <a:ext uri="{FF2B5EF4-FFF2-40B4-BE49-F238E27FC236}">
                <a16:creationId xmlns:a16="http://schemas.microsoft.com/office/drawing/2014/main" id="{4FBF8B3C-93D6-1D98-1144-D332086998B9}"/>
              </a:ext>
            </a:extLst>
          </p:cNvPr>
          <p:cNvCxnSpPr>
            <a:cxnSpLocks/>
          </p:cNvCxnSpPr>
          <p:nvPr/>
        </p:nvCxnSpPr>
        <p:spPr>
          <a:xfrm rot="16200000" flipH="1">
            <a:off x="17647640" y="18425469"/>
            <a:ext cx="277701" cy="277700"/>
          </a:xfrm>
          <a:prstGeom prst="curvedConnector4">
            <a:avLst>
              <a:gd name="adj1" fmla="val -82319"/>
              <a:gd name="adj2" fmla="val 182319"/>
            </a:avLst>
          </a:prstGeom>
          <a:ln w="28575">
            <a:solidFill>
              <a:schemeClr val="bg1">
                <a:lumMod val="50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6367847E-046C-3384-78CC-A3BA9AB38CA0}"/>
              </a:ext>
            </a:extLst>
          </p:cNvPr>
          <p:cNvCxnSpPr>
            <a:cxnSpLocks/>
            <a:stCxn id="55" idx="3"/>
            <a:endCxn id="97" idx="1"/>
          </p:cNvCxnSpPr>
          <p:nvPr/>
        </p:nvCxnSpPr>
        <p:spPr>
          <a:xfrm flipV="1">
            <a:off x="13066059" y="10974591"/>
            <a:ext cx="4686113" cy="21771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17EDEC4F-9C80-39F5-11A3-4A59C46A9CC6}"/>
              </a:ext>
            </a:extLst>
          </p:cNvPr>
          <p:cNvCxnSpPr>
            <a:cxnSpLocks/>
            <a:stCxn id="55" idx="3"/>
            <a:endCxn id="53" idx="1"/>
          </p:cNvCxnSpPr>
          <p:nvPr/>
        </p:nvCxnSpPr>
        <p:spPr>
          <a:xfrm>
            <a:off x="13066059" y="10996362"/>
            <a:ext cx="4686121" cy="2594012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9" name="Rectangle 68">
            <a:extLst>
              <a:ext uri="{FF2B5EF4-FFF2-40B4-BE49-F238E27FC236}">
                <a16:creationId xmlns:a16="http://schemas.microsoft.com/office/drawing/2014/main" id="{6F1452C9-1B92-15A9-0569-65A276BD289E}"/>
              </a:ext>
            </a:extLst>
          </p:cNvPr>
          <p:cNvSpPr/>
          <p:nvPr/>
        </p:nvSpPr>
        <p:spPr>
          <a:xfrm>
            <a:off x="24405073" y="10351710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QOL Challenges</a:t>
            </a:r>
          </a:p>
          <a:p>
            <a:pPr algn="ctr"/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(Follow-Up)</a:t>
            </a:r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DF76F3A1-8816-06DC-8F1A-88F7B8DB9060}"/>
              </a:ext>
            </a:extLst>
          </p:cNvPr>
          <p:cNvCxnSpPr>
            <a:cxnSpLocks/>
            <a:stCxn id="53" idx="3"/>
            <a:endCxn id="69" idx="1"/>
          </p:cNvCxnSpPr>
          <p:nvPr/>
        </p:nvCxnSpPr>
        <p:spPr>
          <a:xfrm flipV="1">
            <a:off x="20093044" y="10996362"/>
            <a:ext cx="4312029" cy="2594012"/>
          </a:xfrm>
          <a:prstGeom prst="straightConnector1">
            <a:avLst/>
          </a:prstGeom>
          <a:ln w="28575">
            <a:solidFill>
              <a:schemeClr val="tx1"/>
            </a:solidFill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E84A318B-C787-77DD-6437-218A77078E53}"/>
              </a:ext>
            </a:extLst>
          </p:cNvPr>
          <p:cNvCxnSpPr>
            <a:cxnSpLocks/>
            <a:stCxn id="97" idx="3"/>
            <a:endCxn id="69" idx="1"/>
          </p:cNvCxnSpPr>
          <p:nvPr/>
        </p:nvCxnSpPr>
        <p:spPr>
          <a:xfrm>
            <a:off x="20093036" y="10974591"/>
            <a:ext cx="4312037" cy="21771"/>
          </a:xfrm>
          <a:prstGeom prst="straightConnector1">
            <a:avLst/>
          </a:prstGeom>
          <a:ln w="28575">
            <a:solidFill>
              <a:schemeClr val="tx1"/>
            </a:solidFill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8365773A-1D35-F5A0-70A0-C4F5EB740FD7}"/>
              </a:ext>
            </a:extLst>
          </p:cNvPr>
          <p:cNvCxnSpPr>
            <a:cxnSpLocks/>
            <a:stCxn id="54" idx="0"/>
            <a:endCxn id="53" idx="1"/>
          </p:cNvCxnSpPr>
          <p:nvPr/>
        </p:nvCxnSpPr>
        <p:spPr>
          <a:xfrm flipV="1">
            <a:off x="14291370" y="13590374"/>
            <a:ext cx="3460810" cy="4388205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271BE743-B06C-E1CA-331E-661F358ABEAE}"/>
              </a:ext>
            </a:extLst>
          </p:cNvPr>
          <p:cNvCxnSpPr>
            <a:cxnSpLocks/>
            <a:stCxn id="54" idx="0"/>
            <a:endCxn id="97" idx="1"/>
          </p:cNvCxnSpPr>
          <p:nvPr/>
        </p:nvCxnSpPr>
        <p:spPr>
          <a:xfrm flipV="1">
            <a:off x="14291370" y="10974591"/>
            <a:ext cx="3460802" cy="7003988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627057F5-BBB2-9E8C-DB04-E22E59F9ACE4}"/>
              </a:ext>
            </a:extLst>
          </p:cNvPr>
          <p:cNvCxnSpPr>
            <a:cxnSpLocks/>
            <a:endCxn id="97" idx="1"/>
          </p:cNvCxnSpPr>
          <p:nvPr/>
        </p:nvCxnSpPr>
        <p:spPr>
          <a:xfrm>
            <a:off x="14236487" y="4214489"/>
            <a:ext cx="3515685" cy="6760102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3D8C3F44-4E71-4491-A46E-06A72E049185}"/>
              </a:ext>
            </a:extLst>
          </p:cNvPr>
          <p:cNvCxnSpPr>
            <a:cxnSpLocks/>
            <a:stCxn id="56" idx="2"/>
            <a:endCxn id="53" idx="1"/>
          </p:cNvCxnSpPr>
          <p:nvPr/>
        </p:nvCxnSpPr>
        <p:spPr>
          <a:xfrm>
            <a:off x="14236491" y="4217210"/>
            <a:ext cx="3515689" cy="9373164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6" name="Oval 75">
            <a:extLst>
              <a:ext uri="{FF2B5EF4-FFF2-40B4-BE49-F238E27FC236}">
                <a16:creationId xmlns:a16="http://schemas.microsoft.com/office/drawing/2014/main" id="{A5E8B952-35C9-9954-D047-F7D7A570D436}"/>
              </a:ext>
            </a:extLst>
          </p:cNvPr>
          <p:cNvSpPr/>
          <p:nvPr/>
        </p:nvSpPr>
        <p:spPr>
          <a:xfrm>
            <a:off x="27097872" y="10615298"/>
            <a:ext cx="1992086" cy="507492"/>
          </a:xfrm>
          <a:prstGeom prst="ellipse">
            <a:avLst/>
          </a:prstGeom>
          <a:ln w="28575">
            <a:solidFill>
              <a:schemeClr val="bg1">
                <a:lumMod val="50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Disturbance</a:t>
            </a:r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A4AFC61C-EC93-F165-F04E-096427E0F1A3}"/>
              </a:ext>
            </a:extLst>
          </p:cNvPr>
          <p:cNvCxnSpPr>
            <a:cxnSpLocks/>
            <a:stCxn id="76" idx="2"/>
          </p:cNvCxnSpPr>
          <p:nvPr/>
        </p:nvCxnSpPr>
        <p:spPr>
          <a:xfrm flipH="1" flipV="1">
            <a:off x="26717304" y="10858734"/>
            <a:ext cx="380575" cy="10317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Curved Connector 77">
            <a:extLst>
              <a:ext uri="{FF2B5EF4-FFF2-40B4-BE49-F238E27FC236}">
                <a16:creationId xmlns:a16="http://schemas.microsoft.com/office/drawing/2014/main" id="{E3C5A1B1-F6AB-3F46-DE29-446268C2BFC6}"/>
              </a:ext>
            </a:extLst>
          </p:cNvPr>
          <p:cNvCxnSpPr>
            <a:cxnSpLocks/>
          </p:cNvCxnSpPr>
          <p:nvPr/>
        </p:nvCxnSpPr>
        <p:spPr>
          <a:xfrm rot="16200000" flipH="1">
            <a:off x="28812265" y="10671282"/>
            <a:ext cx="277701" cy="277700"/>
          </a:xfrm>
          <a:prstGeom prst="curvedConnector4">
            <a:avLst>
              <a:gd name="adj1" fmla="val -82319"/>
              <a:gd name="adj2" fmla="val 182319"/>
            </a:avLst>
          </a:prstGeom>
          <a:ln w="28575">
            <a:solidFill>
              <a:schemeClr val="bg1">
                <a:lumMod val="50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9" name="Oval 78">
            <a:extLst>
              <a:ext uri="{FF2B5EF4-FFF2-40B4-BE49-F238E27FC236}">
                <a16:creationId xmlns:a16="http://schemas.microsoft.com/office/drawing/2014/main" id="{4CD854D5-8CA9-C4EE-D0B4-57AEEB44D01E}"/>
              </a:ext>
            </a:extLst>
          </p:cNvPr>
          <p:cNvSpPr/>
          <p:nvPr/>
        </p:nvSpPr>
        <p:spPr>
          <a:xfrm>
            <a:off x="17926299" y="14625932"/>
            <a:ext cx="1992086" cy="507492"/>
          </a:xfrm>
          <a:prstGeom prst="ellipse">
            <a:avLst/>
          </a:prstGeom>
          <a:ln w="28575">
            <a:solidFill>
              <a:schemeClr val="bg1">
                <a:lumMod val="50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Disturbance</a:t>
            </a:r>
          </a:p>
        </p:txBody>
      </p:sp>
      <p:cxnSp>
        <p:nvCxnSpPr>
          <p:cNvPr id="80" name="Curved Connector 79">
            <a:extLst>
              <a:ext uri="{FF2B5EF4-FFF2-40B4-BE49-F238E27FC236}">
                <a16:creationId xmlns:a16="http://schemas.microsoft.com/office/drawing/2014/main" id="{03D79C38-0513-E0E3-4BFE-AC000C42501B}"/>
              </a:ext>
            </a:extLst>
          </p:cNvPr>
          <p:cNvCxnSpPr>
            <a:cxnSpLocks/>
          </p:cNvCxnSpPr>
          <p:nvPr/>
        </p:nvCxnSpPr>
        <p:spPr>
          <a:xfrm rot="16200000" flipH="1">
            <a:off x="19618921" y="14681916"/>
            <a:ext cx="277701" cy="277700"/>
          </a:xfrm>
          <a:prstGeom prst="curvedConnector4">
            <a:avLst>
              <a:gd name="adj1" fmla="val -82319"/>
              <a:gd name="adj2" fmla="val 182319"/>
            </a:avLst>
          </a:prstGeom>
          <a:ln w="28575">
            <a:solidFill>
              <a:schemeClr val="bg1">
                <a:lumMod val="50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09446165-277A-3579-19A7-725D9E4D7664}"/>
              </a:ext>
            </a:extLst>
          </p:cNvPr>
          <p:cNvCxnSpPr>
            <a:cxnSpLocks/>
            <a:stCxn id="79" idx="0"/>
            <a:endCxn id="53" idx="2"/>
          </p:cNvCxnSpPr>
          <p:nvPr/>
        </p:nvCxnSpPr>
        <p:spPr>
          <a:xfrm flipV="1">
            <a:off x="18922342" y="14235026"/>
            <a:ext cx="270" cy="390906"/>
          </a:xfrm>
          <a:prstGeom prst="straightConnector1">
            <a:avLst/>
          </a:prstGeom>
          <a:ln w="28575">
            <a:solidFill>
              <a:schemeClr val="tx1"/>
            </a:solidFill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2" name="Oval 81">
            <a:extLst>
              <a:ext uri="{FF2B5EF4-FFF2-40B4-BE49-F238E27FC236}">
                <a16:creationId xmlns:a16="http://schemas.microsoft.com/office/drawing/2014/main" id="{10330AA3-3EB0-F107-ABF8-ADA7E52A4B89}"/>
              </a:ext>
            </a:extLst>
          </p:cNvPr>
          <p:cNvSpPr/>
          <p:nvPr/>
        </p:nvSpPr>
        <p:spPr>
          <a:xfrm>
            <a:off x="17926568" y="12087903"/>
            <a:ext cx="1992086" cy="507492"/>
          </a:xfrm>
          <a:prstGeom prst="ellipse">
            <a:avLst/>
          </a:prstGeom>
          <a:ln w="28575">
            <a:solidFill>
              <a:schemeClr val="bg1">
                <a:lumMod val="50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Disturbance</a:t>
            </a:r>
          </a:p>
        </p:txBody>
      </p:sp>
      <p:cxnSp>
        <p:nvCxnSpPr>
          <p:cNvPr id="83" name="Curved Connector 114">
            <a:extLst>
              <a:ext uri="{FF2B5EF4-FFF2-40B4-BE49-F238E27FC236}">
                <a16:creationId xmlns:a16="http://schemas.microsoft.com/office/drawing/2014/main" id="{7D95A64E-E1AE-048B-D40E-BB7F49EC5E65}"/>
              </a:ext>
            </a:extLst>
          </p:cNvPr>
          <p:cNvCxnSpPr>
            <a:cxnSpLocks/>
          </p:cNvCxnSpPr>
          <p:nvPr/>
        </p:nvCxnSpPr>
        <p:spPr>
          <a:xfrm rot="16200000" flipH="1">
            <a:off x="19640961" y="12143887"/>
            <a:ext cx="277701" cy="277700"/>
          </a:xfrm>
          <a:prstGeom prst="curvedConnector4">
            <a:avLst>
              <a:gd name="adj1" fmla="val -82319"/>
              <a:gd name="adj2" fmla="val 182319"/>
            </a:avLst>
          </a:prstGeom>
          <a:ln w="28575">
            <a:solidFill>
              <a:schemeClr val="bg1">
                <a:lumMod val="50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28AF738D-464B-82FD-4750-B1CD6CA31E6D}"/>
              </a:ext>
            </a:extLst>
          </p:cNvPr>
          <p:cNvCxnSpPr>
            <a:cxnSpLocks/>
            <a:stCxn id="82" idx="0"/>
            <a:endCxn id="97" idx="2"/>
          </p:cNvCxnSpPr>
          <p:nvPr/>
        </p:nvCxnSpPr>
        <p:spPr>
          <a:xfrm flipH="1" flipV="1">
            <a:off x="18922604" y="11619243"/>
            <a:ext cx="7" cy="468660"/>
          </a:xfrm>
          <a:prstGeom prst="straightConnector1">
            <a:avLst/>
          </a:prstGeom>
          <a:ln w="28575">
            <a:solidFill>
              <a:schemeClr val="tx1"/>
            </a:solidFill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5" name="Rectangle 84">
            <a:extLst>
              <a:ext uri="{FF2B5EF4-FFF2-40B4-BE49-F238E27FC236}">
                <a16:creationId xmlns:a16="http://schemas.microsoft.com/office/drawing/2014/main" id="{E4012E9F-A623-7DF7-11B5-52A4803DF972}"/>
              </a:ext>
            </a:extLst>
          </p:cNvPr>
          <p:cNvSpPr/>
          <p:nvPr/>
        </p:nvSpPr>
        <p:spPr>
          <a:xfrm>
            <a:off x="17752180" y="7645784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Depression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(End-of-Treatment)</a:t>
            </a: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86A8AEC5-73D5-E182-7C38-CC08D066BCDA}"/>
              </a:ext>
            </a:extLst>
          </p:cNvPr>
          <p:cNvSpPr/>
          <p:nvPr/>
        </p:nvSpPr>
        <p:spPr>
          <a:xfrm>
            <a:off x="17925338" y="9394574"/>
            <a:ext cx="1992086" cy="507492"/>
          </a:xfrm>
          <a:prstGeom prst="ellipse">
            <a:avLst/>
          </a:prstGeom>
          <a:ln w="28575">
            <a:solidFill>
              <a:schemeClr val="bg1">
                <a:lumMod val="50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Disturbance</a:t>
            </a:r>
          </a:p>
        </p:txBody>
      </p:sp>
      <p:cxnSp>
        <p:nvCxnSpPr>
          <p:cNvPr id="87" name="Curved Connector 114">
            <a:extLst>
              <a:ext uri="{FF2B5EF4-FFF2-40B4-BE49-F238E27FC236}">
                <a16:creationId xmlns:a16="http://schemas.microsoft.com/office/drawing/2014/main" id="{FCE8DF4C-844F-B80B-B3FF-2E4DD53C1209}"/>
              </a:ext>
            </a:extLst>
          </p:cNvPr>
          <p:cNvCxnSpPr>
            <a:cxnSpLocks/>
          </p:cNvCxnSpPr>
          <p:nvPr/>
        </p:nvCxnSpPr>
        <p:spPr>
          <a:xfrm rot="16200000" flipH="1">
            <a:off x="19639731" y="9450558"/>
            <a:ext cx="277701" cy="277700"/>
          </a:xfrm>
          <a:prstGeom prst="curvedConnector4">
            <a:avLst>
              <a:gd name="adj1" fmla="val -82319"/>
              <a:gd name="adj2" fmla="val 182319"/>
            </a:avLst>
          </a:prstGeom>
          <a:ln w="28575">
            <a:solidFill>
              <a:schemeClr val="bg1">
                <a:lumMod val="50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EA6C3D20-DBC4-4D10-AF0D-3D2651ADA00A}"/>
              </a:ext>
            </a:extLst>
          </p:cNvPr>
          <p:cNvCxnSpPr>
            <a:cxnSpLocks/>
          </p:cNvCxnSpPr>
          <p:nvPr/>
        </p:nvCxnSpPr>
        <p:spPr>
          <a:xfrm flipV="1">
            <a:off x="18921384" y="8954138"/>
            <a:ext cx="1231" cy="459486"/>
          </a:xfrm>
          <a:prstGeom prst="straightConnector1">
            <a:avLst/>
          </a:prstGeom>
          <a:ln w="28575">
            <a:solidFill>
              <a:schemeClr val="tx1"/>
            </a:solidFill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5240E588-4E66-E8D2-3751-CFF056F07658}"/>
              </a:ext>
            </a:extLst>
          </p:cNvPr>
          <p:cNvCxnSpPr>
            <a:cxnSpLocks/>
            <a:stCxn id="56" idx="2"/>
            <a:endCxn id="85" idx="1"/>
          </p:cNvCxnSpPr>
          <p:nvPr/>
        </p:nvCxnSpPr>
        <p:spPr>
          <a:xfrm>
            <a:off x="14236491" y="4217210"/>
            <a:ext cx="3515689" cy="4073226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D2B737E4-51EF-9B7B-6D9F-3754F02B367C}"/>
              </a:ext>
            </a:extLst>
          </p:cNvPr>
          <p:cNvCxnSpPr>
            <a:cxnSpLocks/>
            <a:stCxn id="54" idx="0"/>
            <a:endCxn id="85" idx="1"/>
          </p:cNvCxnSpPr>
          <p:nvPr/>
        </p:nvCxnSpPr>
        <p:spPr>
          <a:xfrm flipV="1">
            <a:off x="14291370" y="8290436"/>
            <a:ext cx="3460810" cy="9688143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EB281293-6EAB-7BBA-0F02-E7B428A4699E}"/>
              </a:ext>
            </a:extLst>
          </p:cNvPr>
          <p:cNvCxnSpPr>
            <a:cxnSpLocks/>
            <a:stCxn id="55" idx="3"/>
            <a:endCxn id="85" idx="1"/>
          </p:cNvCxnSpPr>
          <p:nvPr/>
        </p:nvCxnSpPr>
        <p:spPr>
          <a:xfrm flipV="1">
            <a:off x="13066059" y="8290436"/>
            <a:ext cx="4686121" cy="2705926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DC7DD903-E874-8180-5355-F953252D1CA4}"/>
              </a:ext>
            </a:extLst>
          </p:cNvPr>
          <p:cNvCxnSpPr>
            <a:cxnSpLocks/>
            <a:stCxn id="85" idx="3"/>
            <a:endCxn id="69" idx="1"/>
          </p:cNvCxnSpPr>
          <p:nvPr/>
        </p:nvCxnSpPr>
        <p:spPr>
          <a:xfrm>
            <a:off x="20093044" y="8290436"/>
            <a:ext cx="4312029" cy="2705926"/>
          </a:xfrm>
          <a:prstGeom prst="straightConnector1">
            <a:avLst/>
          </a:prstGeom>
          <a:ln w="28575">
            <a:solidFill>
              <a:schemeClr val="tx1"/>
            </a:solidFill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Curved Connector 46">
            <a:extLst>
              <a:ext uri="{FF2B5EF4-FFF2-40B4-BE49-F238E27FC236}">
                <a16:creationId xmlns:a16="http://schemas.microsoft.com/office/drawing/2014/main" id="{6DE025AE-E9E3-EC50-6300-F4AF2F034EC5}"/>
              </a:ext>
            </a:extLst>
          </p:cNvPr>
          <p:cNvCxnSpPr>
            <a:cxnSpLocks/>
          </p:cNvCxnSpPr>
          <p:nvPr/>
        </p:nvCxnSpPr>
        <p:spPr>
          <a:xfrm rot="16200000" flipH="1">
            <a:off x="12809626" y="10341620"/>
            <a:ext cx="277701" cy="277700"/>
          </a:xfrm>
          <a:prstGeom prst="curvedConnector4">
            <a:avLst>
              <a:gd name="adj1" fmla="val -82319"/>
              <a:gd name="adj2" fmla="val 182319"/>
            </a:avLst>
          </a:prstGeom>
          <a:ln w="28575">
            <a:solidFill>
              <a:schemeClr val="bg1">
                <a:lumMod val="50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Connector: Curved 137">
            <a:extLst>
              <a:ext uri="{FF2B5EF4-FFF2-40B4-BE49-F238E27FC236}">
                <a16:creationId xmlns:a16="http://schemas.microsoft.com/office/drawing/2014/main" id="{E7A49D4C-A052-9CE5-12CE-32F0E59AC8AC}"/>
              </a:ext>
            </a:extLst>
          </p:cNvPr>
          <p:cNvCxnSpPr>
            <a:cxnSpLocks/>
            <a:stCxn id="86" idx="6"/>
            <a:endCxn id="82" idx="6"/>
          </p:cNvCxnSpPr>
          <p:nvPr/>
        </p:nvCxnSpPr>
        <p:spPr>
          <a:xfrm>
            <a:off x="19917424" y="9648320"/>
            <a:ext cx="1230" cy="2693329"/>
          </a:xfrm>
          <a:prstGeom prst="curvedConnector3">
            <a:avLst>
              <a:gd name="adj1" fmla="val 61907073"/>
            </a:avLst>
          </a:prstGeom>
          <a:ln w="28575">
            <a:solidFill>
              <a:schemeClr val="bg1">
                <a:lumMod val="50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Connector: Curved 139">
            <a:extLst>
              <a:ext uri="{FF2B5EF4-FFF2-40B4-BE49-F238E27FC236}">
                <a16:creationId xmlns:a16="http://schemas.microsoft.com/office/drawing/2014/main" id="{11480A4E-4861-B925-0DEE-FCBBA646A739}"/>
              </a:ext>
            </a:extLst>
          </p:cNvPr>
          <p:cNvCxnSpPr>
            <a:cxnSpLocks/>
          </p:cNvCxnSpPr>
          <p:nvPr/>
        </p:nvCxnSpPr>
        <p:spPr>
          <a:xfrm flipH="1">
            <a:off x="19918385" y="12319878"/>
            <a:ext cx="269" cy="2538029"/>
          </a:xfrm>
          <a:prstGeom prst="curvedConnector3">
            <a:avLst>
              <a:gd name="adj1" fmla="val -303504833"/>
            </a:avLst>
          </a:prstGeom>
          <a:ln w="28575">
            <a:solidFill>
              <a:schemeClr val="bg1">
                <a:lumMod val="50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Connector: Curved 146">
            <a:extLst>
              <a:ext uri="{FF2B5EF4-FFF2-40B4-BE49-F238E27FC236}">
                <a16:creationId xmlns:a16="http://schemas.microsoft.com/office/drawing/2014/main" id="{EBC139F4-C38A-2676-EFEF-D2CB57F6003A}"/>
              </a:ext>
            </a:extLst>
          </p:cNvPr>
          <p:cNvCxnSpPr>
            <a:cxnSpLocks/>
            <a:stCxn id="86" idx="6"/>
            <a:endCxn id="79" idx="6"/>
          </p:cNvCxnSpPr>
          <p:nvPr/>
        </p:nvCxnSpPr>
        <p:spPr>
          <a:xfrm>
            <a:off x="19917424" y="9648320"/>
            <a:ext cx="961" cy="5231358"/>
          </a:xfrm>
          <a:prstGeom prst="curvedConnector3">
            <a:avLst>
              <a:gd name="adj1" fmla="val 146224558"/>
            </a:avLst>
          </a:prstGeom>
          <a:ln w="28575">
            <a:solidFill>
              <a:schemeClr val="bg1">
                <a:lumMod val="50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7" name="Rectangle 96">
            <a:extLst>
              <a:ext uri="{FF2B5EF4-FFF2-40B4-BE49-F238E27FC236}">
                <a16:creationId xmlns:a16="http://schemas.microsoft.com/office/drawing/2014/main" id="{9C13F676-E588-BFA0-902A-FCACCBF57B0F}"/>
              </a:ext>
            </a:extLst>
          </p:cNvPr>
          <p:cNvSpPr/>
          <p:nvPr/>
        </p:nvSpPr>
        <p:spPr>
          <a:xfrm>
            <a:off x="17752172" y="10329939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Anxiety   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(End-of-Treatment)</a:t>
            </a:r>
          </a:p>
        </p:txBody>
      </p:sp>
    </p:spTree>
    <p:extLst>
      <p:ext uri="{BB962C8B-B14F-4D97-AF65-F5344CB8AC3E}">
        <p14:creationId xmlns:p14="http://schemas.microsoft.com/office/powerpoint/2010/main" val="2279592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5EA586B-9F07-C1A0-6372-DD367A3B87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85882" y="10740720"/>
            <a:ext cx="1016000" cy="297147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99AC7BE-A572-0AD0-0326-E65DB1711E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83698" y="8066206"/>
            <a:ext cx="1016000" cy="297147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F91EE5A-51AE-61BC-D97B-7BC60A08935C}"/>
              </a:ext>
            </a:extLst>
          </p:cNvPr>
          <p:cNvSpPr txBox="1"/>
          <p:nvPr/>
        </p:nvSpPr>
        <p:spPr>
          <a:xfrm>
            <a:off x="28104832" y="9596812"/>
            <a:ext cx="33855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3D6491-F571-2696-91AD-96C6BC02442D}"/>
              </a:ext>
            </a:extLst>
          </p:cNvPr>
          <p:cNvSpPr txBox="1"/>
          <p:nvPr/>
        </p:nvSpPr>
        <p:spPr>
          <a:xfrm>
            <a:off x="16746839" y="2347499"/>
            <a:ext cx="33855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240B3F-3280-7059-BEDF-783ABEE73EE2}"/>
              </a:ext>
            </a:extLst>
          </p:cNvPr>
          <p:cNvSpPr txBox="1"/>
          <p:nvPr/>
        </p:nvSpPr>
        <p:spPr>
          <a:xfrm>
            <a:off x="21368906" y="6993278"/>
            <a:ext cx="33855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5BA217-0BCE-3D1A-2567-9CA10B090982}"/>
              </a:ext>
            </a:extLst>
          </p:cNvPr>
          <p:cNvSpPr txBox="1"/>
          <p:nvPr/>
        </p:nvSpPr>
        <p:spPr>
          <a:xfrm>
            <a:off x="21376465" y="9543525"/>
            <a:ext cx="33855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E30343-4D9B-A03A-FDA8-8D656DC8AB10}"/>
              </a:ext>
            </a:extLst>
          </p:cNvPr>
          <p:cNvSpPr txBox="1"/>
          <p:nvPr/>
        </p:nvSpPr>
        <p:spPr>
          <a:xfrm>
            <a:off x="21376466" y="12325509"/>
            <a:ext cx="33855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838A79-EB93-6C2F-212E-D86AD12523CE}"/>
              </a:ext>
            </a:extLst>
          </p:cNvPr>
          <p:cNvSpPr txBox="1"/>
          <p:nvPr/>
        </p:nvSpPr>
        <p:spPr>
          <a:xfrm>
            <a:off x="14341348" y="9628940"/>
            <a:ext cx="33855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ED17EF9-8248-0A3D-4329-69A4186AC5AB}"/>
              </a:ext>
            </a:extLst>
          </p:cNvPr>
          <p:cNvSpPr txBox="1"/>
          <p:nvPr/>
        </p:nvSpPr>
        <p:spPr>
          <a:xfrm>
            <a:off x="16772965" y="17368202"/>
            <a:ext cx="33855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9550296-2007-AA92-8A17-D89A87594219}"/>
              </a:ext>
            </a:extLst>
          </p:cNvPr>
          <p:cNvSpPr/>
          <p:nvPr/>
        </p:nvSpPr>
        <p:spPr>
          <a:xfrm>
            <a:off x="18906707" y="12924380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Problems   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(End-of-Treatment)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FE38F2A-429F-6191-F7D4-6EEBE8424053}"/>
              </a:ext>
            </a:extLst>
          </p:cNvPr>
          <p:cNvSpPr/>
          <p:nvPr/>
        </p:nvSpPr>
        <p:spPr>
          <a:xfrm>
            <a:off x="18906708" y="10168550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Anxiety    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(End-of-Treatment)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A2C9E79-B386-1AFA-EF07-B3C97D2E2F3F}"/>
              </a:ext>
            </a:extLst>
          </p:cNvPr>
          <p:cNvSpPr/>
          <p:nvPr/>
        </p:nvSpPr>
        <p:spPr>
          <a:xfrm>
            <a:off x="14275465" y="17921593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Craving  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(Mid-Treatment)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0FF9F17-137C-E8D7-ECA5-94A79E4D1E8D}"/>
              </a:ext>
            </a:extLst>
          </p:cNvPr>
          <p:cNvSpPr/>
          <p:nvPr/>
        </p:nvSpPr>
        <p:spPr>
          <a:xfrm>
            <a:off x="11879722" y="10167406"/>
            <a:ext cx="2340864" cy="12956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CUD Severity</a:t>
            </a:r>
          </a:p>
          <a:p>
            <a:pPr algn="ctr"/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(Screening)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6AEC604-4E1A-57B0-87AB-88223C910283}"/>
              </a:ext>
            </a:extLst>
          </p:cNvPr>
          <p:cNvSpPr/>
          <p:nvPr/>
        </p:nvSpPr>
        <p:spPr>
          <a:xfrm>
            <a:off x="14220586" y="2870920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          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(Mid-Treatment)</a:t>
            </a:r>
          </a:p>
        </p:txBody>
      </p:sp>
      <p:cxnSp>
        <p:nvCxnSpPr>
          <p:cNvPr id="16" name="Curved Connector 15">
            <a:extLst>
              <a:ext uri="{FF2B5EF4-FFF2-40B4-BE49-F238E27FC236}">
                <a16:creationId xmlns:a16="http://schemas.microsoft.com/office/drawing/2014/main" id="{BDAE38F8-1613-B027-40EA-5D99EE18A959}"/>
              </a:ext>
            </a:extLst>
          </p:cNvPr>
          <p:cNvCxnSpPr>
            <a:cxnSpLocks/>
          </p:cNvCxnSpPr>
          <p:nvPr/>
        </p:nvCxnSpPr>
        <p:spPr>
          <a:xfrm rot="16200000" flipH="1">
            <a:off x="21006014" y="10137863"/>
            <a:ext cx="277701" cy="277700"/>
          </a:xfrm>
          <a:prstGeom prst="curvedConnector4">
            <a:avLst>
              <a:gd name="adj1" fmla="val -82319"/>
              <a:gd name="adj2" fmla="val 182319"/>
            </a:avLst>
          </a:prstGeom>
          <a:ln w="28575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Curved Connector 16">
            <a:extLst>
              <a:ext uri="{FF2B5EF4-FFF2-40B4-BE49-F238E27FC236}">
                <a16:creationId xmlns:a16="http://schemas.microsoft.com/office/drawing/2014/main" id="{8C95D52B-29DE-3175-5A84-5340138DF5EA}"/>
              </a:ext>
            </a:extLst>
          </p:cNvPr>
          <p:cNvCxnSpPr>
            <a:cxnSpLocks/>
          </p:cNvCxnSpPr>
          <p:nvPr/>
        </p:nvCxnSpPr>
        <p:spPr>
          <a:xfrm rot="16200000" flipH="1">
            <a:off x="16328357" y="2852555"/>
            <a:ext cx="277701" cy="277700"/>
          </a:xfrm>
          <a:prstGeom prst="curvedConnector4">
            <a:avLst>
              <a:gd name="adj1" fmla="val -82319"/>
              <a:gd name="adj2" fmla="val 182319"/>
            </a:avLst>
          </a:prstGeom>
          <a:ln w="28575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AD152037-E57F-A4E9-41D0-FF71D93EF0FD}"/>
              </a:ext>
            </a:extLst>
          </p:cNvPr>
          <p:cNvSpPr/>
          <p:nvPr/>
        </p:nvSpPr>
        <p:spPr>
          <a:xfrm>
            <a:off x="25559600" y="10167406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QOL Challenges</a:t>
            </a:r>
          </a:p>
          <a:p>
            <a:pPr algn="ctr"/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(Follow-Up)</a:t>
            </a:r>
          </a:p>
        </p:txBody>
      </p:sp>
      <p:cxnSp>
        <p:nvCxnSpPr>
          <p:cNvPr id="19" name="Curved Connector 18">
            <a:extLst>
              <a:ext uri="{FF2B5EF4-FFF2-40B4-BE49-F238E27FC236}">
                <a16:creationId xmlns:a16="http://schemas.microsoft.com/office/drawing/2014/main" id="{B5AE84C7-188E-99DF-D4F6-17BB27ADA99B}"/>
              </a:ext>
            </a:extLst>
          </p:cNvPr>
          <p:cNvCxnSpPr>
            <a:cxnSpLocks/>
          </p:cNvCxnSpPr>
          <p:nvPr/>
        </p:nvCxnSpPr>
        <p:spPr>
          <a:xfrm rot="16200000" flipH="1">
            <a:off x="27667371" y="10137862"/>
            <a:ext cx="277701" cy="277700"/>
          </a:xfrm>
          <a:prstGeom prst="curvedConnector4">
            <a:avLst>
              <a:gd name="adj1" fmla="val -82319"/>
              <a:gd name="adj2" fmla="val 182319"/>
            </a:avLst>
          </a:prstGeom>
          <a:ln w="28575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Curved Connector 19">
            <a:extLst>
              <a:ext uri="{FF2B5EF4-FFF2-40B4-BE49-F238E27FC236}">
                <a16:creationId xmlns:a16="http://schemas.microsoft.com/office/drawing/2014/main" id="{C9F3F5FD-3D50-06D2-F6CA-D83C90F14BBA}"/>
              </a:ext>
            </a:extLst>
          </p:cNvPr>
          <p:cNvCxnSpPr>
            <a:cxnSpLocks/>
          </p:cNvCxnSpPr>
          <p:nvPr/>
        </p:nvCxnSpPr>
        <p:spPr>
          <a:xfrm rot="16200000" flipH="1">
            <a:off x="16383235" y="17899292"/>
            <a:ext cx="277701" cy="277700"/>
          </a:xfrm>
          <a:prstGeom prst="curvedConnector4">
            <a:avLst>
              <a:gd name="adj1" fmla="val -82319"/>
              <a:gd name="adj2" fmla="val 182319"/>
            </a:avLst>
          </a:prstGeom>
          <a:ln w="28575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urved Connector 114">
            <a:extLst>
              <a:ext uri="{FF2B5EF4-FFF2-40B4-BE49-F238E27FC236}">
                <a16:creationId xmlns:a16="http://schemas.microsoft.com/office/drawing/2014/main" id="{B9969B65-5132-ED89-6F61-AC6B0895D2D9}"/>
              </a:ext>
            </a:extLst>
          </p:cNvPr>
          <p:cNvCxnSpPr>
            <a:cxnSpLocks/>
          </p:cNvCxnSpPr>
          <p:nvPr/>
        </p:nvCxnSpPr>
        <p:spPr>
          <a:xfrm rot="16200000" flipH="1">
            <a:off x="20971088" y="12925543"/>
            <a:ext cx="277701" cy="277700"/>
          </a:xfrm>
          <a:prstGeom prst="curvedConnector4">
            <a:avLst>
              <a:gd name="adj1" fmla="val -82319"/>
              <a:gd name="adj2" fmla="val 182319"/>
            </a:avLst>
          </a:prstGeom>
          <a:ln w="28575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EA0EF028-30FE-600C-EEE7-D2A4D1C8E47F}"/>
              </a:ext>
            </a:extLst>
          </p:cNvPr>
          <p:cNvSpPr/>
          <p:nvPr/>
        </p:nvSpPr>
        <p:spPr>
          <a:xfrm>
            <a:off x="18906707" y="7588798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Depression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(End-of-Treatment)</a:t>
            </a:r>
          </a:p>
        </p:txBody>
      </p:sp>
      <p:cxnSp>
        <p:nvCxnSpPr>
          <p:cNvPr id="23" name="Curved Connector 114">
            <a:extLst>
              <a:ext uri="{FF2B5EF4-FFF2-40B4-BE49-F238E27FC236}">
                <a16:creationId xmlns:a16="http://schemas.microsoft.com/office/drawing/2014/main" id="{33E08B81-FF97-2B9E-5C7F-B58691AA3289}"/>
              </a:ext>
            </a:extLst>
          </p:cNvPr>
          <p:cNvCxnSpPr>
            <a:cxnSpLocks/>
          </p:cNvCxnSpPr>
          <p:nvPr/>
        </p:nvCxnSpPr>
        <p:spPr>
          <a:xfrm rot="16200000" flipH="1">
            <a:off x="21006014" y="7566497"/>
            <a:ext cx="277701" cy="277700"/>
          </a:xfrm>
          <a:prstGeom prst="curvedConnector4">
            <a:avLst>
              <a:gd name="adj1" fmla="val -82319"/>
              <a:gd name="adj2" fmla="val 182319"/>
            </a:avLst>
          </a:prstGeom>
          <a:ln w="28575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Curved Connector 46">
            <a:extLst>
              <a:ext uri="{FF2B5EF4-FFF2-40B4-BE49-F238E27FC236}">
                <a16:creationId xmlns:a16="http://schemas.microsoft.com/office/drawing/2014/main" id="{6F6362CE-D10B-0A53-1E4E-AE6A997D4623}"/>
              </a:ext>
            </a:extLst>
          </p:cNvPr>
          <p:cNvCxnSpPr>
            <a:cxnSpLocks/>
          </p:cNvCxnSpPr>
          <p:nvPr/>
        </p:nvCxnSpPr>
        <p:spPr>
          <a:xfrm rot="16200000" flipH="1">
            <a:off x="13942888" y="10135779"/>
            <a:ext cx="277701" cy="277700"/>
          </a:xfrm>
          <a:prstGeom prst="curvedConnector4">
            <a:avLst>
              <a:gd name="adj1" fmla="val -82319"/>
              <a:gd name="adj2" fmla="val 182319"/>
            </a:avLst>
          </a:prstGeom>
          <a:ln w="28575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nector: Curved 2">
            <a:extLst>
              <a:ext uri="{FF2B5EF4-FFF2-40B4-BE49-F238E27FC236}">
                <a16:creationId xmlns:a16="http://schemas.microsoft.com/office/drawing/2014/main" id="{F832C5E5-6726-2FF5-1FBF-EEB88B235353}"/>
              </a:ext>
            </a:extLst>
          </p:cNvPr>
          <p:cNvCxnSpPr>
            <a:cxnSpLocks/>
            <a:stCxn id="15" idx="1"/>
            <a:endCxn id="14" idx="1"/>
          </p:cNvCxnSpPr>
          <p:nvPr/>
        </p:nvCxnSpPr>
        <p:spPr>
          <a:xfrm rot="10800000" flipV="1">
            <a:off x="11879722" y="3515571"/>
            <a:ext cx="2340864" cy="7299661"/>
          </a:xfrm>
          <a:prstGeom prst="curvedConnector3">
            <a:avLst>
              <a:gd name="adj1" fmla="val 109766"/>
            </a:avLst>
          </a:prstGeom>
          <a:ln w="28575">
            <a:solidFill>
              <a:schemeClr val="tx1"/>
            </a:solidFill>
            <a:prstDash val="dash"/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Connector: Curved 4">
            <a:extLst>
              <a:ext uri="{FF2B5EF4-FFF2-40B4-BE49-F238E27FC236}">
                <a16:creationId xmlns:a16="http://schemas.microsoft.com/office/drawing/2014/main" id="{25EA3B09-D3BE-5103-032C-07E4DC01EDC5}"/>
              </a:ext>
            </a:extLst>
          </p:cNvPr>
          <p:cNvCxnSpPr>
            <a:cxnSpLocks/>
            <a:stCxn id="14" idx="1"/>
            <a:endCxn id="13" idx="1"/>
          </p:cNvCxnSpPr>
          <p:nvPr/>
        </p:nvCxnSpPr>
        <p:spPr>
          <a:xfrm rot="10800000" flipH="1" flipV="1">
            <a:off x="11879721" y="10815233"/>
            <a:ext cx="2395743" cy="7751012"/>
          </a:xfrm>
          <a:prstGeom prst="curvedConnector3">
            <a:avLst>
              <a:gd name="adj1" fmla="val -9542"/>
            </a:avLst>
          </a:prstGeom>
          <a:ln w="47625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Connector: Curved 6">
            <a:extLst>
              <a:ext uri="{FF2B5EF4-FFF2-40B4-BE49-F238E27FC236}">
                <a16:creationId xmlns:a16="http://schemas.microsoft.com/office/drawing/2014/main" id="{8C7B5F14-800A-9191-7A67-CD6A0C91BDBB}"/>
              </a:ext>
            </a:extLst>
          </p:cNvPr>
          <p:cNvCxnSpPr>
            <a:cxnSpLocks/>
            <a:stCxn id="14" idx="0"/>
            <a:endCxn id="22" idx="1"/>
          </p:cNvCxnSpPr>
          <p:nvPr/>
        </p:nvCxnSpPr>
        <p:spPr>
          <a:xfrm rot="5400000" flipH="1" flipV="1">
            <a:off x="15011452" y="6272152"/>
            <a:ext cx="1933956" cy="5856553"/>
          </a:xfrm>
          <a:prstGeom prst="curvedConnector2">
            <a:avLst/>
          </a:prstGeom>
          <a:ln w="25400"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Connector: Curved 10">
            <a:extLst>
              <a:ext uri="{FF2B5EF4-FFF2-40B4-BE49-F238E27FC236}">
                <a16:creationId xmlns:a16="http://schemas.microsoft.com/office/drawing/2014/main" id="{2FEF1810-EF5E-F7E1-7856-1E5B70CB6C40}"/>
              </a:ext>
            </a:extLst>
          </p:cNvPr>
          <p:cNvCxnSpPr>
            <a:cxnSpLocks/>
            <a:stCxn id="14" idx="2"/>
            <a:endCxn id="11" idx="1"/>
          </p:cNvCxnSpPr>
          <p:nvPr/>
        </p:nvCxnSpPr>
        <p:spPr>
          <a:xfrm rot="16200000" flipH="1">
            <a:off x="14925444" y="9587769"/>
            <a:ext cx="2105972" cy="5856553"/>
          </a:xfrm>
          <a:prstGeom prst="curvedConnector2">
            <a:avLst/>
          </a:prstGeom>
          <a:ln w="34925"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Connector: Curved 20">
            <a:extLst>
              <a:ext uri="{FF2B5EF4-FFF2-40B4-BE49-F238E27FC236}">
                <a16:creationId xmlns:a16="http://schemas.microsoft.com/office/drawing/2014/main" id="{4C189A72-6577-5856-77DD-3B32AD2F50D3}"/>
              </a:ext>
            </a:extLst>
          </p:cNvPr>
          <p:cNvCxnSpPr>
            <a:cxnSpLocks/>
            <a:stCxn id="14" idx="0"/>
            <a:endCxn id="12" idx="0"/>
          </p:cNvCxnSpPr>
          <p:nvPr/>
        </p:nvCxnSpPr>
        <p:spPr>
          <a:xfrm rot="16200000" flipH="1">
            <a:off x="16563075" y="6654485"/>
            <a:ext cx="1144" cy="7026986"/>
          </a:xfrm>
          <a:prstGeom prst="curvedConnector3">
            <a:avLst>
              <a:gd name="adj1" fmla="val -89255245"/>
            </a:avLst>
          </a:prstGeom>
          <a:ln w="34925"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Connector: Curved 23">
            <a:extLst>
              <a:ext uri="{FF2B5EF4-FFF2-40B4-BE49-F238E27FC236}">
                <a16:creationId xmlns:a16="http://schemas.microsoft.com/office/drawing/2014/main" id="{2FFC80F9-2E59-0C3C-E848-2076F4316016}"/>
              </a:ext>
            </a:extLst>
          </p:cNvPr>
          <p:cNvCxnSpPr>
            <a:cxnSpLocks/>
            <a:stCxn id="14" idx="2"/>
            <a:endCxn id="18" idx="2"/>
          </p:cNvCxnSpPr>
          <p:nvPr/>
        </p:nvCxnSpPr>
        <p:spPr>
          <a:xfrm rot="5400000" flipH="1" flipV="1">
            <a:off x="19886918" y="4619946"/>
            <a:ext cx="6350" cy="13679878"/>
          </a:xfrm>
          <a:prstGeom prst="curvedConnector3">
            <a:avLst>
              <a:gd name="adj1" fmla="val -12816000"/>
            </a:avLst>
          </a:prstGeom>
          <a:ln w="25400"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Connector: Curved 26">
            <a:extLst>
              <a:ext uri="{FF2B5EF4-FFF2-40B4-BE49-F238E27FC236}">
                <a16:creationId xmlns:a16="http://schemas.microsoft.com/office/drawing/2014/main" id="{6DBE437D-6DC5-13BF-08A1-BAB4F54C9851}"/>
              </a:ext>
            </a:extLst>
          </p:cNvPr>
          <p:cNvCxnSpPr>
            <a:stCxn id="15" idx="1"/>
            <a:endCxn id="13" idx="1"/>
          </p:cNvCxnSpPr>
          <p:nvPr/>
        </p:nvCxnSpPr>
        <p:spPr>
          <a:xfrm rot="10800000" flipH="1" flipV="1">
            <a:off x="14220588" y="3515574"/>
            <a:ext cx="54879" cy="15050673"/>
          </a:xfrm>
          <a:prstGeom prst="curvedConnector3">
            <a:avLst>
              <a:gd name="adj1" fmla="val -8138018"/>
            </a:avLst>
          </a:prstGeom>
          <a:ln w="28575">
            <a:solidFill>
              <a:schemeClr val="tx1"/>
            </a:solidFill>
            <a:prstDash val="dash"/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Connector: Curved 29">
            <a:extLst>
              <a:ext uri="{FF2B5EF4-FFF2-40B4-BE49-F238E27FC236}">
                <a16:creationId xmlns:a16="http://schemas.microsoft.com/office/drawing/2014/main" id="{14A99D0A-B167-D7DB-B430-01717A9814A7}"/>
              </a:ext>
            </a:extLst>
          </p:cNvPr>
          <p:cNvCxnSpPr>
            <a:stCxn id="15" idx="3"/>
            <a:endCxn id="22" idx="0"/>
          </p:cNvCxnSpPr>
          <p:nvPr/>
        </p:nvCxnSpPr>
        <p:spPr>
          <a:xfrm>
            <a:off x="16561453" y="3515572"/>
            <a:ext cx="3515689" cy="4073226"/>
          </a:xfrm>
          <a:prstGeom prst="curvedConnector2">
            <a:avLst/>
          </a:prstGeom>
          <a:ln w="25400"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Connector: Curved 41">
            <a:extLst>
              <a:ext uri="{FF2B5EF4-FFF2-40B4-BE49-F238E27FC236}">
                <a16:creationId xmlns:a16="http://schemas.microsoft.com/office/drawing/2014/main" id="{18CF3CB7-5FB4-4C43-3714-3A4927591E6C}"/>
              </a:ext>
            </a:extLst>
          </p:cNvPr>
          <p:cNvCxnSpPr>
            <a:stCxn id="15" idx="3"/>
            <a:endCxn id="12" idx="3"/>
          </p:cNvCxnSpPr>
          <p:nvPr/>
        </p:nvCxnSpPr>
        <p:spPr>
          <a:xfrm>
            <a:off x="16561450" y="3515572"/>
            <a:ext cx="4686122" cy="7297630"/>
          </a:xfrm>
          <a:prstGeom prst="curvedConnector3">
            <a:avLst>
              <a:gd name="adj1" fmla="val 120488"/>
            </a:avLst>
          </a:prstGeom>
          <a:ln w="25400"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Connector: Curved 47">
            <a:extLst>
              <a:ext uri="{FF2B5EF4-FFF2-40B4-BE49-F238E27FC236}">
                <a16:creationId xmlns:a16="http://schemas.microsoft.com/office/drawing/2014/main" id="{929520F1-2A03-CAD5-7329-C9B253A50B8E}"/>
              </a:ext>
            </a:extLst>
          </p:cNvPr>
          <p:cNvCxnSpPr>
            <a:stCxn id="15" idx="3"/>
            <a:endCxn id="11" idx="3"/>
          </p:cNvCxnSpPr>
          <p:nvPr/>
        </p:nvCxnSpPr>
        <p:spPr>
          <a:xfrm>
            <a:off x="16561450" y="3515572"/>
            <a:ext cx="4686121" cy="10053460"/>
          </a:xfrm>
          <a:prstGeom prst="curvedConnector3">
            <a:avLst>
              <a:gd name="adj1" fmla="val 157284"/>
            </a:avLst>
          </a:prstGeom>
          <a:ln w="25400"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Connector: Curved 61">
            <a:extLst>
              <a:ext uri="{FF2B5EF4-FFF2-40B4-BE49-F238E27FC236}">
                <a16:creationId xmlns:a16="http://schemas.microsoft.com/office/drawing/2014/main" id="{D92D14B9-99F8-2856-4EAA-CEFEEDFCB2FA}"/>
              </a:ext>
            </a:extLst>
          </p:cNvPr>
          <p:cNvCxnSpPr>
            <a:stCxn id="13" idx="3"/>
            <a:endCxn id="11" idx="2"/>
          </p:cNvCxnSpPr>
          <p:nvPr/>
        </p:nvCxnSpPr>
        <p:spPr>
          <a:xfrm flipV="1">
            <a:off x="16616329" y="14213684"/>
            <a:ext cx="3460810" cy="4352561"/>
          </a:xfrm>
          <a:prstGeom prst="curvedConnector2">
            <a:avLst/>
          </a:prstGeom>
          <a:ln w="34925"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Connector: Curved 63">
            <a:extLst>
              <a:ext uri="{FF2B5EF4-FFF2-40B4-BE49-F238E27FC236}">
                <a16:creationId xmlns:a16="http://schemas.microsoft.com/office/drawing/2014/main" id="{E2B7EDE5-E1F7-3F81-E991-3CF6930CECE9}"/>
              </a:ext>
            </a:extLst>
          </p:cNvPr>
          <p:cNvCxnSpPr>
            <a:cxnSpLocks/>
            <a:stCxn id="13" idx="3"/>
            <a:endCxn id="12" idx="3"/>
          </p:cNvCxnSpPr>
          <p:nvPr/>
        </p:nvCxnSpPr>
        <p:spPr>
          <a:xfrm flipV="1">
            <a:off x="16616329" y="10813202"/>
            <a:ext cx="4631243" cy="7753043"/>
          </a:xfrm>
          <a:prstGeom prst="curvedConnector3">
            <a:avLst>
              <a:gd name="adj1" fmla="val 120731"/>
            </a:avLst>
          </a:prstGeom>
          <a:ln w="34925"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Connector: Curved 67">
            <a:extLst>
              <a:ext uri="{FF2B5EF4-FFF2-40B4-BE49-F238E27FC236}">
                <a16:creationId xmlns:a16="http://schemas.microsoft.com/office/drawing/2014/main" id="{B4C0E3E4-6E07-445C-14CA-7EFC9E291B16}"/>
              </a:ext>
            </a:extLst>
          </p:cNvPr>
          <p:cNvCxnSpPr>
            <a:stCxn id="13" idx="3"/>
            <a:endCxn id="22" idx="3"/>
          </p:cNvCxnSpPr>
          <p:nvPr/>
        </p:nvCxnSpPr>
        <p:spPr>
          <a:xfrm flipV="1">
            <a:off x="16616329" y="8233453"/>
            <a:ext cx="4631242" cy="10332795"/>
          </a:xfrm>
          <a:prstGeom prst="curvedConnector3">
            <a:avLst>
              <a:gd name="adj1" fmla="val 157908"/>
            </a:avLst>
          </a:prstGeom>
          <a:ln w="25400"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Connector: Curved 76">
            <a:extLst>
              <a:ext uri="{FF2B5EF4-FFF2-40B4-BE49-F238E27FC236}">
                <a16:creationId xmlns:a16="http://schemas.microsoft.com/office/drawing/2014/main" id="{D62C1E72-488E-A528-75AF-7F79F886F64F}"/>
              </a:ext>
            </a:extLst>
          </p:cNvPr>
          <p:cNvCxnSpPr>
            <a:stCxn id="11" idx="1"/>
            <a:endCxn id="22" idx="1"/>
          </p:cNvCxnSpPr>
          <p:nvPr/>
        </p:nvCxnSpPr>
        <p:spPr>
          <a:xfrm rot="10800000">
            <a:off x="18906707" y="8233450"/>
            <a:ext cx="12700" cy="5335582"/>
          </a:xfrm>
          <a:prstGeom prst="curvedConnector3">
            <a:avLst>
              <a:gd name="adj1" fmla="val 11674291"/>
            </a:avLst>
          </a:prstGeom>
          <a:ln w="47625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Connector: Curved 90">
            <a:extLst>
              <a:ext uri="{FF2B5EF4-FFF2-40B4-BE49-F238E27FC236}">
                <a16:creationId xmlns:a16="http://schemas.microsoft.com/office/drawing/2014/main" id="{1E337CB1-5D21-366F-7E7B-C19CD04736B5}"/>
              </a:ext>
            </a:extLst>
          </p:cNvPr>
          <p:cNvCxnSpPr>
            <a:stCxn id="13" idx="3"/>
            <a:endCxn id="18" idx="2"/>
          </p:cNvCxnSpPr>
          <p:nvPr/>
        </p:nvCxnSpPr>
        <p:spPr>
          <a:xfrm flipV="1">
            <a:off x="16616332" y="11456713"/>
            <a:ext cx="10113703" cy="7109535"/>
          </a:xfrm>
          <a:prstGeom prst="curvedConnector2">
            <a:avLst/>
          </a:prstGeom>
          <a:ln w="28575">
            <a:solidFill>
              <a:schemeClr val="tx1"/>
            </a:solidFill>
            <a:prstDash val="dash"/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Connector: Curved 93">
            <a:extLst>
              <a:ext uri="{FF2B5EF4-FFF2-40B4-BE49-F238E27FC236}">
                <a16:creationId xmlns:a16="http://schemas.microsoft.com/office/drawing/2014/main" id="{EE5FC77D-817B-C1AD-9725-701B9B5D005A}"/>
              </a:ext>
            </a:extLst>
          </p:cNvPr>
          <p:cNvCxnSpPr>
            <a:stCxn id="15" idx="3"/>
            <a:endCxn id="18" idx="0"/>
          </p:cNvCxnSpPr>
          <p:nvPr/>
        </p:nvCxnSpPr>
        <p:spPr>
          <a:xfrm>
            <a:off x="16561450" y="3515572"/>
            <a:ext cx="10168582" cy="6651834"/>
          </a:xfrm>
          <a:prstGeom prst="curvedConnector2">
            <a:avLst/>
          </a:prstGeom>
          <a:ln w="28575">
            <a:solidFill>
              <a:schemeClr val="tx1"/>
            </a:solidFill>
            <a:prstDash val="dash"/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Connector: Curved 98">
            <a:extLst>
              <a:ext uri="{FF2B5EF4-FFF2-40B4-BE49-F238E27FC236}">
                <a16:creationId xmlns:a16="http://schemas.microsoft.com/office/drawing/2014/main" id="{9C0C2C07-C81A-F0AF-303C-B4B2080ACD25}"/>
              </a:ext>
            </a:extLst>
          </p:cNvPr>
          <p:cNvCxnSpPr>
            <a:cxnSpLocks/>
            <a:stCxn id="22" idx="3"/>
            <a:endCxn id="18" idx="0"/>
          </p:cNvCxnSpPr>
          <p:nvPr/>
        </p:nvCxnSpPr>
        <p:spPr>
          <a:xfrm>
            <a:off x="21247574" y="8233450"/>
            <a:ext cx="5482461" cy="1933956"/>
          </a:xfrm>
          <a:prstGeom prst="curvedConnector2">
            <a:avLst/>
          </a:prstGeom>
          <a:ln w="47625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Connector: Curved 101">
            <a:extLst>
              <a:ext uri="{FF2B5EF4-FFF2-40B4-BE49-F238E27FC236}">
                <a16:creationId xmlns:a16="http://schemas.microsoft.com/office/drawing/2014/main" id="{D8A0D9DD-6811-9CE0-C3B5-C605349D5011}"/>
              </a:ext>
            </a:extLst>
          </p:cNvPr>
          <p:cNvCxnSpPr>
            <a:stCxn id="12" idx="2"/>
            <a:endCxn id="18" idx="2"/>
          </p:cNvCxnSpPr>
          <p:nvPr/>
        </p:nvCxnSpPr>
        <p:spPr>
          <a:xfrm rot="5400000" flipH="1" flipV="1">
            <a:off x="23403014" y="8130836"/>
            <a:ext cx="1144" cy="6652892"/>
          </a:xfrm>
          <a:prstGeom prst="curvedConnector3">
            <a:avLst>
              <a:gd name="adj1" fmla="val -93061451"/>
            </a:avLst>
          </a:prstGeom>
          <a:ln w="47625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Connector: Curved 105">
            <a:extLst>
              <a:ext uri="{FF2B5EF4-FFF2-40B4-BE49-F238E27FC236}">
                <a16:creationId xmlns:a16="http://schemas.microsoft.com/office/drawing/2014/main" id="{C990B9D5-9E26-A244-CBDF-9C0580F0F6B3}"/>
              </a:ext>
            </a:extLst>
          </p:cNvPr>
          <p:cNvCxnSpPr>
            <a:stCxn id="11" idx="3"/>
            <a:endCxn id="18" idx="2"/>
          </p:cNvCxnSpPr>
          <p:nvPr/>
        </p:nvCxnSpPr>
        <p:spPr>
          <a:xfrm flipV="1">
            <a:off x="21247571" y="11456710"/>
            <a:ext cx="5482461" cy="2112322"/>
          </a:xfrm>
          <a:prstGeom prst="curvedConnector2">
            <a:avLst/>
          </a:prstGeom>
          <a:ln w="28575"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1E0EF930-E6AB-E90B-38C3-69D744CDCC79}"/>
              </a:ext>
            </a:extLst>
          </p:cNvPr>
          <p:cNvSpPr txBox="1"/>
          <p:nvPr/>
        </p:nvSpPr>
        <p:spPr>
          <a:xfrm>
            <a:off x="11359379" y="6841492"/>
            <a:ext cx="56938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.07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B154997-6D01-0534-6A4C-57563E301F8F}"/>
              </a:ext>
            </a:extLst>
          </p:cNvPr>
          <p:cNvSpPr txBox="1"/>
          <p:nvPr/>
        </p:nvSpPr>
        <p:spPr>
          <a:xfrm>
            <a:off x="11312944" y="13678902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.33*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E382712-D32A-0109-B412-D2BADDCB142A}"/>
              </a:ext>
            </a:extLst>
          </p:cNvPr>
          <p:cNvSpPr txBox="1"/>
          <p:nvPr/>
        </p:nvSpPr>
        <p:spPr>
          <a:xfrm>
            <a:off x="15612626" y="8942089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.23*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8653157-EB23-7486-3EBD-C5876058A414}"/>
              </a:ext>
            </a:extLst>
          </p:cNvPr>
          <p:cNvSpPr txBox="1"/>
          <p:nvPr/>
        </p:nvSpPr>
        <p:spPr>
          <a:xfrm>
            <a:off x="15586500" y="8314854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.17*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872CE31-AEBC-3648-7891-71816746F9B1}"/>
              </a:ext>
            </a:extLst>
          </p:cNvPr>
          <p:cNvSpPr txBox="1"/>
          <p:nvPr/>
        </p:nvSpPr>
        <p:spPr>
          <a:xfrm>
            <a:off x="15569344" y="12960838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.26*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68F8073-6CA3-4E25-054A-8E6971C769D4}"/>
              </a:ext>
            </a:extLst>
          </p:cNvPr>
          <p:cNvSpPr txBox="1"/>
          <p:nvPr/>
        </p:nvSpPr>
        <p:spPr>
          <a:xfrm>
            <a:off x="15508121" y="11833566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.17*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C44EEEA-BADB-D121-2397-02512CDF0E30}"/>
              </a:ext>
            </a:extLst>
          </p:cNvPr>
          <p:cNvSpPr txBox="1"/>
          <p:nvPr/>
        </p:nvSpPr>
        <p:spPr>
          <a:xfrm>
            <a:off x="9438043" y="10619216"/>
            <a:ext cx="56938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.06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71D5C73-8410-F3F4-F7C3-5FF2D1E57FD9}"/>
              </a:ext>
            </a:extLst>
          </p:cNvPr>
          <p:cNvSpPr txBox="1"/>
          <p:nvPr/>
        </p:nvSpPr>
        <p:spPr>
          <a:xfrm>
            <a:off x="22915420" y="6330373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.17*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312394-BEDF-CC70-5667-E579891ECB28}"/>
              </a:ext>
            </a:extLst>
          </p:cNvPr>
          <p:cNvSpPr txBox="1"/>
          <p:nvPr/>
        </p:nvSpPr>
        <p:spPr>
          <a:xfrm>
            <a:off x="21770665" y="6330372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.14*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1BD8546-6354-9036-E78C-A87C45656035}"/>
              </a:ext>
            </a:extLst>
          </p:cNvPr>
          <p:cNvSpPr txBox="1"/>
          <p:nvPr/>
        </p:nvSpPr>
        <p:spPr>
          <a:xfrm>
            <a:off x="19544568" y="6330372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.15*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45F9097-C829-EEFC-9726-67379E04F422}"/>
              </a:ext>
            </a:extLst>
          </p:cNvPr>
          <p:cNvSpPr txBox="1"/>
          <p:nvPr/>
        </p:nvSpPr>
        <p:spPr>
          <a:xfrm>
            <a:off x="24581784" y="6356498"/>
            <a:ext cx="56938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.02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DE18423-5DE3-5602-3D85-0640462DC1DE}"/>
              </a:ext>
            </a:extLst>
          </p:cNvPr>
          <p:cNvSpPr txBox="1"/>
          <p:nvPr/>
        </p:nvSpPr>
        <p:spPr>
          <a:xfrm>
            <a:off x="17871097" y="9707429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.62*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06BB6B1-1012-80F0-8048-83FC28FEC291}"/>
              </a:ext>
            </a:extLst>
          </p:cNvPr>
          <p:cNvSpPr txBox="1"/>
          <p:nvPr/>
        </p:nvSpPr>
        <p:spPr>
          <a:xfrm>
            <a:off x="17871097" y="11463060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.43*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25F3B38-30C6-1C0E-E028-D4EB21EA71BD}"/>
              </a:ext>
            </a:extLst>
          </p:cNvPr>
          <p:cNvSpPr txBox="1"/>
          <p:nvPr/>
        </p:nvSpPr>
        <p:spPr>
          <a:xfrm>
            <a:off x="17061221" y="10588719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.35*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AF2269E-D1D2-68FD-F77C-B483C5B9F558}"/>
              </a:ext>
            </a:extLst>
          </p:cNvPr>
          <p:cNvSpPr txBox="1"/>
          <p:nvPr/>
        </p:nvSpPr>
        <p:spPr>
          <a:xfrm>
            <a:off x="19677947" y="14848162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.25*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2300830-CBB7-B702-BF3D-D147BCDBDB24}"/>
              </a:ext>
            </a:extLst>
          </p:cNvPr>
          <p:cNvSpPr txBox="1"/>
          <p:nvPr/>
        </p:nvSpPr>
        <p:spPr>
          <a:xfrm>
            <a:off x="21797075" y="14809947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.20*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0ECC815-B86B-F422-8AF0-CE11C8ACE8E5}"/>
              </a:ext>
            </a:extLst>
          </p:cNvPr>
          <p:cNvSpPr txBox="1"/>
          <p:nvPr/>
        </p:nvSpPr>
        <p:spPr>
          <a:xfrm>
            <a:off x="23194642" y="14823220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.19*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28169B0-DACF-637E-4F27-7DC848458981}"/>
              </a:ext>
            </a:extLst>
          </p:cNvPr>
          <p:cNvSpPr txBox="1"/>
          <p:nvPr/>
        </p:nvSpPr>
        <p:spPr>
          <a:xfrm>
            <a:off x="24824136" y="14770969"/>
            <a:ext cx="56938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.10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95A1CBD-AE83-D1AB-220B-3F08443A871F}"/>
              </a:ext>
            </a:extLst>
          </p:cNvPr>
          <p:cNvSpPr txBox="1"/>
          <p:nvPr/>
        </p:nvSpPr>
        <p:spPr>
          <a:xfrm>
            <a:off x="24373874" y="12203482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.39*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D7B42519-766A-B216-953B-94BAFC141EC3}"/>
              </a:ext>
            </a:extLst>
          </p:cNvPr>
          <p:cNvSpPr txBox="1"/>
          <p:nvPr/>
        </p:nvSpPr>
        <p:spPr>
          <a:xfrm>
            <a:off x="24373874" y="12772898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.16*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999C8ED-AE53-FDD3-E2CB-77775E0FF262}"/>
              </a:ext>
            </a:extLst>
          </p:cNvPr>
          <p:cNvSpPr txBox="1"/>
          <p:nvPr/>
        </p:nvSpPr>
        <p:spPr>
          <a:xfrm>
            <a:off x="24503408" y="8561061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.38*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DE7576AE-20C5-2DB8-103C-0BAF4FBE291A}"/>
              </a:ext>
            </a:extLst>
          </p:cNvPr>
          <p:cNvCxnSpPr>
            <a:cxnSpLocks/>
          </p:cNvCxnSpPr>
          <p:nvPr/>
        </p:nvCxnSpPr>
        <p:spPr>
          <a:xfrm>
            <a:off x="25747761" y="3912010"/>
            <a:ext cx="934072" cy="0"/>
          </a:xfrm>
          <a:prstGeom prst="line">
            <a:avLst/>
          </a:prstGeom>
          <a:ln w="25400">
            <a:prstDash val="dash"/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4E5FE726-A08B-381B-75AE-FD7D7C89E2DF}"/>
              </a:ext>
            </a:extLst>
          </p:cNvPr>
          <p:cNvCxnSpPr>
            <a:cxnSpLocks/>
          </p:cNvCxnSpPr>
          <p:nvPr/>
        </p:nvCxnSpPr>
        <p:spPr>
          <a:xfrm>
            <a:off x="25747761" y="4438240"/>
            <a:ext cx="934072" cy="0"/>
          </a:xfrm>
          <a:prstGeom prst="line">
            <a:avLst/>
          </a:prstGeom>
          <a:ln w="25400"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4FF66660-7E56-A4B9-02EE-A89D02DA9A06}"/>
              </a:ext>
            </a:extLst>
          </p:cNvPr>
          <p:cNvCxnSpPr>
            <a:cxnSpLocks/>
          </p:cNvCxnSpPr>
          <p:nvPr/>
        </p:nvCxnSpPr>
        <p:spPr>
          <a:xfrm>
            <a:off x="25747761" y="4969970"/>
            <a:ext cx="934072" cy="0"/>
          </a:xfrm>
          <a:prstGeom prst="line">
            <a:avLst/>
          </a:prstGeom>
          <a:ln w="34925">
            <a:headEnd type="triangle" w="lg" len="med"/>
            <a:tailEnd type="triangle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AC4D5B4A-B148-7038-D409-1624DB9933FC}"/>
              </a:ext>
            </a:extLst>
          </p:cNvPr>
          <p:cNvSpPr txBox="1"/>
          <p:nvPr/>
        </p:nvSpPr>
        <p:spPr>
          <a:xfrm>
            <a:off x="26825268" y="3710709"/>
            <a:ext cx="105028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&gt; .05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4D513AF6-FD07-E219-D01A-88EE838D2C16}"/>
              </a:ext>
            </a:extLst>
          </p:cNvPr>
          <p:cNvSpPr txBox="1"/>
          <p:nvPr/>
        </p:nvSpPr>
        <p:spPr>
          <a:xfrm>
            <a:off x="26750832" y="4207407"/>
            <a:ext cx="121058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.10 - .19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FE04850A-E4DF-803A-73B8-355BECA5297D}"/>
              </a:ext>
            </a:extLst>
          </p:cNvPr>
          <p:cNvSpPr txBox="1"/>
          <p:nvPr/>
        </p:nvSpPr>
        <p:spPr>
          <a:xfrm>
            <a:off x="26745118" y="4739137"/>
            <a:ext cx="121058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.20 - .29</a:t>
            </a: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B70912D3-40FC-A655-7AAC-850B8CFF685C}"/>
              </a:ext>
            </a:extLst>
          </p:cNvPr>
          <p:cNvCxnSpPr>
            <a:cxnSpLocks/>
          </p:cNvCxnSpPr>
          <p:nvPr/>
        </p:nvCxnSpPr>
        <p:spPr>
          <a:xfrm>
            <a:off x="25747761" y="5499236"/>
            <a:ext cx="934072" cy="0"/>
          </a:xfrm>
          <a:prstGeom prst="line">
            <a:avLst/>
          </a:prstGeom>
          <a:ln w="47625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4FFC7772-7848-4BDC-5296-B8968D3884D5}"/>
              </a:ext>
            </a:extLst>
          </p:cNvPr>
          <p:cNvCxnSpPr>
            <a:cxnSpLocks/>
          </p:cNvCxnSpPr>
          <p:nvPr/>
        </p:nvCxnSpPr>
        <p:spPr>
          <a:xfrm>
            <a:off x="25747761" y="6030966"/>
            <a:ext cx="934072" cy="0"/>
          </a:xfrm>
          <a:prstGeom prst="line">
            <a:avLst/>
          </a:prstGeom>
          <a:ln w="73025">
            <a:headEnd type="triangle" w="sm" len="sm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60295ECD-646B-1FD3-E242-F7FE88104843}"/>
              </a:ext>
            </a:extLst>
          </p:cNvPr>
          <p:cNvSpPr txBox="1"/>
          <p:nvPr/>
        </p:nvSpPr>
        <p:spPr>
          <a:xfrm>
            <a:off x="26750832" y="5268403"/>
            <a:ext cx="121058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.30 - .39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BEB2B167-FC9F-E6A1-1114-6682CEB4339B}"/>
              </a:ext>
            </a:extLst>
          </p:cNvPr>
          <p:cNvSpPr txBox="1"/>
          <p:nvPr/>
        </p:nvSpPr>
        <p:spPr>
          <a:xfrm>
            <a:off x="26745118" y="5800133"/>
            <a:ext cx="74411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.40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C427416-B725-9F44-606B-F20A6B33B293}"/>
              </a:ext>
            </a:extLst>
          </p:cNvPr>
          <p:cNvSpPr txBox="1"/>
          <p:nvPr/>
        </p:nvSpPr>
        <p:spPr>
          <a:xfrm>
            <a:off x="26191921" y="3103436"/>
            <a:ext cx="110639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Legend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A4269BB6-D28A-2311-8D1E-7954096D4257}"/>
              </a:ext>
            </a:extLst>
          </p:cNvPr>
          <p:cNvSpPr/>
          <p:nvPr/>
        </p:nvSpPr>
        <p:spPr>
          <a:xfrm>
            <a:off x="25468961" y="2992860"/>
            <a:ext cx="2635871" cy="3446445"/>
          </a:xfrm>
          <a:prstGeom prst="rect">
            <a:avLst/>
          </a:prstGeom>
          <a:ln w="25400"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72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B16A8C2-EAC6-AE53-EE3C-7FCCD00A33D8}"/>
              </a:ext>
            </a:extLst>
          </p:cNvPr>
          <p:cNvSpPr/>
          <p:nvPr/>
        </p:nvSpPr>
        <p:spPr>
          <a:xfrm>
            <a:off x="17321575" y="13408160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Problems   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(End-of-Treatment) </a:t>
            </a:r>
            <a:r>
              <a:rPr lang="en-US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i="1" baseline="30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11.9%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8C2DD5D-BAA9-6FEC-1A63-F69DCCA0FA17}"/>
              </a:ext>
            </a:extLst>
          </p:cNvPr>
          <p:cNvSpPr/>
          <p:nvPr/>
        </p:nvSpPr>
        <p:spPr>
          <a:xfrm>
            <a:off x="17300600" y="10663919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Anxiety    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(End-of-Treatment)</a:t>
            </a:r>
          </a:p>
          <a:p>
            <a:pPr algn="ctr"/>
            <a:r>
              <a:rPr lang="en-US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i="1" baseline="30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8.2%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6D23388-EB94-9C58-54D1-188F15064607}"/>
              </a:ext>
            </a:extLst>
          </p:cNvPr>
          <p:cNvSpPr/>
          <p:nvPr/>
        </p:nvSpPr>
        <p:spPr>
          <a:xfrm>
            <a:off x="12669361" y="18270715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Craving                 </a:t>
            </a:r>
            <a:r>
              <a:rPr lang="en-US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(Mid-Treatment)</a:t>
            </a:r>
          </a:p>
          <a:p>
            <a:pPr algn="ctr"/>
            <a:r>
              <a:rPr lang="en-US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i="1" baseline="30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11.0%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C8FB7A-FB26-D6A0-4B3A-1E996C763046}"/>
              </a:ext>
            </a:extLst>
          </p:cNvPr>
          <p:cNvSpPr/>
          <p:nvPr/>
        </p:nvSpPr>
        <p:spPr>
          <a:xfrm>
            <a:off x="10360717" y="10678876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CUD Severity</a:t>
            </a:r>
          </a:p>
          <a:p>
            <a:pPr algn="ctr"/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(Screening)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65B0F42-27C0-279C-1775-906AF3C6FA5F}"/>
              </a:ext>
            </a:extLst>
          </p:cNvPr>
          <p:cNvSpPr/>
          <p:nvPr/>
        </p:nvSpPr>
        <p:spPr>
          <a:xfrm>
            <a:off x="12614482" y="3220042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          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(Mid-Treatment)</a:t>
            </a:r>
          </a:p>
          <a:p>
            <a:pPr algn="ctr"/>
            <a:r>
              <a:rPr lang="en-US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i="1" baseline="30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0.4%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B15B9E4-2B13-17AE-5003-21721604DAEA}"/>
              </a:ext>
            </a:extLst>
          </p:cNvPr>
          <p:cNvCxnSpPr>
            <a:cxnSpLocks/>
            <a:stCxn id="5" idx="0"/>
            <a:endCxn id="6" idx="1"/>
          </p:cNvCxnSpPr>
          <p:nvPr/>
        </p:nvCxnSpPr>
        <p:spPr>
          <a:xfrm flipV="1">
            <a:off x="11531149" y="3864694"/>
            <a:ext cx="1083333" cy="6814182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7D9F01A-00A0-7CC2-5A48-32A8D0D5AD8D}"/>
              </a:ext>
            </a:extLst>
          </p:cNvPr>
          <p:cNvCxnSpPr>
            <a:cxnSpLocks/>
            <a:stCxn id="5" idx="2"/>
            <a:endCxn id="4" idx="1"/>
          </p:cNvCxnSpPr>
          <p:nvPr/>
        </p:nvCxnSpPr>
        <p:spPr>
          <a:xfrm>
            <a:off x="11531149" y="11968180"/>
            <a:ext cx="1138212" cy="6947187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1A7A8D1-E5FF-29E6-84B7-DE4212A07C7D}"/>
              </a:ext>
            </a:extLst>
          </p:cNvPr>
          <p:cNvCxnSpPr>
            <a:cxnSpLocks/>
            <a:stCxn id="6" idx="3"/>
            <a:endCxn id="13" idx="0"/>
          </p:cNvCxnSpPr>
          <p:nvPr/>
        </p:nvCxnSpPr>
        <p:spPr>
          <a:xfrm>
            <a:off x="14955346" y="3864694"/>
            <a:ext cx="10168585" cy="6814181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B9DA008-10EC-2EF0-1E47-92E5C74BC7D4}"/>
              </a:ext>
            </a:extLst>
          </p:cNvPr>
          <p:cNvCxnSpPr>
            <a:cxnSpLocks/>
            <a:stCxn id="4" idx="3"/>
            <a:endCxn id="13" idx="2"/>
          </p:cNvCxnSpPr>
          <p:nvPr/>
        </p:nvCxnSpPr>
        <p:spPr>
          <a:xfrm flipV="1">
            <a:off x="15010225" y="11953223"/>
            <a:ext cx="10113706" cy="6962144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695EF1C-F795-9EE7-550E-1C651734213E}"/>
              </a:ext>
            </a:extLst>
          </p:cNvPr>
          <p:cNvCxnSpPr>
            <a:cxnSpLocks/>
            <a:stCxn id="5" idx="3"/>
            <a:endCxn id="3" idx="1"/>
          </p:cNvCxnSpPr>
          <p:nvPr/>
        </p:nvCxnSpPr>
        <p:spPr>
          <a:xfrm flipV="1">
            <a:off x="12701581" y="11308571"/>
            <a:ext cx="4599019" cy="14957"/>
          </a:xfrm>
          <a:prstGeom prst="straightConnector1">
            <a:avLst/>
          </a:prstGeom>
          <a:ln w="28575" cmpd="sng">
            <a:solidFill>
              <a:schemeClr val="tx1"/>
            </a:solidFill>
            <a:prstDash val="solid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90A32F7-F9E0-1D9F-2283-7D446634930D}"/>
              </a:ext>
            </a:extLst>
          </p:cNvPr>
          <p:cNvCxnSpPr>
            <a:cxnSpLocks/>
            <a:stCxn id="5" idx="3"/>
            <a:endCxn id="2" idx="1"/>
          </p:cNvCxnSpPr>
          <p:nvPr/>
        </p:nvCxnSpPr>
        <p:spPr>
          <a:xfrm>
            <a:off x="12701581" y="11323528"/>
            <a:ext cx="4619994" cy="2729284"/>
          </a:xfrm>
          <a:prstGeom prst="straightConnector1">
            <a:avLst/>
          </a:prstGeom>
          <a:ln w="28575" cmpd="sng">
            <a:solidFill>
              <a:schemeClr val="tx1"/>
            </a:solidFill>
            <a:prstDash val="solid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4FC657C4-96E8-EB3B-5568-08E8ACEE8E7C}"/>
              </a:ext>
            </a:extLst>
          </p:cNvPr>
          <p:cNvSpPr/>
          <p:nvPr/>
        </p:nvSpPr>
        <p:spPr>
          <a:xfrm>
            <a:off x="23953499" y="10678875"/>
            <a:ext cx="2340864" cy="127434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QOL Challenges</a:t>
            </a:r>
          </a:p>
          <a:p>
            <a:pPr algn="ctr"/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(Follow-Up)</a:t>
            </a:r>
          </a:p>
          <a:p>
            <a:pPr algn="ctr"/>
            <a:r>
              <a:rPr lang="en-US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i="1" baseline="30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18.6%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DFDE302-49C3-170B-4042-36CCF5F2DD27}"/>
              </a:ext>
            </a:extLst>
          </p:cNvPr>
          <p:cNvCxnSpPr>
            <a:cxnSpLocks/>
            <a:stCxn id="2" idx="3"/>
            <a:endCxn id="13" idx="1"/>
          </p:cNvCxnSpPr>
          <p:nvPr/>
        </p:nvCxnSpPr>
        <p:spPr>
          <a:xfrm flipV="1">
            <a:off x="19662439" y="11316049"/>
            <a:ext cx="4291060" cy="2736763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466D529-D9EB-8B05-A242-D5D7DB70E516}"/>
              </a:ext>
            </a:extLst>
          </p:cNvPr>
          <p:cNvCxnSpPr>
            <a:cxnSpLocks/>
            <a:stCxn id="3" idx="3"/>
            <a:endCxn id="13" idx="1"/>
          </p:cNvCxnSpPr>
          <p:nvPr/>
        </p:nvCxnSpPr>
        <p:spPr>
          <a:xfrm>
            <a:off x="19641464" y="11308571"/>
            <a:ext cx="4312035" cy="7478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386B563-6986-448C-75B7-C1A7100F9D8A}"/>
              </a:ext>
            </a:extLst>
          </p:cNvPr>
          <p:cNvCxnSpPr>
            <a:cxnSpLocks/>
            <a:stCxn id="4" idx="0"/>
            <a:endCxn id="2" idx="1"/>
          </p:cNvCxnSpPr>
          <p:nvPr/>
        </p:nvCxnSpPr>
        <p:spPr>
          <a:xfrm flipV="1">
            <a:off x="13839793" y="14052812"/>
            <a:ext cx="3481782" cy="4217903"/>
          </a:xfrm>
          <a:prstGeom prst="straightConnector1">
            <a:avLst/>
          </a:prstGeom>
          <a:ln w="28575" cmpd="sng">
            <a:solidFill>
              <a:schemeClr val="tx1"/>
            </a:solidFill>
            <a:prstDash val="solid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8FF8ACE-ED3D-13FF-B72D-88BCF1C9FAC7}"/>
              </a:ext>
            </a:extLst>
          </p:cNvPr>
          <p:cNvCxnSpPr>
            <a:cxnSpLocks/>
            <a:stCxn id="4" idx="0"/>
            <a:endCxn id="3" idx="1"/>
          </p:cNvCxnSpPr>
          <p:nvPr/>
        </p:nvCxnSpPr>
        <p:spPr>
          <a:xfrm flipV="1">
            <a:off x="13839793" y="11308571"/>
            <a:ext cx="3460807" cy="6962144"/>
          </a:xfrm>
          <a:prstGeom prst="straightConnector1">
            <a:avLst/>
          </a:prstGeom>
          <a:ln w="28575" cmpd="sng">
            <a:solidFill>
              <a:schemeClr val="tx1"/>
            </a:solidFill>
            <a:prstDash val="solid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E855AA9-74B6-5983-CA58-3C04F8A9A847}"/>
              </a:ext>
            </a:extLst>
          </p:cNvPr>
          <p:cNvCxnSpPr>
            <a:cxnSpLocks/>
            <a:stCxn id="6" idx="2"/>
            <a:endCxn id="3" idx="1"/>
          </p:cNvCxnSpPr>
          <p:nvPr/>
        </p:nvCxnSpPr>
        <p:spPr>
          <a:xfrm>
            <a:off x="13784914" y="4509346"/>
            <a:ext cx="3515686" cy="6799225"/>
          </a:xfrm>
          <a:prstGeom prst="straightConnector1">
            <a:avLst/>
          </a:prstGeom>
          <a:ln w="28575" cmpd="sng">
            <a:solidFill>
              <a:schemeClr val="tx1"/>
            </a:solidFill>
            <a:prstDash val="solid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6F273FEE-9966-F38F-E908-584CB9C05614}"/>
              </a:ext>
            </a:extLst>
          </p:cNvPr>
          <p:cNvSpPr/>
          <p:nvPr/>
        </p:nvSpPr>
        <p:spPr>
          <a:xfrm>
            <a:off x="17300603" y="7937920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Depression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(End-of-Treatment) </a:t>
            </a:r>
            <a:r>
              <a:rPr lang="en-US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i="1" baseline="30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6.5%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56F9C80-5E13-3663-CBA8-24F27397A0B3}"/>
              </a:ext>
            </a:extLst>
          </p:cNvPr>
          <p:cNvCxnSpPr>
            <a:cxnSpLocks/>
            <a:stCxn id="6" idx="2"/>
            <a:endCxn id="19" idx="1"/>
          </p:cNvCxnSpPr>
          <p:nvPr/>
        </p:nvCxnSpPr>
        <p:spPr>
          <a:xfrm>
            <a:off x="13784914" y="4509346"/>
            <a:ext cx="3515689" cy="4073226"/>
          </a:xfrm>
          <a:prstGeom prst="straightConnector1">
            <a:avLst/>
          </a:prstGeom>
          <a:ln w="28575" cmpd="sng">
            <a:solidFill>
              <a:schemeClr val="tx1"/>
            </a:solidFill>
            <a:prstDash val="solid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548B371-9D92-16D0-73DE-1C901C472922}"/>
              </a:ext>
            </a:extLst>
          </p:cNvPr>
          <p:cNvCxnSpPr>
            <a:cxnSpLocks/>
            <a:stCxn id="5" idx="3"/>
            <a:endCxn id="19" idx="1"/>
          </p:cNvCxnSpPr>
          <p:nvPr/>
        </p:nvCxnSpPr>
        <p:spPr>
          <a:xfrm flipV="1">
            <a:off x="12701581" y="8582572"/>
            <a:ext cx="4599022" cy="2740956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40B9218-3F49-5846-9AF5-C4C664FD33F9}"/>
              </a:ext>
            </a:extLst>
          </p:cNvPr>
          <p:cNvCxnSpPr>
            <a:cxnSpLocks/>
            <a:stCxn id="19" idx="3"/>
            <a:endCxn id="13" idx="1"/>
          </p:cNvCxnSpPr>
          <p:nvPr/>
        </p:nvCxnSpPr>
        <p:spPr>
          <a:xfrm>
            <a:off x="19641467" y="8582572"/>
            <a:ext cx="4312032" cy="2733477"/>
          </a:xfrm>
          <a:prstGeom prst="straightConnector1">
            <a:avLst/>
          </a:prstGeom>
          <a:ln w="28575" cmpd="sng">
            <a:solidFill>
              <a:schemeClr val="tx1"/>
            </a:solidFill>
            <a:prstDash val="solid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32C43762-E052-9234-9BB4-E124C63F4963}"/>
              </a:ext>
            </a:extLst>
          </p:cNvPr>
          <p:cNvSpPr txBox="1"/>
          <p:nvPr/>
        </p:nvSpPr>
        <p:spPr>
          <a:xfrm>
            <a:off x="14620972" y="11134167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.08*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E3B0BAE-932B-5113-4595-3AD8C5C1521B}"/>
              </a:ext>
            </a:extLst>
          </p:cNvPr>
          <p:cNvSpPr txBox="1"/>
          <p:nvPr/>
        </p:nvSpPr>
        <p:spPr>
          <a:xfrm>
            <a:off x="20950591" y="11068893"/>
            <a:ext cx="72648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.72*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16D7A4A-1B4F-6EE8-2CC6-8EDE992D82A2}"/>
              </a:ext>
            </a:extLst>
          </p:cNvPr>
          <p:cNvSpPr txBox="1"/>
          <p:nvPr/>
        </p:nvSpPr>
        <p:spPr>
          <a:xfrm>
            <a:off x="20931541" y="9340835"/>
            <a:ext cx="72648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.70*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AA19D31-D305-DE70-9689-D8191770979B}"/>
              </a:ext>
            </a:extLst>
          </p:cNvPr>
          <p:cNvSpPr txBox="1"/>
          <p:nvPr/>
        </p:nvSpPr>
        <p:spPr>
          <a:xfrm>
            <a:off x="11730840" y="14952502"/>
            <a:ext cx="72648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.58*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8C0CA1B-7446-8FFD-981C-79206D543E89}"/>
              </a:ext>
            </a:extLst>
          </p:cNvPr>
          <p:cNvSpPr txBox="1"/>
          <p:nvPr/>
        </p:nvSpPr>
        <p:spPr>
          <a:xfrm>
            <a:off x="16146491" y="12693136"/>
            <a:ext cx="72648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.02*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E11ED48-8E7D-195A-E13C-6B8A39832EA5}"/>
              </a:ext>
            </a:extLst>
          </p:cNvPr>
          <p:cNvSpPr txBox="1"/>
          <p:nvPr/>
        </p:nvSpPr>
        <p:spPr>
          <a:xfrm>
            <a:off x="16111473" y="9394576"/>
            <a:ext cx="72648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.04*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CEC2EC2-BFF1-7CE1-B1CA-0E5AC42AE78D}"/>
              </a:ext>
            </a:extLst>
          </p:cNvPr>
          <p:cNvSpPr txBox="1"/>
          <p:nvPr/>
        </p:nvSpPr>
        <p:spPr>
          <a:xfrm>
            <a:off x="16008433" y="7204696"/>
            <a:ext cx="72648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.04*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497A0DA-02D9-A7FD-ECAB-CA0F25B63F6B}"/>
              </a:ext>
            </a:extLst>
          </p:cNvPr>
          <p:cNvSpPr txBox="1"/>
          <p:nvPr/>
        </p:nvSpPr>
        <p:spPr>
          <a:xfrm>
            <a:off x="16040518" y="14931022"/>
            <a:ext cx="72648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.04*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5FF70B3-12F6-62A2-D4C7-A1578406DD1A}"/>
              </a:ext>
            </a:extLst>
          </p:cNvPr>
          <p:cNvSpPr txBox="1"/>
          <p:nvPr/>
        </p:nvSpPr>
        <p:spPr>
          <a:xfrm>
            <a:off x="14620971" y="12370449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.08*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453C353-64CC-C931-B070-C15D2358419B}"/>
              </a:ext>
            </a:extLst>
          </p:cNvPr>
          <p:cNvSpPr txBox="1"/>
          <p:nvPr/>
        </p:nvSpPr>
        <p:spPr>
          <a:xfrm>
            <a:off x="14658890" y="9761150"/>
            <a:ext cx="56938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.04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97EE920-E47B-5136-0116-6EF7E32027A0}"/>
              </a:ext>
            </a:extLst>
          </p:cNvPr>
          <p:cNvSpPr txBox="1"/>
          <p:nvPr/>
        </p:nvSpPr>
        <p:spPr>
          <a:xfrm>
            <a:off x="11766078" y="7204695"/>
            <a:ext cx="57259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.08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FD57114-F300-7215-E35F-3882B96A832D}"/>
              </a:ext>
            </a:extLst>
          </p:cNvPr>
          <p:cNvSpPr txBox="1"/>
          <p:nvPr/>
        </p:nvSpPr>
        <p:spPr>
          <a:xfrm>
            <a:off x="18086529" y="5927111"/>
            <a:ext cx="667170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-.05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AD03414-EFF8-A475-D0F6-E950EEA5AE0B}"/>
              </a:ext>
            </a:extLst>
          </p:cNvPr>
          <p:cNvSpPr txBox="1"/>
          <p:nvPr/>
        </p:nvSpPr>
        <p:spPr>
          <a:xfrm>
            <a:off x="18202375" y="16277722"/>
            <a:ext cx="57259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.01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1F2D8B5-4035-A9EB-2D1B-C2D2AD63455F}"/>
              </a:ext>
            </a:extLst>
          </p:cNvPr>
          <p:cNvSpPr txBox="1"/>
          <p:nvPr/>
        </p:nvSpPr>
        <p:spPr>
          <a:xfrm>
            <a:off x="20980245" y="12698359"/>
            <a:ext cx="667170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-.09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90288979-A21A-42EE-D5CF-616205418CAD}"/>
              </a:ext>
            </a:extLst>
          </p:cNvPr>
          <p:cNvCxnSpPr>
            <a:cxnSpLocks/>
            <a:stCxn id="6" idx="2"/>
            <a:endCxn id="2" idx="1"/>
          </p:cNvCxnSpPr>
          <p:nvPr/>
        </p:nvCxnSpPr>
        <p:spPr>
          <a:xfrm>
            <a:off x="13784914" y="4509346"/>
            <a:ext cx="3536661" cy="9543466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4F81FE91-BA7C-A7D6-D909-C43426E66CDC}"/>
              </a:ext>
            </a:extLst>
          </p:cNvPr>
          <p:cNvSpPr txBox="1"/>
          <p:nvPr/>
        </p:nvSpPr>
        <p:spPr>
          <a:xfrm>
            <a:off x="14946950" y="8374657"/>
            <a:ext cx="72648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.05*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CDADFE7E-DEF8-54F6-C2F8-89FC7043F6C7}"/>
              </a:ext>
            </a:extLst>
          </p:cNvPr>
          <p:cNvCxnSpPr>
            <a:cxnSpLocks/>
          </p:cNvCxnSpPr>
          <p:nvPr/>
        </p:nvCxnSpPr>
        <p:spPr>
          <a:xfrm>
            <a:off x="24127061" y="4057389"/>
            <a:ext cx="934072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334C084E-E709-7804-92C6-864869C887C8}"/>
              </a:ext>
            </a:extLst>
          </p:cNvPr>
          <p:cNvCxnSpPr>
            <a:cxnSpLocks/>
          </p:cNvCxnSpPr>
          <p:nvPr/>
        </p:nvCxnSpPr>
        <p:spPr>
          <a:xfrm>
            <a:off x="24127061" y="4583619"/>
            <a:ext cx="934072" cy="0"/>
          </a:xfrm>
          <a:prstGeom prst="line">
            <a:avLst/>
          </a:prstGeom>
          <a:ln w="31750" cmpd="sng">
            <a:solidFill>
              <a:schemeClr val="tx1"/>
            </a:solidFill>
            <a:prstDash val="solid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E70FA2D8-D896-2B77-E2EA-5FE3B804F19A}"/>
              </a:ext>
            </a:extLst>
          </p:cNvPr>
          <p:cNvSpPr txBox="1"/>
          <p:nvPr/>
        </p:nvSpPr>
        <p:spPr>
          <a:xfrm>
            <a:off x="25204568" y="3856089"/>
            <a:ext cx="105028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&gt; .05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79DFB08-2C0F-6047-78FA-0ED911CB382D}"/>
              </a:ext>
            </a:extLst>
          </p:cNvPr>
          <p:cNvSpPr txBox="1"/>
          <p:nvPr/>
        </p:nvSpPr>
        <p:spPr>
          <a:xfrm>
            <a:off x="25130132" y="4352787"/>
            <a:ext cx="105650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.05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A874CA4-39C0-7996-DDFB-70E962A7B615}"/>
              </a:ext>
            </a:extLst>
          </p:cNvPr>
          <p:cNvSpPr txBox="1"/>
          <p:nvPr/>
        </p:nvSpPr>
        <p:spPr>
          <a:xfrm>
            <a:off x="24571222" y="3248816"/>
            <a:ext cx="110639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Legend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ABA4D3B-B101-D558-DC14-1E9CCBE0BE2F}"/>
              </a:ext>
            </a:extLst>
          </p:cNvPr>
          <p:cNvSpPr/>
          <p:nvPr/>
        </p:nvSpPr>
        <p:spPr>
          <a:xfrm>
            <a:off x="23953499" y="3220042"/>
            <a:ext cx="2340863" cy="1676211"/>
          </a:xfrm>
          <a:prstGeom prst="rect">
            <a:avLst/>
          </a:prstGeom>
          <a:ln w="25400"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21069B0-9270-A5CF-8225-72380047738C}"/>
              </a:ext>
            </a:extLst>
          </p:cNvPr>
          <p:cNvCxnSpPr>
            <a:cxnSpLocks/>
            <a:stCxn id="4" idx="0"/>
            <a:endCxn id="19" idx="1"/>
          </p:cNvCxnSpPr>
          <p:nvPr/>
        </p:nvCxnSpPr>
        <p:spPr>
          <a:xfrm flipV="1">
            <a:off x="13839793" y="8582576"/>
            <a:ext cx="3460810" cy="9688143"/>
          </a:xfrm>
          <a:prstGeom prst="straightConnector1">
            <a:avLst/>
          </a:prstGeom>
          <a:ln w="28575" cmpd="sng">
            <a:solidFill>
              <a:schemeClr val="tx1"/>
            </a:solidFill>
            <a:prstDash val="solid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654C65B5-D4F7-DBB5-D2F0-2DA0F3081C71}"/>
              </a:ext>
            </a:extLst>
          </p:cNvPr>
          <p:cNvSpPr txBox="1"/>
          <p:nvPr/>
        </p:nvSpPr>
        <p:spPr>
          <a:xfrm>
            <a:off x="14906310" y="14110569"/>
            <a:ext cx="72648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.03*</a:t>
            </a:r>
          </a:p>
        </p:txBody>
      </p:sp>
    </p:spTree>
    <p:extLst>
      <p:ext uri="{BB962C8B-B14F-4D97-AF65-F5344CB8AC3E}">
        <p14:creationId xmlns:p14="http://schemas.microsoft.com/office/powerpoint/2010/main" val="1854785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EE1183F-67BA-B4AA-DDC2-1D8F715261FE}"/>
              </a:ext>
            </a:extLst>
          </p:cNvPr>
          <p:cNvSpPr/>
          <p:nvPr/>
        </p:nvSpPr>
        <p:spPr>
          <a:xfrm>
            <a:off x="9317196" y="13390662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Problems   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(End-of-Treatment) </a:t>
            </a:r>
            <a:r>
              <a:rPr lang="en-US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i="1" baseline="30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10.5%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7E1DB06-9CDE-1BCE-ECD7-D97C5DEC32E4}"/>
              </a:ext>
            </a:extLst>
          </p:cNvPr>
          <p:cNvSpPr/>
          <p:nvPr/>
        </p:nvSpPr>
        <p:spPr>
          <a:xfrm>
            <a:off x="9317193" y="10735268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Anxiety    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(End-of-Treatment)</a:t>
            </a:r>
          </a:p>
          <a:p>
            <a:pPr algn="ctr"/>
            <a:r>
              <a:rPr lang="en-US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i="1" baseline="30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5.4%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D7BDBF8-6B94-F1C2-482B-ED8EAECBD734}"/>
              </a:ext>
            </a:extLst>
          </p:cNvPr>
          <p:cNvSpPr/>
          <p:nvPr/>
        </p:nvSpPr>
        <p:spPr>
          <a:xfrm>
            <a:off x="4664982" y="18273843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Craving  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(Mid-Treatment)</a:t>
            </a:r>
          </a:p>
          <a:p>
            <a:pPr algn="ctr"/>
            <a:r>
              <a:rPr lang="en-US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i="1" baseline="30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12.5%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3F32532-6BE1-EB27-E27B-AF300D48AE6A}"/>
              </a:ext>
            </a:extLst>
          </p:cNvPr>
          <p:cNvSpPr/>
          <p:nvPr/>
        </p:nvSpPr>
        <p:spPr>
          <a:xfrm>
            <a:off x="2356338" y="10735268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CUD Severity</a:t>
            </a:r>
          </a:p>
          <a:p>
            <a:pPr algn="ctr"/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(Screening)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3CD39F-8E09-74C0-CDFC-C42811E3335C}"/>
              </a:ext>
            </a:extLst>
          </p:cNvPr>
          <p:cNvSpPr/>
          <p:nvPr/>
        </p:nvSpPr>
        <p:spPr>
          <a:xfrm>
            <a:off x="4610103" y="3223170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          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(Mid-Treatment)</a:t>
            </a:r>
          </a:p>
          <a:p>
            <a:pPr algn="ctr"/>
            <a:r>
              <a:rPr lang="en-US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i="1" baseline="30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0.5%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825C9C4-2451-21B3-DB97-C43F2C5FD047}"/>
              </a:ext>
            </a:extLst>
          </p:cNvPr>
          <p:cNvCxnSpPr>
            <a:cxnSpLocks/>
            <a:stCxn id="5" idx="0"/>
            <a:endCxn id="6" idx="1"/>
          </p:cNvCxnSpPr>
          <p:nvPr/>
        </p:nvCxnSpPr>
        <p:spPr>
          <a:xfrm flipV="1">
            <a:off x="3526770" y="3867822"/>
            <a:ext cx="1083333" cy="6867446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BE5343E-AB9A-F8CF-10E9-A30D8FCD596B}"/>
              </a:ext>
            </a:extLst>
          </p:cNvPr>
          <p:cNvCxnSpPr>
            <a:cxnSpLocks/>
            <a:stCxn id="5" idx="2"/>
            <a:endCxn id="4" idx="1"/>
          </p:cNvCxnSpPr>
          <p:nvPr/>
        </p:nvCxnSpPr>
        <p:spPr>
          <a:xfrm>
            <a:off x="3526770" y="12024572"/>
            <a:ext cx="1138212" cy="6893923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DCB7EAF-23CD-877D-48A7-9119E1671D49}"/>
              </a:ext>
            </a:extLst>
          </p:cNvPr>
          <p:cNvCxnSpPr>
            <a:cxnSpLocks/>
            <a:stCxn id="6" idx="3"/>
            <a:endCxn id="13" idx="0"/>
          </p:cNvCxnSpPr>
          <p:nvPr/>
        </p:nvCxnSpPr>
        <p:spPr>
          <a:xfrm>
            <a:off x="6950967" y="3867822"/>
            <a:ext cx="10168585" cy="6758969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3EE9954-301D-6E9F-7B24-A90C4479AAEC}"/>
              </a:ext>
            </a:extLst>
          </p:cNvPr>
          <p:cNvCxnSpPr>
            <a:cxnSpLocks/>
            <a:stCxn id="4" idx="3"/>
            <a:endCxn id="13" idx="2"/>
          </p:cNvCxnSpPr>
          <p:nvPr/>
        </p:nvCxnSpPr>
        <p:spPr>
          <a:xfrm flipV="1">
            <a:off x="7005846" y="11916095"/>
            <a:ext cx="10113706" cy="7002400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78B4255-1F42-F77C-8FC0-7AD5DD929E41}"/>
              </a:ext>
            </a:extLst>
          </p:cNvPr>
          <p:cNvCxnSpPr>
            <a:cxnSpLocks/>
            <a:stCxn id="5" idx="3"/>
            <a:endCxn id="3" idx="1"/>
          </p:cNvCxnSpPr>
          <p:nvPr/>
        </p:nvCxnSpPr>
        <p:spPr>
          <a:xfrm>
            <a:off x="4697202" y="11379920"/>
            <a:ext cx="4619991" cy="0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2824A23-2D66-E86C-4AD0-D9B177022C1B}"/>
              </a:ext>
            </a:extLst>
          </p:cNvPr>
          <p:cNvCxnSpPr>
            <a:cxnSpLocks/>
            <a:stCxn id="5" idx="3"/>
            <a:endCxn id="2" idx="1"/>
          </p:cNvCxnSpPr>
          <p:nvPr/>
        </p:nvCxnSpPr>
        <p:spPr>
          <a:xfrm>
            <a:off x="4697202" y="11379920"/>
            <a:ext cx="4619994" cy="2655394"/>
          </a:xfrm>
          <a:prstGeom prst="straightConnector1">
            <a:avLst/>
          </a:prstGeom>
          <a:ln w="28575" cmpd="sng">
            <a:solidFill>
              <a:schemeClr val="tx1"/>
            </a:solidFill>
            <a:prstDash val="solid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31AB60BA-EAF3-7559-1BA0-7D13FAE54363}"/>
              </a:ext>
            </a:extLst>
          </p:cNvPr>
          <p:cNvSpPr/>
          <p:nvPr/>
        </p:nvSpPr>
        <p:spPr>
          <a:xfrm>
            <a:off x="15949120" y="10626791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QOL Challenges</a:t>
            </a:r>
          </a:p>
          <a:p>
            <a:pPr algn="ctr"/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(Follow-Up)</a:t>
            </a:r>
          </a:p>
          <a:p>
            <a:pPr algn="ctr"/>
            <a:r>
              <a:rPr lang="en-US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i="1" baseline="30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9.0%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9AA6BB3-E7E7-ECA4-E726-812CC8FFB565}"/>
              </a:ext>
            </a:extLst>
          </p:cNvPr>
          <p:cNvCxnSpPr>
            <a:cxnSpLocks/>
            <a:stCxn id="2" idx="3"/>
            <a:endCxn id="13" idx="1"/>
          </p:cNvCxnSpPr>
          <p:nvPr/>
        </p:nvCxnSpPr>
        <p:spPr>
          <a:xfrm flipV="1">
            <a:off x="11658060" y="11271443"/>
            <a:ext cx="4291060" cy="2763871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FC3ED9A-777F-FA0B-78C8-6DB9D2061E74}"/>
              </a:ext>
            </a:extLst>
          </p:cNvPr>
          <p:cNvCxnSpPr>
            <a:cxnSpLocks/>
            <a:stCxn id="3" idx="3"/>
            <a:endCxn id="13" idx="1"/>
          </p:cNvCxnSpPr>
          <p:nvPr/>
        </p:nvCxnSpPr>
        <p:spPr>
          <a:xfrm flipV="1">
            <a:off x="11658057" y="11271443"/>
            <a:ext cx="4291063" cy="108477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B5D3B6D-75A4-13CC-C758-3EDDF7F07658}"/>
              </a:ext>
            </a:extLst>
          </p:cNvPr>
          <p:cNvCxnSpPr>
            <a:cxnSpLocks/>
            <a:stCxn id="4" idx="0"/>
            <a:endCxn id="2" idx="1"/>
          </p:cNvCxnSpPr>
          <p:nvPr/>
        </p:nvCxnSpPr>
        <p:spPr>
          <a:xfrm flipV="1">
            <a:off x="5835414" y="14035314"/>
            <a:ext cx="3481782" cy="4238529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AB17159-1FFF-257E-2A64-65BEEEFDCE6F}"/>
              </a:ext>
            </a:extLst>
          </p:cNvPr>
          <p:cNvCxnSpPr>
            <a:cxnSpLocks/>
            <a:stCxn id="4" idx="0"/>
            <a:endCxn id="3" idx="1"/>
          </p:cNvCxnSpPr>
          <p:nvPr/>
        </p:nvCxnSpPr>
        <p:spPr>
          <a:xfrm flipV="1">
            <a:off x="5835414" y="11379920"/>
            <a:ext cx="3481779" cy="6893923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9620E76-64B4-EFDF-3EB2-2351A5380016}"/>
              </a:ext>
            </a:extLst>
          </p:cNvPr>
          <p:cNvCxnSpPr>
            <a:cxnSpLocks/>
            <a:endCxn id="3" idx="1"/>
          </p:cNvCxnSpPr>
          <p:nvPr/>
        </p:nvCxnSpPr>
        <p:spPr>
          <a:xfrm>
            <a:off x="5780535" y="4640003"/>
            <a:ext cx="3536658" cy="6739919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8C6381A9-743F-8E13-810C-9697A3EF45FB}"/>
              </a:ext>
            </a:extLst>
          </p:cNvPr>
          <p:cNvSpPr/>
          <p:nvPr/>
        </p:nvSpPr>
        <p:spPr>
          <a:xfrm>
            <a:off x="9296224" y="7941048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Depression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(End-of-Treatment) </a:t>
            </a:r>
            <a:r>
              <a:rPr lang="en-US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i="1" baseline="30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4.4%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6176086-13AF-11B0-D419-47A662F8606D}"/>
              </a:ext>
            </a:extLst>
          </p:cNvPr>
          <p:cNvCxnSpPr>
            <a:cxnSpLocks/>
            <a:stCxn id="6" idx="2"/>
            <a:endCxn id="19" idx="1"/>
          </p:cNvCxnSpPr>
          <p:nvPr/>
        </p:nvCxnSpPr>
        <p:spPr>
          <a:xfrm>
            <a:off x="5780540" y="4512474"/>
            <a:ext cx="3515689" cy="4073226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7DC2CA3-DD87-4F5A-4E8F-2ED691E17ADB}"/>
              </a:ext>
            </a:extLst>
          </p:cNvPr>
          <p:cNvCxnSpPr>
            <a:cxnSpLocks/>
            <a:stCxn id="4" idx="0"/>
            <a:endCxn id="19" idx="1"/>
          </p:cNvCxnSpPr>
          <p:nvPr/>
        </p:nvCxnSpPr>
        <p:spPr>
          <a:xfrm flipV="1">
            <a:off x="5835414" y="8585705"/>
            <a:ext cx="3460810" cy="9688143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3636302-3C1F-EA53-24BB-6304ACC1B0AE}"/>
              </a:ext>
            </a:extLst>
          </p:cNvPr>
          <p:cNvCxnSpPr>
            <a:cxnSpLocks/>
            <a:stCxn id="5" idx="3"/>
            <a:endCxn id="19" idx="1"/>
          </p:cNvCxnSpPr>
          <p:nvPr/>
        </p:nvCxnSpPr>
        <p:spPr>
          <a:xfrm flipV="1">
            <a:off x="4697202" y="8585700"/>
            <a:ext cx="4599022" cy="2794220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69F27EB-9A1B-0BA8-D6CF-6923C05F3B9B}"/>
              </a:ext>
            </a:extLst>
          </p:cNvPr>
          <p:cNvCxnSpPr>
            <a:cxnSpLocks/>
            <a:stCxn id="19" idx="3"/>
            <a:endCxn id="13" idx="1"/>
          </p:cNvCxnSpPr>
          <p:nvPr/>
        </p:nvCxnSpPr>
        <p:spPr>
          <a:xfrm>
            <a:off x="11637088" y="8585700"/>
            <a:ext cx="4312032" cy="2685743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192A2457-B307-3DAC-E2EC-DB3CE6BA0105}"/>
              </a:ext>
            </a:extLst>
          </p:cNvPr>
          <p:cNvSpPr txBox="1"/>
          <p:nvPr/>
        </p:nvSpPr>
        <p:spPr>
          <a:xfrm>
            <a:off x="6693538" y="11107799"/>
            <a:ext cx="56938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.05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94EC55C-6938-E1A2-69FB-6BE7864029D7}"/>
              </a:ext>
            </a:extLst>
          </p:cNvPr>
          <p:cNvSpPr txBox="1"/>
          <p:nvPr/>
        </p:nvSpPr>
        <p:spPr>
          <a:xfrm>
            <a:off x="13002604" y="11029492"/>
            <a:ext cx="56938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.45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EF5A6B0-16E0-44A7-E077-1D7688D6CF37}"/>
              </a:ext>
            </a:extLst>
          </p:cNvPr>
          <p:cNvSpPr txBox="1"/>
          <p:nvPr/>
        </p:nvSpPr>
        <p:spPr>
          <a:xfrm>
            <a:off x="12927163" y="9343964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.58*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F159BE1-98F2-B0BD-24DB-A9884FC09F56}"/>
              </a:ext>
            </a:extLst>
          </p:cNvPr>
          <p:cNvSpPr txBox="1"/>
          <p:nvPr/>
        </p:nvSpPr>
        <p:spPr>
          <a:xfrm>
            <a:off x="3734238" y="14957300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.60*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2FE78DE-992F-A98A-1542-D4751F1636B5}"/>
              </a:ext>
            </a:extLst>
          </p:cNvPr>
          <p:cNvSpPr txBox="1"/>
          <p:nvPr/>
        </p:nvSpPr>
        <p:spPr>
          <a:xfrm>
            <a:off x="8135248" y="12709720"/>
            <a:ext cx="56938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.03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7B84B02-683C-3EB7-6082-399E61409795}"/>
              </a:ext>
            </a:extLst>
          </p:cNvPr>
          <p:cNvSpPr txBox="1"/>
          <p:nvPr/>
        </p:nvSpPr>
        <p:spPr>
          <a:xfrm>
            <a:off x="8136592" y="9397705"/>
            <a:ext cx="56938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.03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8009FDC-98E9-DF1E-FEF2-013D31A9E25F}"/>
              </a:ext>
            </a:extLst>
          </p:cNvPr>
          <p:cNvSpPr txBox="1"/>
          <p:nvPr/>
        </p:nvSpPr>
        <p:spPr>
          <a:xfrm>
            <a:off x="8032630" y="7207825"/>
            <a:ext cx="56938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.02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8A8125E-2DCF-A3EC-40E4-57EE1D526415}"/>
              </a:ext>
            </a:extLst>
          </p:cNvPr>
          <p:cNvSpPr txBox="1"/>
          <p:nvPr/>
        </p:nvSpPr>
        <p:spPr>
          <a:xfrm>
            <a:off x="8025827" y="14945609"/>
            <a:ext cx="72648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.04*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D5561E3-C1BD-FB74-2C98-8919AF0D257D}"/>
              </a:ext>
            </a:extLst>
          </p:cNvPr>
          <p:cNvSpPr txBox="1"/>
          <p:nvPr/>
        </p:nvSpPr>
        <p:spPr>
          <a:xfrm>
            <a:off x="6616593" y="12373578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.08*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9C73EA1-88D7-4FA6-62AF-07FEF1F311E4}"/>
              </a:ext>
            </a:extLst>
          </p:cNvPr>
          <p:cNvSpPr txBox="1"/>
          <p:nvPr/>
        </p:nvSpPr>
        <p:spPr>
          <a:xfrm>
            <a:off x="7025289" y="13726352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.04*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D293661-6BB6-EE31-06E3-F2E16EDB44A7}"/>
              </a:ext>
            </a:extLst>
          </p:cNvPr>
          <p:cNvSpPr txBox="1"/>
          <p:nvPr/>
        </p:nvSpPr>
        <p:spPr>
          <a:xfrm>
            <a:off x="6674832" y="9764279"/>
            <a:ext cx="56938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.01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B0622D1-AFDD-D0CB-F6A0-9213454A4E0E}"/>
              </a:ext>
            </a:extLst>
          </p:cNvPr>
          <p:cNvSpPr txBox="1"/>
          <p:nvPr/>
        </p:nvSpPr>
        <p:spPr>
          <a:xfrm>
            <a:off x="3781686" y="7207824"/>
            <a:ext cx="56938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.09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2948877-74BF-D2C5-B48E-B19C6705C80E}"/>
              </a:ext>
            </a:extLst>
          </p:cNvPr>
          <p:cNvSpPr txBox="1"/>
          <p:nvPr/>
        </p:nvSpPr>
        <p:spPr>
          <a:xfrm>
            <a:off x="10082151" y="5960720"/>
            <a:ext cx="67197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-.07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CE12D79-6F2E-5816-511F-302FCED203A6}"/>
              </a:ext>
            </a:extLst>
          </p:cNvPr>
          <p:cNvSpPr txBox="1"/>
          <p:nvPr/>
        </p:nvSpPr>
        <p:spPr>
          <a:xfrm>
            <a:off x="10197997" y="16240211"/>
            <a:ext cx="56938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.02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FA87E77-E245-F5AF-11B6-EC096CE8606C}"/>
              </a:ext>
            </a:extLst>
          </p:cNvPr>
          <p:cNvSpPr txBox="1"/>
          <p:nvPr/>
        </p:nvSpPr>
        <p:spPr>
          <a:xfrm>
            <a:off x="12947292" y="12701488"/>
            <a:ext cx="67197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-.21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35C8954-6E18-2B9B-64BD-FAD996B93F3A}"/>
              </a:ext>
            </a:extLst>
          </p:cNvPr>
          <p:cNvCxnSpPr>
            <a:cxnSpLocks/>
            <a:stCxn id="6" idx="2"/>
            <a:endCxn id="2" idx="1"/>
          </p:cNvCxnSpPr>
          <p:nvPr/>
        </p:nvCxnSpPr>
        <p:spPr>
          <a:xfrm>
            <a:off x="5780535" y="4512474"/>
            <a:ext cx="3536661" cy="9522840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0915DB73-D883-8250-6EEC-5CB3B3086F08}"/>
              </a:ext>
            </a:extLst>
          </p:cNvPr>
          <p:cNvSpPr txBox="1"/>
          <p:nvPr/>
        </p:nvSpPr>
        <p:spPr>
          <a:xfrm>
            <a:off x="7016232" y="8377786"/>
            <a:ext cx="56938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.04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B611758-90B2-41CA-E77A-DD48D74DFD6D}"/>
              </a:ext>
            </a:extLst>
          </p:cNvPr>
          <p:cNvSpPr/>
          <p:nvPr/>
        </p:nvSpPr>
        <p:spPr>
          <a:xfrm>
            <a:off x="25573196" y="13318141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Problems   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(End-of-Treatment) </a:t>
            </a:r>
            <a:r>
              <a:rPr lang="en-US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i="1" baseline="30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18.8%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1D72D4B-8EE3-F253-8C38-C19A3647A5BA}"/>
              </a:ext>
            </a:extLst>
          </p:cNvPr>
          <p:cNvSpPr/>
          <p:nvPr/>
        </p:nvSpPr>
        <p:spPr>
          <a:xfrm>
            <a:off x="25573193" y="10611912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Anxiety    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(End-of-Treatment)</a:t>
            </a:r>
          </a:p>
          <a:p>
            <a:pPr algn="ctr"/>
            <a:r>
              <a:rPr lang="en-US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i="1" baseline="30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17.1%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70612C5-9392-1AAB-DD8F-BC5C1FA6B9C0}"/>
              </a:ext>
            </a:extLst>
          </p:cNvPr>
          <p:cNvSpPr/>
          <p:nvPr/>
        </p:nvSpPr>
        <p:spPr>
          <a:xfrm>
            <a:off x="20920982" y="18288406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Craving 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(Mid-Treatment)</a:t>
            </a:r>
          </a:p>
          <a:p>
            <a:pPr algn="ctr"/>
            <a:r>
              <a:rPr lang="en-US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i="1" baseline="30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7.7%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475D59B-D4A1-2611-C991-F628FDC03562}"/>
              </a:ext>
            </a:extLst>
          </p:cNvPr>
          <p:cNvSpPr/>
          <p:nvPr/>
        </p:nvSpPr>
        <p:spPr>
          <a:xfrm>
            <a:off x="18612338" y="10626791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CUD Severity</a:t>
            </a:r>
          </a:p>
          <a:p>
            <a:pPr algn="ctr"/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(Screening)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C47BA96-8452-107C-B5FE-32363BCABF15}"/>
              </a:ext>
            </a:extLst>
          </p:cNvPr>
          <p:cNvSpPr/>
          <p:nvPr/>
        </p:nvSpPr>
        <p:spPr>
          <a:xfrm>
            <a:off x="20866103" y="3237733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          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(Mid-Treatment)</a:t>
            </a:r>
          </a:p>
          <a:p>
            <a:pPr algn="ctr"/>
            <a:r>
              <a:rPr lang="en-US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i="1" baseline="30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0.4%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380E6109-3B02-A2C5-170E-D28CF61308A8}"/>
              </a:ext>
            </a:extLst>
          </p:cNvPr>
          <p:cNvCxnSpPr>
            <a:cxnSpLocks/>
            <a:stCxn id="44" idx="0"/>
            <a:endCxn id="45" idx="1"/>
          </p:cNvCxnSpPr>
          <p:nvPr/>
        </p:nvCxnSpPr>
        <p:spPr>
          <a:xfrm flipV="1">
            <a:off x="19782770" y="3882385"/>
            <a:ext cx="1083333" cy="6744406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325D4F00-3772-6BB8-E7A0-3B7CE6AC3788}"/>
              </a:ext>
            </a:extLst>
          </p:cNvPr>
          <p:cNvCxnSpPr>
            <a:cxnSpLocks/>
            <a:stCxn id="44" idx="2"/>
            <a:endCxn id="43" idx="1"/>
          </p:cNvCxnSpPr>
          <p:nvPr/>
        </p:nvCxnSpPr>
        <p:spPr>
          <a:xfrm>
            <a:off x="19782770" y="11916095"/>
            <a:ext cx="1138212" cy="7016963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724A24E5-2633-678A-0E97-AA4A6AAB97C5}"/>
              </a:ext>
            </a:extLst>
          </p:cNvPr>
          <p:cNvCxnSpPr>
            <a:cxnSpLocks/>
            <a:stCxn id="45" idx="3"/>
            <a:endCxn id="52" idx="0"/>
          </p:cNvCxnSpPr>
          <p:nvPr/>
        </p:nvCxnSpPr>
        <p:spPr>
          <a:xfrm>
            <a:off x="23206969" y="3882387"/>
            <a:ext cx="10168585" cy="6758969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C191C3A9-4DBB-3E20-0477-9962AA3A8BEB}"/>
              </a:ext>
            </a:extLst>
          </p:cNvPr>
          <p:cNvCxnSpPr>
            <a:cxnSpLocks/>
            <a:stCxn id="43" idx="3"/>
            <a:endCxn id="52" idx="2"/>
          </p:cNvCxnSpPr>
          <p:nvPr/>
        </p:nvCxnSpPr>
        <p:spPr>
          <a:xfrm flipV="1">
            <a:off x="23261846" y="11930658"/>
            <a:ext cx="10113706" cy="7002400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389FA6CB-5681-0FE2-05BF-213188776A0E}"/>
              </a:ext>
            </a:extLst>
          </p:cNvPr>
          <p:cNvCxnSpPr>
            <a:cxnSpLocks/>
            <a:stCxn id="44" idx="3"/>
            <a:endCxn id="42" idx="1"/>
          </p:cNvCxnSpPr>
          <p:nvPr/>
        </p:nvCxnSpPr>
        <p:spPr>
          <a:xfrm flipV="1">
            <a:off x="20953202" y="11256564"/>
            <a:ext cx="4619991" cy="14879"/>
          </a:xfrm>
          <a:prstGeom prst="straightConnector1">
            <a:avLst/>
          </a:prstGeom>
          <a:ln w="28575" cmpd="sng">
            <a:solidFill>
              <a:schemeClr val="tx1"/>
            </a:solidFill>
            <a:prstDash val="solid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CF50D5C5-F2D0-0EA9-5F5E-5A80A5FD29E2}"/>
              </a:ext>
            </a:extLst>
          </p:cNvPr>
          <p:cNvCxnSpPr>
            <a:cxnSpLocks/>
            <a:stCxn id="44" idx="3"/>
            <a:endCxn id="41" idx="1"/>
          </p:cNvCxnSpPr>
          <p:nvPr/>
        </p:nvCxnSpPr>
        <p:spPr>
          <a:xfrm>
            <a:off x="20953202" y="11271443"/>
            <a:ext cx="4619994" cy="2691350"/>
          </a:xfrm>
          <a:prstGeom prst="straightConnector1">
            <a:avLst/>
          </a:prstGeom>
          <a:ln w="31750" cmpd="sng">
            <a:solidFill>
              <a:schemeClr val="tx1"/>
            </a:solidFill>
            <a:prstDash val="solid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11B2C271-C591-BBDF-D0EC-7CB11BCB09A4}"/>
              </a:ext>
            </a:extLst>
          </p:cNvPr>
          <p:cNvSpPr/>
          <p:nvPr/>
        </p:nvSpPr>
        <p:spPr>
          <a:xfrm>
            <a:off x="32205120" y="10641354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QOL Challenges</a:t>
            </a:r>
          </a:p>
          <a:p>
            <a:pPr algn="ctr"/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(Follow-Up)</a:t>
            </a:r>
          </a:p>
          <a:p>
            <a:pPr algn="ctr"/>
            <a:r>
              <a:rPr lang="en-US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i="1" baseline="30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49.3%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FD011F01-C372-1E5A-7E8D-B0E7ECE0405B}"/>
              </a:ext>
            </a:extLst>
          </p:cNvPr>
          <p:cNvCxnSpPr>
            <a:cxnSpLocks/>
            <a:stCxn id="41" idx="3"/>
            <a:endCxn id="52" idx="1"/>
          </p:cNvCxnSpPr>
          <p:nvPr/>
        </p:nvCxnSpPr>
        <p:spPr>
          <a:xfrm flipV="1">
            <a:off x="27914060" y="11286008"/>
            <a:ext cx="4291060" cy="2676787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1DA95E28-A18C-E3FB-8411-F0105BFF3271}"/>
              </a:ext>
            </a:extLst>
          </p:cNvPr>
          <p:cNvCxnSpPr>
            <a:cxnSpLocks/>
            <a:stCxn id="42" idx="3"/>
            <a:endCxn id="52" idx="1"/>
          </p:cNvCxnSpPr>
          <p:nvPr/>
        </p:nvCxnSpPr>
        <p:spPr>
          <a:xfrm>
            <a:off x="27914057" y="11256564"/>
            <a:ext cx="4291063" cy="29442"/>
          </a:xfrm>
          <a:prstGeom prst="straightConnector1">
            <a:avLst/>
          </a:prstGeom>
          <a:ln w="28575" cmpd="sng">
            <a:solidFill>
              <a:schemeClr val="tx1"/>
            </a:solidFill>
            <a:prstDash val="solid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94C29283-DAD8-F2E4-9224-441E495FD94D}"/>
              </a:ext>
            </a:extLst>
          </p:cNvPr>
          <p:cNvCxnSpPr>
            <a:cxnSpLocks/>
            <a:stCxn id="43" idx="0"/>
            <a:endCxn id="41" idx="1"/>
          </p:cNvCxnSpPr>
          <p:nvPr/>
        </p:nvCxnSpPr>
        <p:spPr>
          <a:xfrm flipV="1">
            <a:off x="22091414" y="13962795"/>
            <a:ext cx="3481782" cy="4325613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E640F21F-5C83-8346-D777-006B09A21E39}"/>
              </a:ext>
            </a:extLst>
          </p:cNvPr>
          <p:cNvCxnSpPr>
            <a:cxnSpLocks/>
            <a:stCxn id="43" idx="0"/>
            <a:endCxn id="42" idx="1"/>
          </p:cNvCxnSpPr>
          <p:nvPr/>
        </p:nvCxnSpPr>
        <p:spPr>
          <a:xfrm flipV="1">
            <a:off x="22091414" y="11256564"/>
            <a:ext cx="3481779" cy="7031842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4108D7DB-F7F6-8732-8370-D35EA154791A}"/>
              </a:ext>
            </a:extLst>
          </p:cNvPr>
          <p:cNvCxnSpPr>
            <a:cxnSpLocks/>
            <a:endCxn id="42" idx="1"/>
          </p:cNvCxnSpPr>
          <p:nvPr/>
        </p:nvCxnSpPr>
        <p:spPr>
          <a:xfrm>
            <a:off x="22036535" y="4516647"/>
            <a:ext cx="3536658" cy="6739919"/>
          </a:xfrm>
          <a:prstGeom prst="straightConnector1">
            <a:avLst/>
          </a:prstGeom>
          <a:ln w="28575" cmpd="sng">
            <a:solidFill>
              <a:schemeClr val="tx1"/>
            </a:solidFill>
            <a:prstDash val="solid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59EB5391-BF0F-04B0-CC46-1BEB4B5D1311}"/>
              </a:ext>
            </a:extLst>
          </p:cNvPr>
          <p:cNvSpPr/>
          <p:nvPr/>
        </p:nvSpPr>
        <p:spPr>
          <a:xfrm>
            <a:off x="25552224" y="7955611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Depression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(End-of-Treatment) </a:t>
            </a:r>
            <a:r>
              <a:rPr lang="en-US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i="1" baseline="30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24.4%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CD8348F5-CE2E-9E8C-7822-2DA3C68A0932}"/>
              </a:ext>
            </a:extLst>
          </p:cNvPr>
          <p:cNvCxnSpPr>
            <a:cxnSpLocks/>
            <a:stCxn id="45" idx="2"/>
            <a:endCxn id="58" idx="1"/>
          </p:cNvCxnSpPr>
          <p:nvPr/>
        </p:nvCxnSpPr>
        <p:spPr>
          <a:xfrm>
            <a:off x="22036540" y="4527037"/>
            <a:ext cx="3515689" cy="4073226"/>
          </a:xfrm>
          <a:prstGeom prst="straightConnector1">
            <a:avLst/>
          </a:prstGeom>
          <a:ln w="31750" cmpd="sng">
            <a:solidFill>
              <a:schemeClr val="tx1"/>
            </a:solidFill>
            <a:prstDash val="solid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66ECC489-8A7E-FC9A-EAA5-76A4F3FB2178}"/>
              </a:ext>
            </a:extLst>
          </p:cNvPr>
          <p:cNvCxnSpPr>
            <a:cxnSpLocks/>
            <a:stCxn id="43" idx="0"/>
            <a:endCxn id="58" idx="1"/>
          </p:cNvCxnSpPr>
          <p:nvPr/>
        </p:nvCxnSpPr>
        <p:spPr>
          <a:xfrm flipV="1">
            <a:off x="22091414" y="8600268"/>
            <a:ext cx="3460810" cy="9688143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9F6C1232-5AA0-6D49-E231-4E7ECABA3189}"/>
              </a:ext>
            </a:extLst>
          </p:cNvPr>
          <p:cNvCxnSpPr>
            <a:cxnSpLocks/>
            <a:stCxn id="44" idx="3"/>
            <a:endCxn id="58" idx="1"/>
          </p:cNvCxnSpPr>
          <p:nvPr/>
        </p:nvCxnSpPr>
        <p:spPr>
          <a:xfrm flipV="1">
            <a:off x="20953202" y="8600263"/>
            <a:ext cx="4599022" cy="2671180"/>
          </a:xfrm>
          <a:prstGeom prst="straightConnector1">
            <a:avLst/>
          </a:prstGeom>
          <a:ln w="28575" cmpd="sng">
            <a:solidFill>
              <a:schemeClr val="tx1"/>
            </a:solidFill>
            <a:prstDash val="solid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5AC6FCE9-F448-D75F-4686-457AD2498AFD}"/>
              </a:ext>
            </a:extLst>
          </p:cNvPr>
          <p:cNvCxnSpPr>
            <a:cxnSpLocks/>
            <a:stCxn id="58" idx="3"/>
            <a:endCxn id="52" idx="1"/>
          </p:cNvCxnSpPr>
          <p:nvPr/>
        </p:nvCxnSpPr>
        <p:spPr>
          <a:xfrm>
            <a:off x="27893088" y="8600265"/>
            <a:ext cx="4312032" cy="2685743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E90676BA-8424-EDB5-C635-69BE176EFD84}"/>
              </a:ext>
            </a:extLst>
          </p:cNvPr>
          <p:cNvSpPr txBox="1"/>
          <p:nvPr/>
        </p:nvSpPr>
        <p:spPr>
          <a:xfrm>
            <a:off x="22929660" y="11122362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.15*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15538D7-11FC-C71E-CBC6-0701AA70F91B}"/>
              </a:ext>
            </a:extLst>
          </p:cNvPr>
          <p:cNvSpPr txBox="1"/>
          <p:nvPr/>
        </p:nvSpPr>
        <p:spPr>
          <a:xfrm>
            <a:off x="29258604" y="11044055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.89*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B7343ED-DCD0-C133-866B-BF0BE956F339}"/>
              </a:ext>
            </a:extLst>
          </p:cNvPr>
          <p:cNvSpPr txBox="1"/>
          <p:nvPr/>
        </p:nvSpPr>
        <p:spPr>
          <a:xfrm>
            <a:off x="29155454" y="9358527"/>
            <a:ext cx="87716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1.00*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FA799CB-E391-A5D6-7AE3-5F54ECABCB41}"/>
              </a:ext>
            </a:extLst>
          </p:cNvPr>
          <p:cNvSpPr txBox="1"/>
          <p:nvPr/>
        </p:nvSpPr>
        <p:spPr>
          <a:xfrm>
            <a:off x="19990238" y="14971863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.53*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0C76FE0-4CC8-DACA-1760-792C3E828585}"/>
              </a:ext>
            </a:extLst>
          </p:cNvPr>
          <p:cNvSpPr txBox="1"/>
          <p:nvPr/>
        </p:nvSpPr>
        <p:spPr>
          <a:xfrm>
            <a:off x="24391248" y="12724283"/>
            <a:ext cx="56938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.04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2F7E52F-CFEB-3F69-C1C5-CBA627A5480E}"/>
              </a:ext>
            </a:extLst>
          </p:cNvPr>
          <p:cNvSpPr txBox="1"/>
          <p:nvPr/>
        </p:nvSpPr>
        <p:spPr>
          <a:xfrm>
            <a:off x="24359935" y="9412268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.12*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6E8516A-6DFB-AF7F-D9F2-31F97D126E9B}"/>
              </a:ext>
            </a:extLst>
          </p:cNvPr>
          <p:cNvSpPr txBox="1"/>
          <p:nvPr/>
        </p:nvSpPr>
        <p:spPr>
          <a:xfrm>
            <a:off x="24227398" y="7202510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.14*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0D389382-D2E6-4453-231A-BAAA58878A0D}"/>
              </a:ext>
            </a:extLst>
          </p:cNvPr>
          <p:cNvSpPr txBox="1"/>
          <p:nvPr/>
        </p:nvSpPr>
        <p:spPr>
          <a:xfrm>
            <a:off x="24319690" y="14916630"/>
            <a:ext cx="56938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.03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3F97027-1C20-E295-DEBE-8670B8BA90A0}"/>
              </a:ext>
            </a:extLst>
          </p:cNvPr>
          <p:cNvSpPr txBox="1"/>
          <p:nvPr/>
        </p:nvSpPr>
        <p:spPr>
          <a:xfrm>
            <a:off x="22925128" y="12420798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.13*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291D1D5-7CC2-828B-5205-FC9BEC466306}"/>
              </a:ext>
            </a:extLst>
          </p:cNvPr>
          <p:cNvSpPr txBox="1"/>
          <p:nvPr/>
        </p:nvSpPr>
        <p:spPr>
          <a:xfrm>
            <a:off x="23305249" y="13769490"/>
            <a:ext cx="56938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.01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9C56EE2-BC83-83FE-35A4-5247C3684591}"/>
              </a:ext>
            </a:extLst>
          </p:cNvPr>
          <p:cNvSpPr txBox="1"/>
          <p:nvPr/>
        </p:nvSpPr>
        <p:spPr>
          <a:xfrm>
            <a:off x="22950710" y="9758964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.15*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8529267-CF5A-F376-BEFB-24EF80D37E1A}"/>
              </a:ext>
            </a:extLst>
          </p:cNvPr>
          <p:cNvSpPr txBox="1"/>
          <p:nvPr/>
        </p:nvSpPr>
        <p:spPr>
          <a:xfrm>
            <a:off x="20037686" y="7222387"/>
            <a:ext cx="56938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.07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2EE951A-2C10-87A1-893E-61730DD21DEE}"/>
              </a:ext>
            </a:extLst>
          </p:cNvPr>
          <p:cNvSpPr txBox="1"/>
          <p:nvPr/>
        </p:nvSpPr>
        <p:spPr>
          <a:xfrm>
            <a:off x="26448901" y="5993256"/>
            <a:ext cx="56938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.04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AB9A21E-7B9B-33D7-7334-D58BF5266B86}"/>
              </a:ext>
            </a:extLst>
          </p:cNvPr>
          <p:cNvSpPr txBox="1"/>
          <p:nvPr/>
        </p:nvSpPr>
        <p:spPr>
          <a:xfrm>
            <a:off x="26473875" y="16234896"/>
            <a:ext cx="67197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-.01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8142A94C-F8AB-A127-62A1-7B831EACDAC6}"/>
              </a:ext>
            </a:extLst>
          </p:cNvPr>
          <p:cNvSpPr txBox="1"/>
          <p:nvPr/>
        </p:nvSpPr>
        <p:spPr>
          <a:xfrm>
            <a:off x="29317592" y="12687476"/>
            <a:ext cx="56938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.31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BF8C9662-B0A4-BC05-12D9-9EFAE1D69D63}"/>
              </a:ext>
            </a:extLst>
          </p:cNvPr>
          <p:cNvCxnSpPr>
            <a:cxnSpLocks/>
            <a:stCxn id="45" idx="2"/>
            <a:endCxn id="41" idx="1"/>
          </p:cNvCxnSpPr>
          <p:nvPr/>
        </p:nvCxnSpPr>
        <p:spPr>
          <a:xfrm>
            <a:off x="22036537" y="4527037"/>
            <a:ext cx="3536661" cy="9435756"/>
          </a:xfrm>
          <a:prstGeom prst="straightConnector1">
            <a:avLst/>
          </a:prstGeom>
          <a:ln w="28575" cmpd="sng">
            <a:solidFill>
              <a:schemeClr val="tx1"/>
            </a:solidFill>
            <a:prstDash val="solid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FC15EE1F-7F86-E93C-038A-3B7AA0A5EFC8}"/>
              </a:ext>
            </a:extLst>
          </p:cNvPr>
          <p:cNvSpPr txBox="1"/>
          <p:nvPr/>
        </p:nvSpPr>
        <p:spPr>
          <a:xfrm>
            <a:off x="23177810" y="8392349"/>
            <a:ext cx="72327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.09*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2DB1A2D7-9D3E-1DEF-8B50-ED56FC2DDAC3}"/>
              </a:ext>
            </a:extLst>
          </p:cNvPr>
          <p:cNvSpPr txBox="1"/>
          <p:nvPr/>
        </p:nvSpPr>
        <p:spPr>
          <a:xfrm>
            <a:off x="2356338" y="3223169"/>
            <a:ext cx="22537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1E660ECF-4B2A-9E7A-6406-00EB6F9790B6}"/>
              </a:ext>
            </a:extLst>
          </p:cNvPr>
          <p:cNvSpPr txBox="1"/>
          <p:nvPr/>
        </p:nvSpPr>
        <p:spPr>
          <a:xfrm>
            <a:off x="18612338" y="3223170"/>
            <a:ext cx="22537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B571FE46-1EA3-1441-15D0-7C8A27B1C356}"/>
              </a:ext>
            </a:extLst>
          </p:cNvPr>
          <p:cNvCxnSpPr>
            <a:cxnSpLocks/>
          </p:cNvCxnSpPr>
          <p:nvPr/>
        </p:nvCxnSpPr>
        <p:spPr>
          <a:xfrm>
            <a:off x="32378681" y="4073218"/>
            <a:ext cx="934072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1B0D3457-A40A-3485-CA0F-FD8F4E5672B3}"/>
              </a:ext>
            </a:extLst>
          </p:cNvPr>
          <p:cNvCxnSpPr>
            <a:cxnSpLocks/>
          </p:cNvCxnSpPr>
          <p:nvPr/>
        </p:nvCxnSpPr>
        <p:spPr>
          <a:xfrm>
            <a:off x="32378681" y="4599448"/>
            <a:ext cx="934072" cy="0"/>
          </a:xfrm>
          <a:prstGeom prst="line">
            <a:avLst/>
          </a:prstGeom>
          <a:ln w="31750" cmpd="sng">
            <a:solidFill>
              <a:schemeClr val="tx1"/>
            </a:solidFill>
            <a:prstDash val="solid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6DD0FCDB-D3B2-0035-5EB7-5C353FC1845F}"/>
              </a:ext>
            </a:extLst>
          </p:cNvPr>
          <p:cNvSpPr txBox="1"/>
          <p:nvPr/>
        </p:nvSpPr>
        <p:spPr>
          <a:xfrm>
            <a:off x="33456188" y="3871919"/>
            <a:ext cx="105028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&gt; .05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5B683B4-2325-5CF9-0A93-BA9C956C71A7}"/>
              </a:ext>
            </a:extLst>
          </p:cNvPr>
          <p:cNvSpPr txBox="1"/>
          <p:nvPr/>
        </p:nvSpPr>
        <p:spPr>
          <a:xfrm>
            <a:off x="33381752" y="4368617"/>
            <a:ext cx="105650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.05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CA1FE98A-E716-2B04-3F8E-01381C4D439C}"/>
              </a:ext>
            </a:extLst>
          </p:cNvPr>
          <p:cNvSpPr txBox="1"/>
          <p:nvPr/>
        </p:nvSpPr>
        <p:spPr>
          <a:xfrm>
            <a:off x="32822843" y="3264646"/>
            <a:ext cx="110639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Legend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41E5E01A-B53E-0C54-0646-2A0532752A4F}"/>
              </a:ext>
            </a:extLst>
          </p:cNvPr>
          <p:cNvSpPr/>
          <p:nvPr/>
        </p:nvSpPr>
        <p:spPr>
          <a:xfrm>
            <a:off x="32205120" y="3235872"/>
            <a:ext cx="2340863" cy="1676211"/>
          </a:xfrm>
          <a:prstGeom prst="rect">
            <a:avLst/>
          </a:prstGeom>
          <a:ln w="25400"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3300739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A8F35AA-4C77-C5AD-1E2A-52AF12938231}"/>
              </a:ext>
            </a:extLst>
          </p:cNvPr>
          <p:cNvSpPr/>
          <p:nvPr/>
        </p:nvSpPr>
        <p:spPr>
          <a:xfrm>
            <a:off x="22384722" y="2673333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Depression   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(End-of-Treatment)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914043A-D5E6-4AF7-A336-24C6315A4DF3}"/>
              </a:ext>
            </a:extLst>
          </p:cNvPr>
          <p:cNvSpPr/>
          <p:nvPr/>
        </p:nvSpPr>
        <p:spPr>
          <a:xfrm>
            <a:off x="16886468" y="1337371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Craving  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(Mid-Treatment)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0ACAB6D-D6D3-1FCA-B7DC-E68B35BB1A36}"/>
              </a:ext>
            </a:extLst>
          </p:cNvPr>
          <p:cNvSpPr/>
          <p:nvPr/>
        </p:nvSpPr>
        <p:spPr>
          <a:xfrm>
            <a:off x="11453068" y="5230365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CUD Severity</a:t>
            </a:r>
          </a:p>
          <a:p>
            <a:pPr algn="ctr"/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(Screening)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E348AEF-27E2-0C19-8FED-9F8DA5B5A7EE}"/>
              </a:ext>
            </a:extLst>
          </p:cNvPr>
          <p:cNvSpPr/>
          <p:nvPr/>
        </p:nvSpPr>
        <p:spPr>
          <a:xfrm>
            <a:off x="22384722" y="7764836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Problems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(End-of-Treatment)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6C55636-21D5-41E0-7532-52D9A16C6008}"/>
              </a:ext>
            </a:extLst>
          </p:cNvPr>
          <p:cNvCxnSpPr>
            <a:cxnSpLocks/>
            <a:stCxn id="6" idx="3"/>
            <a:endCxn id="5" idx="2"/>
          </p:cNvCxnSpPr>
          <p:nvPr/>
        </p:nvCxnSpPr>
        <p:spPr>
          <a:xfrm flipV="1">
            <a:off x="13793932" y="2626675"/>
            <a:ext cx="4262968" cy="3248342"/>
          </a:xfrm>
          <a:prstGeom prst="straightConnector1">
            <a:avLst/>
          </a:prstGeom>
          <a:ln w="50800">
            <a:solidFill>
              <a:schemeClr val="tx1"/>
            </a:solidFill>
            <a:headEnd type="none" w="lg" len="lg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45B8380-B093-E06B-9E7A-73305A22F7BC}"/>
              </a:ext>
            </a:extLst>
          </p:cNvPr>
          <p:cNvCxnSpPr>
            <a:cxnSpLocks/>
            <a:stCxn id="6" idx="3"/>
            <a:endCxn id="7" idx="1"/>
          </p:cNvCxnSpPr>
          <p:nvPr/>
        </p:nvCxnSpPr>
        <p:spPr>
          <a:xfrm>
            <a:off x="13793932" y="5875017"/>
            <a:ext cx="8590790" cy="2534471"/>
          </a:xfrm>
          <a:prstGeom prst="straightConnector1">
            <a:avLst/>
          </a:prstGeom>
          <a:ln w="28575">
            <a:solidFill>
              <a:schemeClr val="tx1"/>
            </a:solidFill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5E0613B-1C65-175B-22CE-F4DFEDCD2A78}"/>
              </a:ext>
            </a:extLst>
          </p:cNvPr>
          <p:cNvCxnSpPr>
            <a:cxnSpLocks/>
            <a:stCxn id="6" idx="3"/>
            <a:endCxn id="4" idx="1"/>
          </p:cNvCxnSpPr>
          <p:nvPr/>
        </p:nvCxnSpPr>
        <p:spPr>
          <a:xfrm flipV="1">
            <a:off x="13793932" y="3317985"/>
            <a:ext cx="8590790" cy="2557032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ADDFD3D-74A1-9239-2E13-E393D4285248}"/>
              </a:ext>
            </a:extLst>
          </p:cNvPr>
          <p:cNvCxnSpPr>
            <a:cxnSpLocks/>
            <a:stCxn id="5" idx="2"/>
            <a:endCxn id="4" idx="1"/>
          </p:cNvCxnSpPr>
          <p:nvPr/>
        </p:nvCxnSpPr>
        <p:spPr>
          <a:xfrm>
            <a:off x="18056900" y="2626675"/>
            <a:ext cx="4327822" cy="691310"/>
          </a:xfrm>
          <a:prstGeom prst="straightConnector1">
            <a:avLst/>
          </a:prstGeom>
          <a:ln w="50800">
            <a:solidFill>
              <a:schemeClr val="tx1"/>
            </a:solidFill>
            <a:headEnd type="none" w="lg" len="lg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1D18CB7-45A6-0693-AF2C-EB287E5386D1}"/>
              </a:ext>
            </a:extLst>
          </p:cNvPr>
          <p:cNvCxnSpPr>
            <a:cxnSpLocks/>
            <a:stCxn id="5" idx="2"/>
            <a:endCxn id="2" idx="1"/>
          </p:cNvCxnSpPr>
          <p:nvPr/>
        </p:nvCxnSpPr>
        <p:spPr>
          <a:xfrm>
            <a:off x="18056900" y="2626675"/>
            <a:ext cx="4327822" cy="3237239"/>
          </a:xfrm>
          <a:prstGeom prst="straightConnector1">
            <a:avLst/>
          </a:prstGeom>
          <a:ln w="50800">
            <a:solidFill>
              <a:schemeClr val="tx1"/>
            </a:solidFill>
            <a:headEnd type="none" w="lg" len="lg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B3CD40F3-EED5-72CE-7CC9-64E21C9F2755}"/>
              </a:ext>
            </a:extLst>
          </p:cNvPr>
          <p:cNvSpPr txBox="1"/>
          <p:nvPr/>
        </p:nvSpPr>
        <p:spPr>
          <a:xfrm>
            <a:off x="12235290" y="4424128"/>
            <a:ext cx="8258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A67D4B7-B5EA-E3B0-95E8-D126A27C28D2}"/>
              </a:ext>
            </a:extLst>
          </p:cNvPr>
          <p:cNvSpPr txBox="1"/>
          <p:nvPr/>
        </p:nvSpPr>
        <p:spPr>
          <a:xfrm>
            <a:off x="12226495" y="11511586"/>
            <a:ext cx="8002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0AFBFF4-53DD-02C0-5E5D-C09651B2E1A2}"/>
              </a:ext>
            </a:extLst>
          </p:cNvPr>
          <p:cNvSpPr txBox="1"/>
          <p:nvPr/>
        </p:nvSpPr>
        <p:spPr>
          <a:xfrm rot="973716">
            <a:off x="16923102" y="6555284"/>
            <a:ext cx="1255024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=.26*</a:t>
            </a:r>
          </a:p>
          <a:p>
            <a:pPr algn="ctr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c’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.24*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07BFB18-9736-4740-63FC-70D2F779A8AC}"/>
              </a:ext>
            </a:extLst>
          </p:cNvPr>
          <p:cNvSpPr txBox="1"/>
          <p:nvPr/>
        </p:nvSpPr>
        <p:spPr>
          <a:xfrm rot="20685954">
            <a:off x="16984687" y="4299125"/>
            <a:ext cx="1109598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=.17*</a:t>
            </a:r>
          </a:p>
          <a:p>
            <a:pPr algn="ctr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c’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.12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CA92DB4-7C7B-63C0-F049-831EAE9BD2CF}"/>
              </a:ext>
            </a:extLst>
          </p:cNvPr>
          <p:cNvSpPr txBox="1"/>
          <p:nvPr/>
        </p:nvSpPr>
        <p:spPr>
          <a:xfrm rot="675124">
            <a:off x="20080393" y="2784694"/>
            <a:ext cx="112723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=.15*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9DF1310-6B14-3D82-509C-30D91DEE37BC}"/>
              </a:ext>
            </a:extLst>
          </p:cNvPr>
          <p:cNvSpPr/>
          <p:nvPr/>
        </p:nvSpPr>
        <p:spPr>
          <a:xfrm>
            <a:off x="22341486" y="12307087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Problems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(End-of-Treatment)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050B6E5-A4AC-4876-0E4B-1B5BB42AA430}"/>
              </a:ext>
            </a:extLst>
          </p:cNvPr>
          <p:cNvSpPr/>
          <p:nvPr/>
        </p:nvSpPr>
        <p:spPr>
          <a:xfrm>
            <a:off x="16886468" y="8795665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Craving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(Mid-Treatment)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03F3C12-2C5C-3BB4-FDFA-2A4A2A90EB52}"/>
              </a:ext>
            </a:extLst>
          </p:cNvPr>
          <p:cNvSpPr/>
          <p:nvPr/>
        </p:nvSpPr>
        <p:spPr>
          <a:xfrm>
            <a:off x="11420641" y="12302251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CUD Severity</a:t>
            </a:r>
          </a:p>
          <a:p>
            <a:pPr algn="ctr"/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(Screening)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CDBCF66-0F90-E960-ED7C-85FEEA537702}"/>
              </a:ext>
            </a:extLst>
          </p:cNvPr>
          <p:cNvCxnSpPr>
            <a:cxnSpLocks/>
            <a:stCxn id="25" idx="3"/>
            <a:endCxn id="24" idx="2"/>
          </p:cNvCxnSpPr>
          <p:nvPr/>
        </p:nvCxnSpPr>
        <p:spPr>
          <a:xfrm flipV="1">
            <a:off x="13761506" y="10084969"/>
            <a:ext cx="4295395" cy="2861934"/>
          </a:xfrm>
          <a:prstGeom prst="straightConnector1">
            <a:avLst/>
          </a:prstGeom>
          <a:ln w="50800">
            <a:solidFill>
              <a:schemeClr val="tx1"/>
            </a:solidFill>
            <a:headEnd type="none" w="lg" len="lg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9946D76-CBF3-3CDF-B0D3-93283E467C95}"/>
              </a:ext>
            </a:extLst>
          </p:cNvPr>
          <p:cNvCxnSpPr>
            <a:cxnSpLocks/>
            <a:stCxn id="25" idx="3"/>
          </p:cNvCxnSpPr>
          <p:nvPr/>
        </p:nvCxnSpPr>
        <p:spPr>
          <a:xfrm flipV="1">
            <a:off x="13761505" y="12941113"/>
            <a:ext cx="8590790" cy="5790"/>
          </a:xfrm>
          <a:prstGeom prst="straightConnector1">
            <a:avLst/>
          </a:prstGeom>
          <a:ln w="28575">
            <a:solidFill>
              <a:schemeClr val="tx1"/>
            </a:solidFill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F8D445F-47CB-2668-2825-9CB9C6CDEE62}"/>
              </a:ext>
            </a:extLst>
          </p:cNvPr>
          <p:cNvCxnSpPr>
            <a:cxnSpLocks/>
            <a:stCxn id="24" idx="2"/>
          </p:cNvCxnSpPr>
          <p:nvPr/>
        </p:nvCxnSpPr>
        <p:spPr>
          <a:xfrm>
            <a:off x="18056901" y="10084969"/>
            <a:ext cx="4295395" cy="2856144"/>
          </a:xfrm>
          <a:prstGeom prst="straightConnector1">
            <a:avLst/>
          </a:prstGeom>
          <a:ln w="50800">
            <a:solidFill>
              <a:schemeClr val="tx1"/>
            </a:solidFill>
            <a:headEnd type="none" w="lg" len="lg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9DFBDEA2-79D3-85E3-81AC-DB5CCE2D8CC7}"/>
              </a:ext>
            </a:extLst>
          </p:cNvPr>
          <p:cNvSpPr txBox="1"/>
          <p:nvPr/>
        </p:nvSpPr>
        <p:spPr>
          <a:xfrm>
            <a:off x="19094564" y="12507317"/>
            <a:ext cx="1255024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=.24*</a:t>
            </a:r>
          </a:p>
          <a:p>
            <a:pPr algn="ctr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c’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.16*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AC37C41-79BB-7251-1C5B-436899FE6B57}"/>
              </a:ext>
            </a:extLst>
          </p:cNvPr>
          <p:cNvSpPr txBox="1"/>
          <p:nvPr/>
        </p:nvSpPr>
        <p:spPr>
          <a:xfrm rot="2366529">
            <a:off x="19661232" y="11266852"/>
            <a:ext cx="112723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=.19*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0005253-7FC1-99DC-E397-372C7EF29348}"/>
              </a:ext>
            </a:extLst>
          </p:cNvPr>
          <p:cNvSpPr txBox="1"/>
          <p:nvPr/>
        </p:nvSpPr>
        <p:spPr>
          <a:xfrm rot="19554889">
            <a:off x="15296053" y="11265880"/>
            <a:ext cx="112723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=.35*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214F8E2-51A6-7A56-0AD1-4AE183276C36}"/>
              </a:ext>
            </a:extLst>
          </p:cNvPr>
          <p:cNvSpPr txBox="1"/>
          <p:nvPr/>
        </p:nvSpPr>
        <p:spPr>
          <a:xfrm>
            <a:off x="15593516" y="12682572"/>
            <a:ext cx="143500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a*b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=.07*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35FC42CC-E075-021E-07B4-37EE56B58E90}"/>
              </a:ext>
            </a:extLst>
          </p:cNvPr>
          <p:cNvCxnSpPr>
            <a:cxnSpLocks/>
          </p:cNvCxnSpPr>
          <p:nvPr/>
        </p:nvCxnSpPr>
        <p:spPr>
          <a:xfrm>
            <a:off x="11060697" y="8891462"/>
            <a:ext cx="934072" cy="0"/>
          </a:xfrm>
          <a:prstGeom prst="line">
            <a:avLst/>
          </a:prstGeom>
          <a:ln w="50800">
            <a:solidFill>
              <a:schemeClr val="tx1"/>
            </a:solidFill>
            <a:headEnd type="none" w="lg" len="lg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154A2AE-2FED-9117-30B7-9ED4F9D1A6D7}"/>
              </a:ext>
            </a:extLst>
          </p:cNvPr>
          <p:cNvCxnSpPr>
            <a:cxnSpLocks/>
          </p:cNvCxnSpPr>
          <p:nvPr/>
        </p:nvCxnSpPr>
        <p:spPr>
          <a:xfrm>
            <a:off x="11060697" y="9417692"/>
            <a:ext cx="934072" cy="0"/>
          </a:xfrm>
          <a:prstGeom prst="line">
            <a:avLst/>
          </a:prstGeom>
          <a:ln w="31750" cmpd="sng">
            <a:solidFill>
              <a:schemeClr val="tx1"/>
            </a:solidFill>
            <a:prstDash val="solid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44BBF676-5801-3C99-D625-FCD958660C46}"/>
              </a:ext>
            </a:extLst>
          </p:cNvPr>
          <p:cNvSpPr txBox="1"/>
          <p:nvPr/>
        </p:nvSpPr>
        <p:spPr>
          <a:xfrm>
            <a:off x="12063769" y="9186861"/>
            <a:ext cx="239520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Partial Mediation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71C51AA-2D90-2F11-393F-9FD57204B6F8}"/>
              </a:ext>
            </a:extLst>
          </p:cNvPr>
          <p:cNvSpPr txBox="1"/>
          <p:nvPr/>
        </p:nvSpPr>
        <p:spPr>
          <a:xfrm>
            <a:off x="12177152" y="8084005"/>
            <a:ext cx="110639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Legend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7AF46B2-9F26-E1B1-A1EC-8A5BD7573143}"/>
              </a:ext>
            </a:extLst>
          </p:cNvPr>
          <p:cNvSpPr/>
          <p:nvPr/>
        </p:nvSpPr>
        <p:spPr>
          <a:xfrm>
            <a:off x="10809608" y="7955061"/>
            <a:ext cx="3677077" cy="2516502"/>
          </a:xfrm>
          <a:prstGeom prst="rect">
            <a:avLst/>
          </a:prstGeom>
          <a:ln w="25400"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CAC6912B-3040-53D4-2F66-F743EAF0F051}"/>
              </a:ext>
            </a:extLst>
          </p:cNvPr>
          <p:cNvCxnSpPr>
            <a:cxnSpLocks/>
          </p:cNvCxnSpPr>
          <p:nvPr/>
        </p:nvCxnSpPr>
        <p:spPr>
          <a:xfrm>
            <a:off x="11058572" y="9969103"/>
            <a:ext cx="934072" cy="0"/>
          </a:xfrm>
          <a:prstGeom prst="line">
            <a:avLst/>
          </a:prstGeom>
          <a:ln w="28575">
            <a:solidFill>
              <a:schemeClr val="tx1"/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29325B6B-3CE1-623D-6B8A-C666FE6F11A2}"/>
              </a:ext>
            </a:extLst>
          </p:cNvPr>
          <p:cNvSpPr txBox="1"/>
          <p:nvPr/>
        </p:nvSpPr>
        <p:spPr>
          <a:xfrm>
            <a:off x="12073729" y="9749760"/>
            <a:ext cx="202010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Full Mediation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111F83B-69BD-ECFD-949C-C1934EBF031A}"/>
              </a:ext>
            </a:extLst>
          </p:cNvPr>
          <p:cNvSpPr txBox="1"/>
          <p:nvPr/>
        </p:nvSpPr>
        <p:spPr>
          <a:xfrm>
            <a:off x="12062686" y="8639831"/>
            <a:ext cx="219002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Directional Path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300EB6A-2FB2-002F-F3C7-8F7BF4508F68}"/>
              </a:ext>
            </a:extLst>
          </p:cNvPr>
          <p:cNvSpPr txBox="1"/>
          <p:nvPr/>
        </p:nvSpPr>
        <p:spPr>
          <a:xfrm>
            <a:off x="12226495" y="16357414"/>
            <a:ext cx="8002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(C)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B4BDC414-B26C-9593-9BEB-305579C07BC5}"/>
              </a:ext>
            </a:extLst>
          </p:cNvPr>
          <p:cNvSpPr/>
          <p:nvPr/>
        </p:nvSpPr>
        <p:spPr>
          <a:xfrm>
            <a:off x="16886468" y="13641493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Depression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(End-of-Treatment)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C406AA55-2377-16EE-0075-2BD9C594089F}"/>
              </a:ext>
            </a:extLst>
          </p:cNvPr>
          <p:cNvSpPr/>
          <p:nvPr/>
        </p:nvSpPr>
        <p:spPr>
          <a:xfrm>
            <a:off x="11420641" y="17148079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          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(Mid-Treatment)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5ABA147-9699-CB83-DD0D-9E3D079F8CD3}"/>
              </a:ext>
            </a:extLst>
          </p:cNvPr>
          <p:cNvSpPr/>
          <p:nvPr/>
        </p:nvSpPr>
        <p:spPr>
          <a:xfrm>
            <a:off x="22352295" y="17142289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QOL Challenges</a:t>
            </a:r>
          </a:p>
          <a:p>
            <a:pPr algn="ctr"/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(Follow-Up)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2B26BDDD-C742-2A6C-CA4C-047656DBF66A}"/>
              </a:ext>
            </a:extLst>
          </p:cNvPr>
          <p:cNvCxnSpPr>
            <a:cxnSpLocks/>
            <a:stCxn id="44" idx="3"/>
            <a:endCxn id="43" idx="2"/>
          </p:cNvCxnSpPr>
          <p:nvPr/>
        </p:nvCxnSpPr>
        <p:spPr>
          <a:xfrm flipV="1">
            <a:off x="13761506" y="14930797"/>
            <a:ext cx="4295395" cy="2861934"/>
          </a:xfrm>
          <a:prstGeom prst="straightConnector1">
            <a:avLst/>
          </a:prstGeom>
          <a:ln w="50800">
            <a:solidFill>
              <a:schemeClr val="tx1"/>
            </a:solidFill>
            <a:headEnd type="none" w="lg" len="lg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BE03759D-A52D-A308-D941-ED5AF2FC8C5C}"/>
              </a:ext>
            </a:extLst>
          </p:cNvPr>
          <p:cNvCxnSpPr>
            <a:cxnSpLocks/>
            <a:stCxn id="44" idx="3"/>
            <a:endCxn id="45" idx="1"/>
          </p:cNvCxnSpPr>
          <p:nvPr/>
        </p:nvCxnSpPr>
        <p:spPr>
          <a:xfrm flipV="1">
            <a:off x="13761505" y="17786941"/>
            <a:ext cx="8590790" cy="579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3882964-EA01-A480-DA16-9E1241222C48}"/>
              </a:ext>
            </a:extLst>
          </p:cNvPr>
          <p:cNvCxnSpPr>
            <a:cxnSpLocks/>
            <a:stCxn id="43" idx="2"/>
            <a:endCxn id="45" idx="1"/>
          </p:cNvCxnSpPr>
          <p:nvPr/>
        </p:nvCxnSpPr>
        <p:spPr>
          <a:xfrm>
            <a:off x="18056901" y="14930797"/>
            <a:ext cx="4295395" cy="2856144"/>
          </a:xfrm>
          <a:prstGeom prst="straightConnector1">
            <a:avLst/>
          </a:prstGeom>
          <a:ln w="50800">
            <a:solidFill>
              <a:schemeClr val="tx1"/>
            </a:solidFill>
            <a:headEnd type="none" w="lg" len="lg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458BB5CF-F327-9FFF-29E9-2A69681DF37D}"/>
              </a:ext>
            </a:extLst>
          </p:cNvPr>
          <p:cNvSpPr txBox="1"/>
          <p:nvPr/>
        </p:nvSpPr>
        <p:spPr>
          <a:xfrm>
            <a:off x="19167277" y="17353145"/>
            <a:ext cx="1109598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=.27*</a:t>
            </a:r>
          </a:p>
          <a:p>
            <a:pPr algn="ctr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c’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.07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A23D61A-05F1-2109-F53C-8B490B9BCB14}"/>
              </a:ext>
            </a:extLst>
          </p:cNvPr>
          <p:cNvSpPr txBox="1"/>
          <p:nvPr/>
        </p:nvSpPr>
        <p:spPr>
          <a:xfrm rot="2366529">
            <a:off x="19661232" y="16112680"/>
            <a:ext cx="112723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=.34*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FE97E36-98BC-CE61-F77C-FE1CB7A7DC30}"/>
              </a:ext>
            </a:extLst>
          </p:cNvPr>
          <p:cNvSpPr txBox="1"/>
          <p:nvPr/>
        </p:nvSpPr>
        <p:spPr>
          <a:xfrm rot="19554889">
            <a:off x="15239781" y="16139844"/>
            <a:ext cx="112723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=.33*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B6336A6-FAEB-5580-B588-9521835B1B81}"/>
              </a:ext>
            </a:extLst>
          </p:cNvPr>
          <p:cNvSpPr txBox="1"/>
          <p:nvPr/>
        </p:nvSpPr>
        <p:spPr>
          <a:xfrm>
            <a:off x="15563036" y="17528400"/>
            <a:ext cx="143500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a*b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=.11*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ADBB390-E2FA-D92C-CF09-1CCBFA481588}"/>
              </a:ext>
            </a:extLst>
          </p:cNvPr>
          <p:cNvSpPr/>
          <p:nvPr/>
        </p:nvSpPr>
        <p:spPr>
          <a:xfrm>
            <a:off x="22384722" y="5219262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Anxiety  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(End-of-Treatment)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34F124-5AFA-4289-5404-A40D502CB1BA}"/>
              </a:ext>
            </a:extLst>
          </p:cNvPr>
          <p:cNvSpPr/>
          <p:nvPr/>
        </p:nvSpPr>
        <p:spPr>
          <a:xfrm>
            <a:off x="25930533" y="12307087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Craving</a:t>
            </a:r>
          </a:p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(Screening)</a:t>
            </a:r>
            <a:endParaRPr lang="en-US" sz="2000" b="1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D35F6E02-511F-9170-09EE-2A3A56BE6305}"/>
              </a:ext>
            </a:extLst>
          </p:cNvPr>
          <p:cNvCxnSpPr>
            <a:cxnSpLocks/>
            <a:stCxn id="3" idx="1"/>
          </p:cNvCxnSpPr>
          <p:nvPr/>
        </p:nvCxnSpPr>
        <p:spPr>
          <a:xfrm flipH="1" flipV="1">
            <a:off x="24693159" y="12941113"/>
            <a:ext cx="1237374" cy="10626"/>
          </a:xfrm>
          <a:prstGeom prst="straightConnector1">
            <a:avLst/>
          </a:prstGeom>
          <a:ln w="50800">
            <a:solidFill>
              <a:schemeClr val="tx1"/>
            </a:solidFill>
            <a:headEnd type="none" w="lg" len="lg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DA2CFFCA-6FF1-95A7-94E7-26DCB363A94E}"/>
              </a:ext>
            </a:extLst>
          </p:cNvPr>
          <p:cNvCxnSpPr>
            <a:cxnSpLocks/>
            <a:stCxn id="5" idx="2"/>
          </p:cNvCxnSpPr>
          <p:nvPr/>
        </p:nvCxnSpPr>
        <p:spPr>
          <a:xfrm>
            <a:off x="18056900" y="2626675"/>
            <a:ext cx="4338631" cy="5783168"/>
          </a:xfrm>
          <a:prstGeom prst="straightConnector1">
            <a:avLst/>
          </a:prstGeom>
          <a:ln w="50800">
            <a:solidFill>
              <a:schemeClr val="tx1"/>
            </a:solidFill>
            <a:headEnd type="none" w="lg" len="lg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5" name="Rectangle 84">
            <a:extLst>
              <a:ext uri="{FF2B5EF4-FFF2-40B4-BE49-F238E27FC236}">
                <a16:creationId xmlns:a16="http://schemas.microsoft.com/office/drawing/2014/main" id="{DFD0E308-5B73-29E1-484C-968EB05C63E6}"/>
              </a:ext>
            </a:extLst>
          </p:cNvPr>
          <p:cNvSpPr/>
          <p:nvPr/>
        </p:nvSpPr>
        <p:spPr>
          <a:xfrm>
            <a:off x="25930533" y="5207804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Craving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(Screening)</a:t>
            </a: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24EE463F-6A56-E840-4144-96BFC33F9068}"/>
              </a:ext>
            </a:extLst>
          </p:cNvPr>
          <p:cNvCxnSpPr>
            <a:cxnSpLocks/>
            <a:stCxn id="85" idx="1"/>
            <a:endCxn id="4" idx="3"/>
          </p:cNvCxnSpPr>
          <p:nvPr/>
        </p:nvCxnSpPr>
        <p:spPr>
          <a:xfrm flipH="1" flipV="1">
            <a:off x="24725586" y="3317985"/>
            <a:ext cx="1204947" cy="2534471"/>
          </a:xfrm>
          <a:prstGeom prst="straightConnector1">
            <a:avLst/>
          </a:prstGeom>
          <a:ln w="50800">
            <a:solidFill>
              <a:schemeClr val="tx1"/>
            </a:solidFill>
            <a:headEnd type="none" w="lg" len="lg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2A622E88-4703-0C4C-D619-8779491E8912}"/>
              </a:ext>
            </a:extLst>
          </p:cNvPr>
          <p:cNvCxnSpPr>
            <a:cxnSpLocks/>
            <a:stCxn id="85" idx="1"/>
            <a:endCxn id="2" idx="3"/>
          </p:cNvCxnSpPr>
          <p:nvPr/>
        </p:nvCxnSpPr>
        <p:spPr>
          <a:xfrm flipH="1">
            <a:off x="24725586" y="5852456"/>
            <a:ext cx="1204947" cy="11458"/>
          </a:xfrm>
          <a:prstGeom prst="straightConnector1">
            <a:avLst/>
          </a:prstGeom>
          <a:ln w="50800">
            <a:solidFill>
              <a:schemeClr val="tx1"/>
            </a:solidFill>
            <a:headEnd type="none" w="lg" len="lg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EBC3A764-3B6F-3629-58CE-3102A0DDAFF2}"/>
              </a:ext>
            </a:extLst>
          </p:cNvPr>
          <p:cNvCxnSpPr>
            <a:cxnSpLocks/>
            <a:stCxn id="85" idx="1"/>
          </p:cNvCxnSpPr>
          <p:nvPr/>
        </p:nvCxnSpPr>
        <p:spPr>
          <a:xfrm flipH="1">
            <a:off x="24736395" y="5852456"/>
            <a:ext cx="1194138" cy="2557387"/>
          </a:xfrm>
          <a:prstGeom prst="straightConnector1">
            <a:avLst/>
          </a:prstGeom>
          <a:ln w="50800">
            <a:solidFill>
              <a:schemeClr val="tx1"/>
            </a:solidFill>
            <a:headEnd type="none" w="lg" len="lg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8" name="Rectangle 117">
            <a:extLst>
              <a:ext uri="{FF2B5EF4-FFF2-40B4-BE49-F238E27FC236}">
                <a16:creationId xmlns:a16="http://schemas.microsoft.com/office/drawing/2014/main" id="{B20A0E49-104E-50C3-E3CC-218DA83414FE}"/>
              </a:ext>
            </a:extLst>
          </p:cNvPr>
          <p:cNvSpPr/>
          <p:nvPr/>
        </p:nvSpPr>
        <p:spPr>
          <a:xfrm>
            <a:off x="25930533" y="17146917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Depression  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(Screening)</a:t>
            </a:r>
          </a:p>
        </p:txBody>
      </p: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4709E882-6AC3-8B48-6B7F-556BA70B0E50}"/>
              </a:ext>
            </a:extLst>
          </p:cNvPr>
          <p:cNvCxnSpPr>
            <a:cxnSpLocks/>
            <a:stCxn id="118" idx="1"/>
            <a:endCxn id="45" idx="3"/>
          </p:cNvCxnSpPr>
          <p:nvPr/>
        </p:nvCxnSpPr>
        <p:spPr>
          <a:xfrm flipH="1" flipV="1">
            <a:off x="24693159" y="17786941"/>
            <a:ext cx="1237374" cy="4628"/>
          </a:xfrm>
          <a:prstGeom prst="straightConnector1">
            <a:avLst/>
          </a:prstGeom>
          <a:ln w="50800">
            <a:solidFill>
              <a:schemeClr val="tx1"/>
            </a:solidFill>
            <a:headEnd type="none" w="lg" len="lg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35116D0B-81C6-AB21-1664-E6DB3DBD3500}"/>
              </a:ext>
            </a:extLst>
          </p:cNvPr>
          <p:cNvCxnSpPr>
            <a:cxnSpLocks/>
            <a:stCxn id="6" idx="3"/>
            <a:endCxn id="2" idx="1"/>
          </p:cNvCxnSpPr>
          <p:nvPr/>
        </p:nvCxnSpPr>
        <p:spPr>
          <a:xfrm flipV="1">
            <a:off x="13793932" y="5863914"/>
            <a:ext cx="8590790" cy="11103"/>
          </a:xfrm>
          <a:prstGeom prst="straightConnector1">
            <a:avLst/>
          </a:prstGeom>
          <a:ln w="28575">
            <a:solidFill>
              <a:schemeClr val="tx1"/>
            </a:solidFill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5815AE29-9A8E-98C3-489F-A75ACA400C80}"/>
              </a:ext>
            </a:extLst>
          </p:cNvPr>
          <p:cNvSpPr txBox="1"/>
          <p:nvPr/>
        </p:nvSpPr>
        <p:spPr>
          <a:xfrm rot="956491">
            <a:off x="14676788" y="6055503"/>
            <a:ext cx="143500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a*b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=.08*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A2A17138-FACC-266C-D5C4-B0456096E8C5}"/>
              </a:ext>
            </a:extLst>
          </p:cNvPr>
          <p:cNvSpPr txBox="1"/>
          <p:nvPr/>
        </p:nvSpPr>
        <p:spPr>
          <a:xfrm>
            <a:off x="14695992" y="5598147"/>
            <a:ext cx="143500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a*b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=.05*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49F9AF8D-420E-F53B-BE91-72D2BE792A6A}"/>
              </a:ext>
            </a:extLst>
          </p:cNvPr>
          <p:cNvSpPr txBox="1"/>
          <p:nvPr/>
        </p:nvSpPr>
        <p:spPr>
          <a:xfrm rot="20672731">
            <a:off x="14698542" y="5125567"/>
            <a:ext cx="143500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a*b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=.05*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09E4B778-2DA8-60DE-63AB-B352100DBF0F}"/>
              </a:ext>
            </a:extLst>
          </p:cNvPr>
          <p:cNvSpPr txBox="1"/>
          <p:nvPr/>
        </p:nvSpPr>
        <p:spPr>
          <a:xfrm>
            <a:off x="16994652" y="5438433"/>
            <a:ext cx="1255024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=.23*</a:t>
            </a:r>
          </a:p>
          <a:p>
            <a:pPr algn="ctr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c’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.19*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E05BFCD-22C5-19C2-252B-751E5E5CC74B}"/>
              </a:ext>
            </a:extLst>
          </p:cNvPr>
          <p:cNvSpPr txBox="1"/>
          <p:nvPr/>
        </p:nvSpPr>
        <p:spPr>
          <a:xfrm rot="3101470">
            <a:off x="20817927" y="6822298"/>
            <a:ext cx="112723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=.24*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E3A12BBF-19D8-8FF6-01FC-55AEC43BAA84}"/>
              </a:ext>
            </a:extLst>
          </p:cNvPr>
          <p:cNvSpPr txBox="1"/>
          <p:nvPr/>
        </p:nvSpPr>
        <p:spPr>
          <a:xfrm rot="2276276">
            <a:off x="20416133" y="4550163"/>
            <a:ext cx="112723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=.14*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04789359-A6A4-2545-2649-EB47AAEFD866}"/>
              </a:ext>
            </a:extLst>
          </p:cNvPr>
          <p:cNvSpPr txBox="1"/>
          <p:nvPr/>
        </p:nvSpPr>
        <p:spPr>
          <a:xfrm rot="19595177">
            <a:off x="14603038" y="4535701"/>
            <a:ext cx="112723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=.33*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A796102F-B9F8-7C4A-B2BD-E9AEEABA8B26}"/>
              </a:ext>
            </a:extLst>
          </p:cNvPr>
          <p:cNvSpPr txBox="1"/>
          <p:nvPr/>
        </p:nvSpPr>
        <p:spPr>
          <a:xfrm rot="4136580">
            <a:off x="25018412" y="4387439"/>
            <a:ext cx="67197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-.01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84F222BB-5271-1DC7-B995-69BF90BB5D4A}"/>
              </a:ext>
            </a:extLst>
          </p:cNvPr>
          <p:cNvSpPr txBox="1"/>
          <p:nvPr/>
        </p:nvSpPr>
        <p:spPr>
          <a:xfrm rot="18065851">
            <a:off x="24920683" y="6859116"/>
            <a:ext cx="82586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-.15*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0CE63C7E-8723-5B22-D8FB-E0FB7CEC1487}"/>
              </a:ext>
            </a:extLst>
          </p:cNvPr>
          <p:cNvSpPr txBox="1"/>
          <p:nvPr/>
        </p:nvSpPr>
        <p:spPr>
          <a:xfrm>
            <a:off x="25017977" y="5606920"/>
            <a:ext cx="67197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-.03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D66457F1-6404-474A-856F-8A7580095FA2}"/>
              </a:ext>
            </a:extLst>
          </p:cNvPr>
          <p:cNvSpPr txBox="1"/>
          <p:nvPr/>
        </p:nvSpPr>
        <p:spPr>
          <a:xfrm>
            <a:off x="25069273" y="12682571"/>
            <a:ext cx="56938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.02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74288B10-1542-EECD-DF2D-D7083316BB52}"/>
              </a:ext>
            </a:extLst>
          </p:cNvPr>
          <p:cNvSpPr txBox="1"/>
          <p:nvPr/>
        </p:nvSpPr>
        <p:spPr>
          <a:xfrm>
            <a:off x="25017977" y="17528400"/>
            <a:ext cx="67197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-.15</a:t>
            </a:r>
          </a:p>
        </p:txBody>
      </p:sp>
    </p:spTree>
    <p:extLst>
      <p:ext uri="{BB962C8B-B14F-4D97-AF65-F5344CB8AC3E}">
        <p14:creationId xmlns:p14="http://schemas.microsoft.com/office/powerpoint/2010/main" val="33417675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1605</TotalTime>
  <Words>658</Words>
  <Application>Microsoft Macintosh PowerPoint</Application>
  <PresentationFormat>Custom</PresentationFormat>
  <Paragraphs>206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Stone, Bryant M</dc:creator>
  <cp:lastModifiedBy>Stone, Bryant M</cp:lastModifiedBy>
  <cp:revision>17</cp:revision>
  <dcterms:created xsi:type="dcterms:W3CDTF">2023-01-29T20:52:20Z</dcterms:created>
  <dcterms:modified xsi:type="dcterms:W3CDTF">2023-05-01T14:00:22Z</dcterms:modified>
</cp:coreProperties>
</file>