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36576000" cy="2286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70"/>
    <p:restoredTop sz="96327"/>
  </p:normalViewPr>
  <p:slideViewPr>
    <p:cSldViewPr snapToGrid="0">
      <p:cViewPr>
        <p:scale>
          <a:sx n="50" d="100"/>
          <a:sy n="50" d="100"/>
        </p:scale>
        <p:origin x="-32" y="-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3741210"/>
            <a:ext cx="27432000" cy="7958667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2006793"/>
            <a:ext cx="27432000" cy="5519207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613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90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0" y="1217084"/>
            <a:ext cx="7886700" cy="193727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1217084"/>
            <a:ext cx="23202900" cy="193727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289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64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0" y="5699129"/>
            <a:ext cx="31546800" cy="9509123"/>
          </a:xfrm>
        </p:spPr>
        <p:txBody>
          <a:bodyPr anchor="b"/>
          <a:lstStyle>
            <a:lvl1pPr>
              <a:defRPr sz="1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0" y="15298212"/>
            <a:ext cx="31546800" cy="5000623"/>
          </a:xfrm>
        </p:spPr>
        <p:txBody>
          <a:bodyPr/>
          <a:lstStyle>
            <a:lvl1pPr marL="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16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6085417"/>
            <a:ext cx="15544800" cy="14504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6085417"/>
            <a:ext cx="15544800" cy="14504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6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217085"/>
            <a:ext cx="31546800" cy="44185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6" y="5603877"/>
            <a:ext cx="15473361" cy="2746373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6" y="8350250"/>
            <a:ext cx="15473361" cy="1228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0" y="5603877"/>
            <a:ext cx="15549564" cy="2746373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0" y="8350250"/>
            <a:ext cx="15549564" cy="1228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0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8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69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524000"/>
            <a:ext cx="11796711" cy="53340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3291418"/>
            <a:ext cx="18516600" cy="16245417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858000"/>
            <a:ext cx="11796711" cy="12705293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56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524000"/>
            <a:ext cx="11796711" cy="53340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3291418"/>
            <a:ext cx="18516600" cy="16245417"/>
          </a:xfr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858000"/>
            <a:ext cx="11796711" cy="12705293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794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1217085"/>
            <a:ext cx="31546800" cy="44185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6085417"/>
            <a:ext cx="31546800" cy="14504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21187835"/>
            <a:ext cx="82296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19C26-D516-104F-9F94-B31D91B14EAA}" type="datetimeFigureOut">
              <a:rPr lang="en-US" smtClean="0"/>
              <a:t>5/1/23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21187835"/>
            <a:ext cx="123444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21187835"/>
            <a:ext cx="82296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F63D7-C155-2941-AFEB-38B4E63DA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07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743200" rtl="0" eaLnBrk="1" latinLnBrk="0" hangingPunct="1">
        <a:lnSpc>
          <a:spcPct val="90000"/>
        </a:lnSpc>
        <a:spcBef>
          <a:spcPct val="0"/>
        </a:spcBef>
        <a:buNone/>
        <a:defRPr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0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0A5F9F16-9E39-3B0D-8646-6BBBE807C905}"/>
              </a:ext>
            </a:extLst>
          </p:cNvPr>
          <p:cNvSpPr/>
          <p:nvPr/>
        </p:nvSpPr>
        <p:spPr>
          <a:xfrm>
            <a:off x="17752180" y="12945722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85944AF-D0F7-A23E-DFBE-E3C977BC4F5A}"/>
              </a:ext>
            </a:extLst>
          </p:cNvPr>
          <p:cNvSpPr/>
          <p:nvPr/>
        </p:nvSpPr>
        <p:spPr>
          <a:xfrm>
            <a:off x="13120938" y="17978579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Craving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F8E7AC2-2309-8FE9-CF46-3192AB1559ED}"/>
              </a:ext>
            </a:extLst>
          </p:cNvPr>
          <p:cNvSpPr/>
          <p:nvPr/>
        </p:nvSpPr>
        <p:spPr>
          <a:xfrm>
            <a:off x="10725195" y="10351710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 Severity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(Screening)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A573B09-1D11-1CAC-3816-05050BD2E066}"/>
              </a:ext>
            </a:extLst>
          </p:cNvPr>
          <p:cNvSpPr/>
          <p:nvPr/>
        </p:nvSpPr>
        <p:spPr>
          <a:xfrm>
            <a:off x="13066059" y="2927906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      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(Mid-Treatment)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E92D5364-B5BB-A76D-E43E-55AF5075AC6C}"/>
              </a:ext>
            </a:extLst>
          </p:cNvPr>
          <p:cNvCxnSpPr>
            <a:cxnSpLocks/>
            <a:stCxn id="55" idx="0"/>
            <a:endCxn id="56" idx="1"/>
          </p:cNvCxnSpPr>
          <p:nvPr/>
        </p:nvCxnSpPr>
        <p:spPr>
          <a:xfrm flipV="1">
            <a:off x="11895627" y="3572558"/>
            <a:ext cx="1170432" cy="6779152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9210DE5-1D38-1EF2-6DC1-C85726B5931D}"/>
              </a:ext>
            </a:extLst>
          </p:cNvPr>
          <p:cNvCxnSpPr>
            <a:cxnSpLocks/>
            <a:stCxn id="55" idx="2"/>
            <a:endCxn id="54" idx="1"/>
          </p:cNvCxnSpPr>
          <p:nvPr/>
        </p:nvCxnSpPr>
        <p:spPr>
          <a:xfrm>
            <a:off x="11895627" y="11641014"/>
            <a:ext cx="1225311" cy="6982217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E6E36B86-EE6B-F762-5065-851D56BF9B1A}"/>
              </a:ext>
            </a:extLst>
          </p:cNvPr>
          <p:cNvSpPr/>
          <p:nvPr/>
        </p:nvSpPr>
        <p:spPr>
          <a:xfrm>
            <a:off x="15787494" y="3333165"/>
            <a:ext cx="1992086" cy="507492"/>
          </a:xfrm>
          <a:prstGeom prst="ellipse">
            <a:avLst/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Disturbance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1EABFEB-49CF-A4F1-0663-DE277B054448}"/>
              </a:ext>
            </a:extLst>
          </p:cNvPr>
          <p:cNvCxnSpPr>
            <a:cxnSpLocks/>
            <a:stCxn id="59" idx="2"/>
          </p:cNvCxnSpPr>
          <p:nvPr/>
        </p:nvCxnSpPr>
        <p:spPr>
          <a:xfrm flipH="1" flipV="1">
            <a:off x="15406926" y="3576601"/>
            <a:ext cx="380575" cy="10317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3C9CFA26-3AA1-71FA-65AE-3402FF4716D8}"/>
              </a:ext>
            </a:extLst>
          </p:cNvPr>
          <p:cNvCxnSpPr>
            <a:cxnSpLocks/>
            <a:stCxn id="56" idx="3"/>
            <a:endCxn id="69" idx="0"/>
          </p:cNvCxnSpPr>
          <p:nvPr/>
        </p:nvCxnSpPr>
        <p:spPr>
          <a:xfrm>
            <a:off x="15406923" y="3572558"/>
            <a:ext cx="10168582" cy="6779152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A8A628E-2D33-CB7E-B30F-723921646D49}"/>
              </a:ext>
            </a:extLst>
          </p:cNvPr>
          <p:cNvCxnSpPr>
            <a:cxnSpLocks/>
            <a:stCxn id="54" idx="3"/>
            <a:endCxn id="69" idx="2"/>
          </p:cNvCxnSpPr>
          <p:nvPr/>
        </p:nvCxnSpPr>
        <p:spPr>
          <a:xfrm flipV="1">
            <a:off x="15461802" y="11641014"/>
            <a:ext cx="10113703" cy="6982217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Curved Connector 62">
            <a:extLst>
              <a:ext uri="{FF2B5EF4-FFF2-40B4-BE49-F238E27FC236}">
                <a16:creationId xmlns:a16="http://schemas.microsoft.com/office/drawing/2014/main" id="{9C59516A-238C-3653-00BC-E05E54D26B78}"/>
              </a:ext>
            </a:extLst>
          </p:cNvPr>
          <p:cNvCxnSpPr>
            <a:cxnSpLocks/>
          </p:cNvCxnSpPr>
          <p:nvPr/>
        </p:nvCxnSpPr>
        <p:spPr>
          <a:xfrm rot="16200000" flipH="1">
            <a:off x="17501887" y="3389149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1F094F52-8BBE-B3E7-4725-072B21EDBCC4}"/>
              </a:ext>
            </a:extLst>
          </p:cNvPr>
          <p:cNvSpPr/>
          <p:nvPr/>
        </p:nvSpPr>
        <p:spPr>
          <a:xfrm>
            <a:off x="15933247" y="18369485"/>
            <a:ext cx="1992086" cy="507492"/>
          </a:xfrm>
          <a:prstGeom prst="ellipse">
            <a:avLst/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Disturbance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E72AB94-0FC4-6717-466F-C9E87CC8E42B}"/>
              </a:ext>
            </a:extLst>
          </p:cNvPr>
          <p:cNvCxnSpPr>
            <a:cxnSpLocks/>
            <a:stCxn id="64" idx="2"/>
          </p:cNvCxnSpPr>
          <p:nvPr/>
        </p:nvCxnSpPr>
        <p:spPr>
          <a:xfrm flipH="1">
            <a:off x="15478113" y="18623231"/>
            <a:ext cx="455134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Curved Connector 65">
            <a:extLst>
              <a:ext uri="{FF2B5EF4-FFF2-40B4-BE49-F238E27FC236}">
                <a16:creationId xmlns:a16="http://schemas.microsoft.com/office/drawing/2014/main" id="{4FBF8B3C-93D6-1D98-1144-D332086998B9}"/>
              </a:ext>
            </a:extLst>
          </p:cNvPr>
          <p:cNvCxnSpPr>
            <a:cxnSpLocks/>
          </p:cNvCxnSpPr>
          <p:nvPr/>
        </p:nvCxnSpPr>
        <p:spPr>
          <a:xfrm rot="16200000" flipH="1">
            <a:off x="17647640" y="18425469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367847E-046C-3384-78CC-A3BA9AB38CA0}"/>
              </a:ext>
            </a:extLst>
          </p:cNvPr>
          <p:cNvCxnSpPr>
            <a:cxnSpLocks/>
            <a:stCxn id="55" idx="3"/>
            <a:endCxn id="97" idx="1"/>
          </p:cNvCxnSpPr>
          <p:nvPr/>
        </p:nvCxnSpPr>
        <p:spPr>
          <a:xfrm flipV="1">
            <a:off x="13066059" y="10974591"/>
            <a:ext cx="4686113" cy="21771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17EDEC4F-9C80-39F5-11A3-4A59C46A9CC6}"/>
              </a:ext>
            </a:extLst>
          </p:cNvPr>
          <p:cNvCxnSpPr>
            <a:cxnSpLocks/>
            <a:stCxn id="55" idx="3"/>
            <a:endCxn id="53" idx="1"/>
          </p:cNvCxnSpPr>
          <p:nvPr/>
        </p:nvCxnSpPr>
        <p:spPr>
          <a:xfrm>
            <a:off x="13066059" y="10996362"/>
            <a:ext cx="4686121" cy="2594012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6F1452C9-1B92-15A9-0569-65A276BD289E}"/>
              </a:ext>
            </a:extLst>
          </p:cNvPr>
          <p:cNvSpPr/>
          <p:nvPr/>
        </p:nvSpPr>
        <p:spPr>
          <a:xfrm>
            <a:off x="24405073" y="10351710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QOL Challenges</a:t>
            </a:r>
          </a:p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(Follow-Up)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DF76F3A1-8816-06DC-8F1A-88F7B8DB9060}"/>
              </a:ext>
            </a:extLst>
          </p:cNvPr>
          <p:cNvCxnSpPr>
            <a:cxnSpLocks/>
            <a:stCxn id="53" idx="3"/>
            <a:endCxn id="69" idx="1"/>
          </p:cNvCxnSpPr>
          <p:nvPr/>
        </p:nvCxnSpPr>
        <p:spPr>
          <a:xfrm flipV="1">
            <a:off x="20093044" y="10996362"/>
            <a:ext cx="4312029" cy="2594012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E84A318B-C787-77DD-6437-218A77078E53}"/>
              </a:ext>
            </a:extLst>
          </p:cNvPr>
          <p:cNvCxnSpPr>
            <a:cxnSpLocks/>
            <a:stCxn id="97" idx="3"/>
            <a:endCxn id="69" idx="1"/>
          </p:cNvCxnSpPr>
          <p:nvPr/>
        </p:nvCxnSpPr>
        <p:spPr>
          <a:xfrm>
            <a:off x="20093036" y="10974591"/>
            <a:ext cx="4312037" cy="21771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8365773A-1D35-F5A0-70A0-C4F5EB740FD7}"/>
              </a:ext>
            </a:extLst>
          </p:cNvPr>
          <p:cNvCxnSpPr>
            <a:cxnSpLocks/>
            <a:stCxn id="54" idx="0"/>
            <a:endCxn id="53" idx="1"/>
          </p:cNvCxnSpPr>
          <p:nvPr/>
        </p:nvCxnSpPr>
        <p:spPr>
          <a:xfrm flipV="1">
            <a:off x="14291370" y="13590374"/>
            <a:ext cx="3460810" cy="4388205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271BE743-B06C-E1CA-331E-661F358ABEAE}"/>
              </a:ext>
            </a:extLst>
          </p:cNvPr>
          <p:cNvCxnSpPr>
            <a:cxnSpLocks/>
            <a:stCxn id="54" idx="0"/>
            <a:endCxn id="97" idx="1"/>
          </p:cNvCxnSpPr>
          <p:nvPr/>
        </p:nvCxnSpPr>
        <p:spPr>
          <a:xfrm flipV="1">
            <a:off x="14291370" y="10974591"/>
            <a:ext cx="3460802" cy="700398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627057F5-BBB2-9E8C-DB04-E22E59F9ACE4}"/>
              </a:ext>
            </a:extLst>
          </p:cNvPr>
          <p:cNvCxnSpPr>
            <a:cxnSpLocks/>
            <a:endCxn id="97" idx="1"/>
          </p:cNvCxnSpPr>
          <p:nvPr/>
        </p:nvCxnSpPr>
        <p:spPr>
          <a:xfrm>
            <a:off x="14236487" y="4214489"/>
            <a:ext cx="3515685" cy="6760102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D8C3F44-4E71-4491-A46E-06A72E049185}"/>
              </a:ext>
            </a:extLst>
          </p:cNvPr>
          <p:cNvCxnSpPr>
            <a:cxnSpLocks/>
            <a:stCxn id="56" idx="2"/>
            <a:endCxn id="53" idx="1"/>
          </p:cNvCxnSpPr>
          <p:nvPr/>
        </p:nvCxnSpPr>
        <p:spPr>
          <a:xfrm>
            <a:off x="14236491" y="4217210"/>
            <a:ext cx="3515689" cy="9373164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Oval 75">
            <a:extLst>
              <a:ext uri="{FF2B5EF4-FFF2-40B4-BE49-F238E27FC236}">
                <a16:creationId xmlns:a16="http://schemas.microsoft.com/office/drawing/2014/main" id="{A5E8B952-35C9-9954-D047-F7D7A570D436}"/>
              </a:ext>
            </a:extLst>
          </p:cNvPr>
          <p:cNvSpPr/>
          <p:nvPr/>
        </p:nvSpPr>
        <p:spPr>
          <a:xfrm>
            <a:off x="27097872" y="10615298"/>
            <a:ext cx="1992086" cy="507492"/>
          </a:xfrm>
          <a:prstGeom prst="ellipse">
            <a:avLst/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Disturbance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A4AFC61C-EC93-F165-F04E-096427E0F1A3}"/>
              </a:ext>
            </a:extLst>
          </p:cNvPr>
          <p:cNvCxnSpPr>
            <a:cxnSpLocks/>
            <a:stCxn id="76" idx="2"/>
          </p:cNvCxnSpPr>
          <p:nvPr/>
        </p:nvCxnSpPr>
        <p:spPr>
          <a:xfrm flipH="1" flipV="1">
            <a:off x="26717304" y="10858734"/>
            <a:ext cx="380575" cy="10317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Curved Connector 77">
            <a:extLst>
              <a:ext uri="{FF2B5EF4-FFF2-40B4-BE49-F238E27FC236}">
                <a16:creationId xmlns:a16="http://schemas.microsoft.com/office/drawing/2014/main" id="{E3C5A1B1-F6AB-3F46-DE29-446268C2BFC6}"/>
              </a:ext>
            </a:extLst>
          </p:cNvPr>
          <p:cNvCxnSpPr>
            <a:cxnSpLocks/>
          </p:cNvCxnSpPr>
          <p:nvPr/>
        </p:nvCxnSpPr>
        <p:spPr>
          <a:xfrm rot="16200000" flipH="1">
            <a:off x="28812265" y="10671282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Oval 78">
            <a:extLst>
              <a:ext uri="{FF2B5EF4-FFF2-40B4-BE49-F238E27FC236}">
                <a16:creationId xmlns:a16="http://schemas.microsoft.com/office/drawing/2014/main" id="{4CD854D5-8CA9-C4EE-D0B4-57AEEB44D01E}"/>
              </a:ext>
            </a:extLst>
          </p:cNvPr>
          <p:cNvSpPr/>
          <p:nvPr/>
        </p:nvSpPr>
        <p:spPr>
          <a:xfrm>
            <a:off x="17926299" y="14625932"/>
            <a:ext cx="1992086" cy="507492"/>
          </a:xfrm>
          <a:prstGeom prst="ellipse">
            <a:avLst/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Disturbance</a:t>
            </a:r>
          </a:p>
        </p:txBody>
      </p:sp>
      <p:cxnSp>
        <p:nvCxnSpPr>
          <p:cNvPr id="80" name="Curved Connector 79">
            <a:extLst>
              <a:ext uri="{FF2B5EF4-FFF2-40B4-BE49-F238E27FC236}">
                <a16:creationId xmlns:a16="http://schemas.microsoft.com/office/drawing/2014/main" id="{03D79C38-0513-E0E3-4BFE-AC000C42501B}"/>
              </a:ext>
            </a:extLst>
          </p:cNvPr>
          <p:cNvCxnSpPr>
            <a:cxnSpLocks/>
          </p:cNvCxnSpPr>
          <p:nvPr/>
        </p:nvCxnSpPr>
        <p:spPr>
          <a:xfrm rot="16200000" flipH="1">
            <a:off x="19618921" y="14681916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09446165-277A-3579-19A7-725D9E4D7664}"/>
              </a:ext>
            </a:extLst>
          </p:cNvPr>
          <p:cNvCxnSpPr>
            <a:cxnSpLocks/>
            <a:stCxn id="79" idx="0"/>
            <a:endCxn id="53" idx="2"/>
          </p:cNvCxnSpPr>
          <p:nvPr/>
        </p:nvCxnSpPr>
        <p:spPr>
          <a:xfrm flipV="1">
            <a:off x="18922342" y="14235026"/>
            <a:ext cx="270" cy="390906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Oval 81">
            <a:extLst>
              <a:ext uri="{FF2B5EF4-FFF2-40B4-BE49-F238E27FC236}">
                <a16:creationId xmlns:a16="http://schemas.microsoft.com/office/drawing/2014/main" id="{10330AA3-3EB0-F107-ABF8-ADA7E52A4B89}"/>
              </a:ext>
            </a:extLst>
          </p:cNvPr>
          <p:cNvSpPr/>
          <p:nvPr/>
        </p:nvSpPr>
        <p:spPr>
          <a:xfrm>
            <a:off x="17926568" y="12087903"/>
            <a:ext cx="1992086" cy="507492"/>
          </a:xfrm>
          <a:prstGeom prst="ellipse">
            <a:avLst/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Disturbance</a:t>
            </a:r>
          </a:p>
        </p:txBody>
      </p:sp>
      <p:cxnSp>
        <p:nvCxnSpPr>
          <p:cNvPr id="83" name="Curved Connector 114">
            <a:extLst>
              <a:ext uri="{FF2B5EF4-FFF2-40B4-BE49-F238E27FC236}">
                <a16:creationId xmlns:a16="http://schemas.microsoft.com/office/drawing/2014/main" id="{7D95A64E-E1AE-048B-D40E-BB7F49EC5E65}"/>
              </a:ext>
            </a:extLst>
          </p:cNvPr>
          <p:cNvCxnSpPr>
            <a:cxnSpLocks/>
          </p:cNvCxnSpPr>
          <p:nvPr/>
        </p:nvCxnSpPr>
        <p:spPr>
          <a:xfrm rot="16200000" flipH="1">
            <a:off x="19640961" y="12143887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28AF738D-464B-82FD-4750-B1CD6CA31E6D}"/>
              </a:ext>
            </a:extLst>
          </p:cNvPr>
          <p:cNvCxnSpPr>
            <a:cxnSpLocks/>
            <a:stCxn id="82" idx="0"/>
            <a:endCxn id="97" idx="2"/>
          </p:cNvCxnSpPr>
          <p:nvPr/>
        </p:nvCxnSpPr>
        <p:spPr>
          <a:xfrm flipH="1" flipV="1">
            <a:off x="18922604" y="11619243"/>
            <a:ext cx="7" cy="468660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E4012E9F-A623-7DF7-11B5-52A4803DF972}"/>
              </a:ext>
            </a:extLst>
          </p:cNvPr>
          <p:cNvSpPr/>
          <p:nvPr/>
        </p:nvSpPr>
        <p:spPr>
          <a:xfrm>
            <a:off x="17752180" y="7645784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86A8AEC5-73D5-E182-7C38-CC08D066BCDA}"/>
              </a:ext>
            </a:extLst>
          </p:cNvPr>
          <p:cNvSpPr/>
          <p:nvPr/>
        </p:nvSpPr>
        <p:spPr>
          <a:xfrm>
            <a:off x="17925338" y="9394574"/>
            <a:ext cx="1992086" cy="507492"/>
          </a:xfrm>
          <a:prstGeom prst="ellipse">
            <a:avLst/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Disturbance</a:t>
            </a:r>
          </a:p>
        </p:txBody>
      </p:sp>
      <p:cxnSp>
        <p:nvCxnSpPr>
          <p:cNvPr id="87" name="Curved Connector 114">
            <a:extLst>
              <a:ext uri="{FF2B5EF4-FFF2-40B4-BE49-F238E27FC236}">
                <a16:creationId xmlns:a16="http://schemas.microsoft.com/office/drawing/2014/main" id="{FCE8DF4C-844F-B80B-B3FF-2E4DD53C1209}"/>
              </a:ext>
            </a:extLst>
          </p:cNvPr>
          <p:cNvCxnSpPr>
            <a:cxnSpLocks/>
          </p:cNvCxnSpPr>
          <p:nvPr/>
        </p:nvCxnSpPr>
        <p:spPr>
          <a:xfrm rot="16200000" flipH="1">
            <a:off x="19639731" y="9450558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EA6C3D20-DBC4-4D10-AF0D-3D2651ADA00A}"/>
              </a:ext>
            </a:extLst>
          </p:cNvPr>
          <p:cNvCxnSpPr>
            <a:cxnSpLocks/>
          </p:cNvCxnSpPr>
          <p:nvPr/>
        </p:nvCxnSpPr>
        <p:spPr>
          <a:xfrm flipV="1">
            <a:off x="18921384" y="8954138"/>
            <a:ext cx="1231" cy="459486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5240E588-4E66-E8D2-3751-CFF056F07658}"/>
              </a:ext>
            </a:extLst>
          </p:cNvPr>
          <p:cNvCxnSpPr>
            <a:cxnSpLocks/>
            <a:stCxn id="56" idx="2"/>
            <a:endCxn id="85" idx="1"/>
          </p:cNvCxnSpPr>
          <p:nvPr/>
        </p:nvCxnSpPr>
        <p:spPr>
          <a:xfrm>
            <a:off x="14236491" y="4217210"/>
            <a:ext cx="3515689" cy="4073226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D2B737E4-51EF-9B7B-6D9F-3754F02B367C}"/>
              </a:ext>
            </a:extLst>
          </p:cNvPr>
          <p:cNvCxnSpPr>
            <a:cxnSpLocks/>
            <a:stCxn id="54" idx="0"/>
            <a:endCxn id="85" idx="1"/>
          </p:cNvCxnSpPr>
          <p:nvPr/>
        </p:nvCxnSpPr>
        <p:spPr>
          <a:xfrm flipV="1">
            <a:off x="14291370" y="8290436"/>
            <a:ext cx="3460810" cy="9688143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B281293-6EAB-7BBA-0F02-E7B428A4699E}"/>
              </a:ext>
            </a:extLst>
          </p:cNvPr>
          <p:cNvCxnSpPr>
            <a:cxnSpLocks/>
            <a:stCxn id="55" idx="3"/>
            <a:endCxn id="85" idx="1"/>
          </p:cNvCxnSpPr>
          <p:nvPr/>
        </p:nvCxnSpPr>
        <p:spPr>
          <a:xfrm flipV="1">
            <a:off x="13066059" y="8290436"/>
            <a:ext cx="4686121" cy="2705926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DC7DD903-E874-8180-5355-F953252D1CA4}"/>
              </a:ext>
            </a:extLst>
          </p:cNvPr>
          <p:cNvCxnSpPr>
            <a:cxnSpLocks/>
            <a:stCxn id="85" idx="3"/>
            <a:endCxn id="69" idx="1"/>
          </p:cNvCxnSpPr>
          <p:nvPr/>
        </p:nvCxnSpPr>
        <p:spPr>
          <a:xfrm>
            <a:off x="20093044" y="8290436"/>
            <a:ext cx="4312029" cy="2705926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Curved Connector 46">
            <a:extLst>
              <a:ext uri="{FF2B5EF4-FFF2-40B4-BE49-F238E27FC236}">
                <a16:creationId xmlns:a16="http://schemas.microsoft.com/office/drawing/2014/main" id="{6DE025AE-E9E3-EC50-6300-F4AF2F034EC5}"/>
              </a:ext>
            </a:extLst>
          </p:cNvPr>
          <p:cNvCxnSpPr>
            <a:cxnSpLocks/>
          </p:cNvCxnSpPr>
          <p:nvPr/>
        </p:nvCxnSpPr>
        <p:spPr>
          <a:xfrm rot="16200000" flipH="1">
            <a:off x="12809626" y="10341620"/>
            <a:ext cx="277701" cy="277700"/>
          </a:xfrm>
          <a:prstGeom prst="curvedConnector4">
            <a:avLst>
              <a:gd name="adj1" fmla="val -82319"/>
              <a:gd name="adj2" fmla="val 182319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Connector: Curved 137">
            <a:extLst>
              <a:ext uri="{FF2B5EF4-FFF2-40B4-BE49-F238E27FC236}">
                <a16:creationId xmlns:a16="http://schemas.microsoft.com/office/drawing/2014/main" id="{E7A49D4C-A052-9CE5-12CE-32F0E59AC8AC}"/>
              </a:ext>
            </a:extLst>
          </p:cNvPr>
          <p:cNvCxnSpPr>
            <a:cxnSpLocks/>
            <a:stCxn id="86" idx="6"/>
            <a:endCxn id="82" idx="6"/>
          </p:cNvCxnSpPr>
          <p:nvPr/>
        </p:nvCxnSpPr>
        <p:spPr>
          <a:xfrm>
            <a:off x="19917424" y="9648320"/>
            <a:ext cx="1230" cy="2693329"/>
          </a:xfrm>
          <a:prstGeom prst="curvedConnector3">
            <a:avLst>
              <a:gd name="adj1" fmla="val 61907073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Connector: Curved 139">
            <a:extLst>
              <a:ext uri="{FF2B5EF4-FFF2-40B4-BE49-F238E27FC236}">
                <a16:creationId xmlns:a16="http://schemas.microsoft.com/office/drawing/2014/main" id="{11480A4E-4861-B925-0DEE-FCBBA646A739}"/>
              </a:ext>
            </a:extLst>
          </p:cNvPr>
          <p:cNvCxnSpPr>
            <a:cxnSpLocks/>
          </p:cNvCxnSpPr>
          <p:nvPr/>
        </p:nvCxnSpPr>
        <p:spPr>
          <a:xfrm flipH="1">
            <a:off x="19918385" y="12319878"/>
            <a:ext cx="269" cy="2538029"/>
          </a:xfrm>
          <a:prstGeom prst="curvedConnector3">
            <a:avLst>
              <a:gd name="adj1" fmla="val -303504833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Connector: Curved 146">
            <a:extLst>
              <a:ext uri="{FF2B5EF4-FFF2-40B4-BE49-F238E27FC236}">
                <a16:creationId xmlns:a16="http://schemas.microsoft.com/office/drawing/2014/main" id="{EBC139F4-C38A-2676-EFEF-D2CB57F6003A}"/>
              </a:ext>
            </a:extLst>
          </p:cNvPr>
          <p:cNvCxnSpPr>
            <a:cxnSpLocks/>
            <a:stCxn id="86" idx="6"/>
            <a:endCxn id="79" idx="6"/>
          </p:cNvCxnSpPr>
          <p:nvPr/>
        </p:nvCxnSpPr>
        <p:spPr>
          <a:xfrm>
            <a:off x="19917424" y="9648320"/>
            <a:ext cx="961" cy="5231358"/>
          </a:xfrm>
          <a:prstGeom prst="curvedConnector3">
            <a:avLst>
              <a:gd name="adj1" fmla="val 146224558"/>
            </a:avLst>
          </a:prstGeom>
          <a:ln w="2857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9C13F676-E588-BFA0-902A-FCACCBF57B0F}"/>
              </a:ext>
            </a:extLst>
          </p:cNvPr>
          <p:cNvSpPr/>
          <p:nvPr/>
        </p:nvSpPr>
        <p:spPr>
          <a:xfrm>
            <a:off x="17752172" y="10329939"/>
            <a:ext cx="2340864" cy="12893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Anxiety                 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(End-of-Treatment)</a:t>
            </a:r>
          </a:p>
        </p:txBody>
      </p:sp>
    </p:spTree>
    <p:extLst>
      <p:ext uri="{BB962C8B-B14F-4D97-AF65-F5344CB8AC3E}">
        <p14:creationId xmlns:p14="http://schemas.microsoft.com/office/powerpoint/2010/main" val="2279592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1605</TotalTime>
  <Words>36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Stone, Bryant M</dc:creator>
  <cp:lastModifiedBy>Stone, Bryant M</cp:lastModifiedBy>
  <cp:revision>18</cp:revision>
  <dcterms:created xsi:type="dcterms:W3CDTF">2023-01-29T20:52:20Z</dcterms:created>
  <dcterms:modified xsi:type="dcterms:W3CDTF">2023-05-01T14:00:13Z</dcterms:modified>
</cp:coreProperties>
</file>