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2" r:id="rId2"/>
  </p:sldIdLst>
  <p:sldSz cx="36576000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70"/>
    <p:restoredTop sz="96327"/>
  </p:normalViewPr>
  <p:slideViewPr>
    <p:cSldViewPr snapToGrid="0">
      <p:cViewPr>
        <p:scale>
          <a:sx n="50" d="100"/>
          <a:sy n="50" d="100"/>
        </p:scale>
        <p:origin x="-3008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741210"/>
            <a:ext cx="27432000" cy="79586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006793"/>
            <a:ext cx="27432000" cy="5519207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1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217084"/>
            <a:ext cx="7886700" cy="193727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217084"/>
            <a:ext cx="23202900" cy="193727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8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699129"/>
            <a:ext cx="31546800" cy="9509123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5298212"/>
            <a:ext cx="31546800" cy="5000623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1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6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217085"/>
            <a:ext cx="31546800" cy="44185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603877"/>
            <a:ext cx="15473361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8350250"/>
            <a:ext cx="15473361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603877"/>
            <a:ext cx="15549564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8350250"/>
            <a:ext cx="15549564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6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291418"/>
            <a:ext cx="18516600" cy="1624541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291418"/>
            <a:ext cx="18516600" cy="1624541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9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217085"/>
            <a:ext cx="3154680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6085417"/>
            <a:ext cx="315468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1187835"/>
            <a:ext cx="123444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0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8F35AA-4C77-C5AD-1E2A-52AF12938231}"/>
              </a:ext>
            </a:extLst>
          </p:cNvPr>
          <p:cNvSpPr/>
          <p:nvPr/>
        </p:nvSpPr>
        <p:spPr>
          <a:xfrm>
            <a:off x="22384722" y="267333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14043A-D5E6-4AF7-A336-24C6315A4DF3}"/>
              </a:ext>
            </a:extLst>
          </p:cNvPr>
          <p:cNvSpPr/>
          <p:nvPr/>
        </p:nvSpPr>
        <p:spPr>
          <a:xfrm>
            <a:off x="16886468" y="133737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CAB6D-D6D3-1FCA-B7DC-E68B35BB1A36}"/>
              </a:ext>
            </a:extLst>
          </p:cNvPr>
          <p:cNvSpPr/>
          <p:nvPr/>
        </p:nvSpPr>
        <p:spPr>
          <a:xfrm>
            <a:off x="11453068" y="5230365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348AEF-27E2-0C19-8FED-9F8DA5B5A7EE}"/>
              </a:ext>
            </a:extLst>
          </p:cNvPr>
          <p:cNvSpPr/>
          <p:nvPr/>
        </p:nvSpPr>
        <p:spPr>
          <a:xfrm>
            <a:off x="22384722" y="776483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6C55636-21D5-41E0-7532-52D9A16C6008}"/>
              </a:ext>
            </a:extLst>
          </p:cNvPr>
          <p:cNvCxnSpPr>
            <a:cxnSpLocks/>
            <a:stCxn id="6" idx="3"/>
            <a:endCxn id="5" idx="2"/>
          </p:cNvCxnSpPr>
          <p:nvPr/>
        </p:nvCxnSpPr>
        <p:spPr>
          <a:xfrm flipV="1">
            <a:off x="13793932" y="2626675"/>
            <a:ext cx="4262968" cy="3248342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5B8380-B093-E06B-9E7A-73305A22F7BC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13793932" y="5875017"/>
            <a:ext cx="8590790" cy="2534471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E0613B-1C65-175B-22CE-F4DFEDCD2A78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13793932" y="3317985"/>
            <a:ext cx="8590790" cy="2557032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DDFD3D-74A1-9239-2E13-E393D4285248}"/>
              </a:ext>
            </a:extLst>
          </p:cNvPr>
          <p:cNvCxnSpPr>
            <a:cxnSpLocks/>
            <a:stCxn id="5" idx="2"/>
            <a:endCxn id="4" idx="1"/>
          </p:cNvCxnSpPr>
          <p:nvPr/>
        </p:nvCxnSpPr>
        <p:spPr>
          <a:xfrm>
            <a:off x="18056900" y="2626675"/>
            <a:ext cx="4327822" cy="691310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1D18CB7-45A6-0693-AF2C-EB287E5386D1}"/>
              </a:ext>
            </a:extLst>
          </p:cNvPr>
          <p:cNvCxnSpPr>
            <a:cxnSpLocks/>
            <a:stCxn id="5" idx="2"/>
            <a:endCxn id="2" idx="1"/>
          </p:cNvCxnSpPr>
          <p:nvPr/>
        </p:nvCxnSpPr>
        <p:spPr>
          <a:xfrm>
            <a:off x="18056900" y="2626675"/>
            <a:ext cx="4327822" cy="3237239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3CD40F3-EED5-72CE-7CC9-64E21C9F2755}"/>
              </a:ext>
            </a:extLst>
          </p:cNvPr>
          <p:cNvSpPr txBox="1"/>
          <p:nvPr/>
        </p:nvSpPr>
        <p:spPr>
          <a:xfrm>
            <a:off x="12235290" y="4424128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67D4B7-B5EA-E3B0-95E8-D126A27C28D2}"/>
              </a:ext>
            </a:extLst>
          </p:cNvPr>
          <p:cNvSpPr txBox="1"/>
          <p:nvPr/>
        </p:nvSpPr>
        <p:spPr>
          <a:xfrm>
            <a:off x="12226495" y="11511586"/>
            <a:ext cx="80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AFBFF4-53DD-02C0-5E5D-C09651B2E1A2}"/>
              </a:ext>
            </a:extLst>
          </p:cNvPr>
          <p:cNvSpPr txBox="1"/>
          <p:nvPr/>
        </p:nvSpPr>
        <p:spPr>
          <a:xfrm rot="973716">
            <a:off x="16923102" y="6555284"/>
            <a:ext cx="1255024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=.26*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.24*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7BFB18-9736-4740-63FC-70D2F779A8AC}"/>
              </a:ext>
            </a:extLst>
          </p:cNvPr>
          <p:cNvSpPr txBox="1"/>
          <p:nvPr/>
        </p:nvSpPr>
        <p:spPr>
          <a:xfrm rot="20685954">
            <a:off x="16984687" y="4299125"/>
            <a:ext cx="110959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=.17*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A92DB4-7C7B-63C0-F049-831EAE9BD2CF}"/>
              </a:ext>
            </a:extLst>
          </p:cNvPr>
          <p:cNvSpPr txBox="1"/>
          <p:nvPr/>
        </p:nvSpPr>
        <p:spPr>
          <a:xfrm rot="675124">
            <a:off x="20080393" y="2784694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=.15*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DF1310-6B14-3D82-509C-30D91DEE37BC}"/>
              </a:ext>
            </a:extLst>
          </p:cNvPr>
          <p:cNvSpPr/>
          <p:nvPr/>
        </p:nvSpPr>
        <p:spPr>
          <a:xfrm>
            <a:off x="22341486" y="12307087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50B6E5-A4AC-4876-0E4B-1B5BB42AA430}"/>
              </a:ext>
            </a:extLst>
          </p:cNvPr>
          <p:cNvSpPr/>
          <p:nvPr/>
        </p:nvSpPr>
        <p:spPr>
          <a:xfrm>
            <a:off x="16886468" y="8795665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3F3C12-2C5C-3BB4-FDFA-2A4A2A90EB52}"/>
              </a:ext>
            </a:extLst>
          </p:cNvPr>
          <p:cNvSpPr/>
          <p:nvPr/>
        </p:nvSpPr>
        <p:spPr>
          <a:xfrm>
            <a:off x="11420641" y="12302251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CDBCF66-0F90-E960-ED7C-85FEEA537702}"/>
              </a:ext>
            </a:extLst>
          </p:cNvPr>
          <p:cNvCxnSpPr>
            <a:cxnSpLocks/>
            <a:stCxn id="25" idx="3"/>
            <a:endCxn id="24" idx="2"/>
          </p:cNvCxnSpPr>
          <p:nvPr/>
        </p:nvCxnSpPr>
        <p:spPr>
          <a:xfrm flipV="1">
            <a:off x="13761506" y="10084969"/>
            <a:ext cx="4295395" cy="286193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9946D76-CBF3-3CDF-B0D3-93283E467C95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13761505" y="12941113"/>
            <a:ext cx="8590790" cy="5790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F8D445F-47CB-2668-2825-9CB9C6CDEE62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18056901" y="10084969"/>
            <a:ext cx="4295395" cy="285614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DFBDEA2-79D3-85E3-81AC-DB5CCE2D8CC7}"/>
              </a:ext>
            </a:extLst>
          </p:cNvPr>
          <p:cNvSpPr txBox="1"/>
          <p:nvPr/>
        </p:nvSpPr>
        <p:spPr>
          <a:xfrm>
            <a:off x="19094564" y="12507317"/>
            <a:ext cx="1255024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=.24*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.16*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C37C41-79BB-7251-1C5B-436899FE6B57}"/>
              </a:ext>
            </a:extLst>
          </p:cNvPr>
          <p:cNvSpPr txBox="1"/>
          <p:nvPr/>
        </p:nvSpPr>
        <p:spPr>
          <a:xfrm rot="2366529">
            <a:off x="19661232" y="11266852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=.19*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005253-7FC1-99DC-E397-372C7EF29348}"/>
              </a:ext>
            </a:extLst>
          </p:cNvPr>
          <p:cNvSpPr txBox="1"/>
          <p:nvPr/>
        </p:nvSpPr>
        <p:spPr>
          <a:xfrm rot="19554889">
            <a:off x="15296053" y="11265880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=.35*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14F8E2-51A6-7A56-0AD1-4AE183276C36}"/>
              </a:ext>
            </a:extLst>
          </p:cNvPr>
          <p:cNvSpPr txBox="1"/>
          <p:nvPr/>
        </p:nvSpPr>
        <p:spPr>
          <a:xfrm>
            <a:off x="15593516" y="12682572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=.07*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5FC42CC-E075-021E-07B4-37EE56B58E90}"/>
              </a:ext>
            </a:extLst>
          </p:cNvPr>
          <p:cNvCxnSpPr>
            <a:cxnSpLocks/>
          </p:cNvCxnSpPr>
          <p:nvPr/>
        </p:nvCxnSpPr>
        <p:spPr>
          <a:xfrm>
            <a:off x="11060697" y="8891462"/>
            <a:ext cx="934072" cy="0"/>
          </a:xfrm>
          <a:prstGeom prst="line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154A2AE-2FED-9117-30B7-9ED4F9D1A6D7}"/>
              </a:ext>
            </a:extLst>
          </p:cNvPr>
          <p:cNvCxnSpPr>
            <a:cxnSpLocks/>
          </p:cNvCxnSpPr>
          <p:nvPr/>
        </p:nvCxnSpPr>
        <p:spPr>
          <a:xfrm>
            <a:off x="11060697" y="9417692"/>
            <a:ext cx="934072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4BBF676-5801-3C99-D625-FCD958660C46}"/>
              </a:ext>
            </a:extLst>
          </p:cNvPr>
          <p:cNvSpPr txBox="1"/>
          <p:nvPr/>
        </p:nvSpPr>
        <p:spPr>
          <a:xfrm>
            <a:off x="12063769" y="9186861"/>
            <a:ext cx="239520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Partial Mediation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1C51AA-2D90-2F11-393F-9FD57204B6F8}"/>
              </a:ext>
            </a:extLst>
          </p:cNvPr>
          <p:cNvSpPr txBox="1"/>
          <p:nvPr/>
        </p:nvSpPr>
        <p:spPr>
          <a:xfrm>
            <a:off x="12177152" y="8084005"/>
            <a:ext cx="11063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AF46B2-9F26-E1B1-A1EC-8A5BD7573143}"/>
              </a:ext>
            </a:extLst>
          </p:cNvPr>
          <p:cNvSpPr/>
          <p:nvPr/>
        </p:nvSpPr>
        <p:spPr>
          <a:xfrm>
            <a:off x="10809608" y="7955061"/>
            <a:ext cx="3677077" cy="2516502"/>
          </a:xfrm>
          <a:prstGeom prst="rect">
            <a:avLst/>
          </a:prstGeom>
          <a:ln w="254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AC6912B-3040-53D4-2F66-F743EAF0F051}"/>
              </a:ext>
            </a:extLst>
          </p:cNvPr>
          <p:cNvCxnSpPr>
            <a:cxnSpLocks/>
          </p:cNvCxnSpPr>
          <p:nvPr/>
        </p:nvCxnSpPr>
        <p:spPr>
          <a:xfrm>
            <a:off x="11058572" y="9969103"/>
            <a:ext cx="934072" cy="0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9325B6B-3CE1-623D-6B8A-C666FE6F11A2}"/>
              </a:ext>
            </a:extLst>
          </p:cNvPr>
          <p:cNvSpPr txBox="1"/>
          <p:nvPr/>
        </p:nvSpPr>
        <p:spPr>
          <a:xfrm>
            <a:off x="12073729" y="9749760"/>
            <a:ext cx="20201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Mediation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111F83B-69BD-ECFD-949C-C1934EBF031A}"/>
              </a:ext>
            </a:extLst>
          </p:cNvPr>
          <p:cNvSpPr txBox="1"/>
          <p:nvPr/>
        </p:nvSpPr>
        <p:spPr>
          <a:xfrm>
            <a:off x="12062686" y="8639831"/>
            <a:ext cx="21900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Directional Path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00EB6A-2FB2-002F-F3C7-8F7BF4508F68}"/>
              </a:ext>
            </a:extLst>
          </p:cNvPr>
          <p:cNvSpPr txBox="1"/>
          <p:nvPr/>
        </p:nvSpPr>
        <p:spPr>
          <a:xfrm>
            <a:off x="12226495" y="16357414"/>
            <a:ext cx="80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4BDC414-B26C-9593-9BEB-305579C07BC5}"/>
              </a:ext>
            </a:extLst>
          </p:cNvPr>
          <p:cNvSpPr/>
          <p:nvPr/>
        </p:nvSpPr>
        <p:spPr>
          <a:xfrm>
            <a:off x="16886468" y="13641493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406AA55-2377-16EE-0075-2BD9C594089F}"/>
              </a:ext>
            </a:extLst>
          </p:cNvPr>
          <p:cNvSpPr/>
          <p:nvPr/>
        </p:nvSpPr>
        <p:spPr>
          <a:xfrm>
            <a:off x="11420641" y="1714807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5ABA147-9699-CB83-DD0D-9E3D079F8CD3}"/>
              </a:ext>
            </a:extLst>
          </p:cNvPr>
          <p:cNvSpPr/>
          <p:nvPr/>
        </p:nvSpPr>
        <p:spPr>
          <a:xfrm>
            <a:off x="22352295" y="1714228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B26BDDD-C742-2A6C-CA4C-047656DBF66A}"/>
              </a:ext>
            </a:extLst>
          </p:cNvPr>
          <p:cNvCxnSpPr>
            <a:cxnSpLocks/>
            <a:stCxn id="44" idx="3"/>
            <a:endCxn id="43" idx="2"/>
          </p:cNvCxnSpPr>
          <p:nvPr/>
        </p:nvCxnSpPr>
        <p:spPr>
          <a:xfrm flipV="1">
            <a:off x="13761506" y="14930797"/>
            <a:ext cx="4295395" cy="286193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E03759D-A52D-A308-D941-ED5AF2FC8C5C}"/>
              </a:ext>
            </a:extLst>
          </p:cNvPr>
          <p:cNvCxnSpPr>
            <a:cxnSpLocks/>
            <a:stCxn id="44" idx="3"/>
            <a:endCxn id="45" idx="1"/>
          </p:cNvCxnSpPr>
          <p:nvPr/>
        </p:nvCxnSpPr>
        <p:spPr>
          <a:xfrm flipV="1">
            <a:off x="13761505" y="17786941"/>
            <a:ext cx="8590790" cy="579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882964-EA01-A480-DA16-9E1241222C48}"/>
              </a:ext>
            </a:extLst>
          </p:cNvPr>
          <p:cNvCxnSpPr>
            <a:cxnSpLocks/>
            <a:stCxn id="43" idx="2"/>
            <a:endCxn id="45" idx="1"/>
          </p:cNvCxnSpPr>
          <p:nvPr/>
        </p:nvCxnSpPr>
        <p:spPr>
          <a:xfrm>
            <a:off x="18056901" y="14930797"/>
            <a:ext cx="4295395" cy="2856144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58BB5CF-F327-9FFF-29E9-2A69681DF37D}"/>
              </a:ext>
            </a:extLst>
          </p:cNvPr>
          <p:cNvSpPr txBox="1"/>
          <p:nvPr/>
        </p:nvSpPr>
        <p:spPr>
          <a:xfrm>
            <a:off x="19167277" y="17353145"/>
            <a:ext cx="110959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=.27*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.07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A23D61A-05F1-2109-F53C-8B490B9BCB14}"/>
              </a:ext>
            </a:extLst>
          </p:cNvPr>
          <p:cNvSpPr txBox="1"/>
          <p:nvPr/>
        </p:nvSpPr>
        <p:spPr>
          <a:xfrm rot="2366529">
            <a:off x="19661232" y="16112680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=.34*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E97E36-98BC-CE61-F77C-FE1CB7A7DC30}"/>
              </a:ext>
            </a:extLst>
          </p:cNvPr>
          <p:cNvSpPr txBox="1"/>
          <p:nvPr/>
        </p:nvSpPr>
        <p:spPr>
          <a:xfrm rot="19554889">
            <a:off x="15239781" y="16139844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=.33*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B6336A6-FAEB-5580-B588-9521835B1B81}"/>
              </a:ext>
            </a:extLst>
          </p:cNvPr>
          <p:cNvSpPr txBox="1"/>
          <p:nvPr/>
        </p:nvSpPr>
        <p:spPr>
          <a:xfrm>
            <a:off x="15563036" y="17528400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=.11*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DBB390-E2FA-D92C-CF09-1CCBFA481588}"/>
              </a:ext>
            </a:extLst>
          </p:cNvPr>
          <p:cNvSpPr/>
          <p:nvPr/>
        </p:nvSpPr>
        <p:spPr>
          <a:xfrm>
            <a:off x="22384722" y="521926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34F124-5AFA-4289-5404-A40D502CB1BA}"/>
              </a:ext>
            </a:extLst>
          </p:cNvPr>
          <p:cNvSpPr/>
          <p:nvPr/>
        </p:nvSpPr>
        <p:spPr>
          <a:xfrm>
            <a:off x="25930533" y="12307087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</a:t>
            </a:r>
          </a:p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  <a:endParaRPr lang="en-US" sz="20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35F6E02-511F-9170-09EE-2A3A56BE6305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24693159" y="12941113"/>
            <a:ext cx="1237374" cy="10626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A2CFFCA-6FF1-95A7-94E7-26DCB363A94E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18056900" y="2626675"/>
            <a:ext cx="4338631" cy="5783168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DFD0E308-5B73-29E1-484C-968EB05C63E6}"/>
              </a:ext>
            </a:extLst>
          </p:cNvPr>
          <p:cNvSpPr/>
          <p:nvPr/>
        </p:nvSpPr>
        <p:spPr>
          <a:xfrm>
            <a:off x="25930533" y="5207804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4EE463F-6A56-E840-4144-96BFC33F9068}"/>
              </a:ext>
            </a:extLst>
          </p:cNvPr>
          <p:cNvCxnSpPr>
            <a:cxnSpLocks/>
            <a:stCxn id="85" idx="1"/>
            <a:endCxn id="4" idx="3"/>
          </p:cNvCxnSpPr>
          <p:nvPr/>
        </p:nvCxnSpPr>
        <p:spPr>
          <a:xfrm flipH="1" flipV="1">
            <a:off x="24725586" y="3317985"/>
            <a:ext cx="1204947" cy="2534471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A622E88-4703-0C4C-D619-8779491E8912}"/>
              </a:ext>
            </a:extLst>
          </p:cNvPr>
          <p:cNvCxnSpPr>
            <a:cxnSpLocks/>
            <a:stCxn id="85" idx="1"/>
            <a:endCxn id="2" idx="3"/>
          </p:cNvCxnSpPr>
          <p:nvPr/>
        </p:nvCxnSpPr>
        <p:spPr>
          <a:xfrm flipH="1">
            <a:off x="24725586" y="5852456"/>
            <a:ext cx="1204947" cy="11458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EBC3A764-3B6F-3629-58CE-3102A0DDAFF2}"/>
              </a:ext>
            </a:extLst>
          </p:cNvPr>
          <p:cNvCxnSpPr>
            <a:cxnSpLocks/>
            <a:stCxn id="85" idx="1"/>
          </p:cNvCxnSpPr>
          <p:nvPr/>
        </p:nvCxnSpPr>
        <p:spPr>
          <a:xfrm flipH="1">
            <a:off x="24736395" y="5852456"/>
            <a:ext cx="1194138" cy="2557387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20A0E49-104E-50C3-E3CC-218DA83414FE}"/>
              </a:ext>
            </a:extLst>
          </p:cNvPr>
          <p:cNvSpPr/>
          <p:nvPr/>
        </p:nvSpPr>
        <p:spPr>
          <a:xfrm>
            <a:off x="25930533" y="17146917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09E882-6AC3-8B48-6B7F-556BA70B0E50}"/>
              </a:ext>
            </a:extLst>
          </p:cNvPr>
          <p:cNvCxnSpPr>
            <a:cxnSpLocks/>
            <a:stCxn id="118" idx="1"/>
            <a:endCxn id="45" idx="3"/>
          </p:cNvCxnSpPr>
          <p:nvPr/>
        </p:nvCxnSpPr>
        <p:spPr>
          <a:xfrm flipH="1" flipV="1">
            <a:off x="24693159" y="17786941"/>
            <a:ext cx="1237374" cy="4628"/>
          </a:xfrm>
          <a:prstGeom prst="straightConnector1">
            <a:avLst/>
          </a:prstGeom>
          <a:ln w="50800"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5116D0B-81C6-AB21-1664-E6DB3DBD3500}"/>
              </a:ext>
            </a:extLst>
          </p:cNvPr>
          <p:cNvCxnSpPr>
            <a:cxnSpLocks/>
            <a:stCxn id="6" idx="3"/>
            <a:endCxn id="2" idx="1"/>
          </p:cNvCxnSpPr>
          <p:nvPr/>
        </p:nvCxnSpPr>
        <p:spPr>
          <a:xfrm flipV="1">
            <a:off x="13793932" y="5863914"/>
            <a:ext cx="8590790" cy="11103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5815AE29-9A8E-98C3-489F-A75ACA400C80}"/>
              </a:ext>
            </a:extLst>
          </p:cNvPr>
          <p:cNvSpPr txBox="1"/>
          <p:nvPr/>
        </p:nvSpPr>
        <p:spPr>
          <a:xfrm rot="956491">
            <a:off x="14676788" y="6055503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=.08*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A2A17138-FACC-266C-D5C4-B0456096E8C5}"/>
              </a:ext>
            </a:extLst>
          </p:cNvPr>
          <p:cNvSpPr txBox="1"/>
          <p:nvPr/>
        </p:nvSpPr>
        <p:spPr>
          <a:xfrm>
            <a:off x="14695992" y="5598147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=.05*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9F9AF8D-420E-F53B-BE91-72D2BE792A6A}"/>
              </a:ext>
            </a:extLst>
          </p:cNvPr>
          <p:cNvSpPr txBox="1"/>
          <p:nvPr/>
        </p:nvSpPr>
        <p:spPr>
          <a:xfrm rot="20672731">
            <a:off x="14698542" y="5125567"/>
            <a:ext cx="14350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a*b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=.05*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9E4B778-2DA8-60DE-63AB-B352100DBF0F}"/>
              </a:ext>
            </a:extLst>
          </p:cNvPr>
          <p:cNvSpPr txBox="1"/>
          <p:nvPr/>
        </p:nvSpPr>
        <p:spPr>
          <a:xfrm>
            <a:off x="16994652" y="5438433"/>
            <a:ext cx="1255024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=.23*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.19*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05BFCD-22C5-19C2-252B-751E5E5CC74B}"/>
              </a:ext>
            </a:extLst>
          </p:cNvPr>
          <p:cNvSpPr txBox="1"/>
          <p:nvPr/>
        </p:nvSpPr>
        <p:spPr>
          <a:xfrm rot="3101470">
            <a:off x="20817927" y="6822298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=.24*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3A12BBF-19D8-8FF6-01FC-55AEC43BAA84}"/>
              </a:ext>
            </a:extLst>
          </p:cNvPr>
          <p:cNvSpPr txBox="1"/>
          <p:nvPr/>
        </p:nvSpPr>
        <p:spPr>
          <a:xfrm rot="2276276">
            <a:off x="20416133" y="4550163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=.14*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4789359-A6A4-2545-2649-EB47AAEFD866}"/>
              </a:ext>
            </a:extLst>
          </p:cNvPr>
          <p:cNvSpPr txBox="1"/>
          <p:nvPr/>
        </p:nvSpPr>
        <p:spPr>
          <a:xfrm rot="19595177">
            <a:off x="14603038" y="4535701"/>
            <a:ext cx="11272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=.33*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796102F-B9F8-7C4A-B2BD-E9AEEABA8B26}"/>
              </a:ext>
            </a:extLst>
          </p:cNvPr>
          <p:cNvSpPr txBox="1"/>
          <p:nvPr/>
        </p:nvSpPr>
        <p:spPr>
          <a:xfrm rot="4136580">
            <a:off x="25018412" y="4387439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-.01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84F222BB-5271-1DC7-B995-69BF90BB5D4A}"/>
              </a:ext>
            </a:extLst>
          </p:cNvPr>
          <p:cNvSpPr txBox="1"/>
          <p:nvPr/>
        </p:nvSpPr>
        <p:spPr>
          <a:xfrm rot="18065851">
            <a:off x="24920683" y="6859116"/>
            <a:ext cx="82586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-.15*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CE63C7E-8723-5B22-D8FB-E0FB7CEC1487}"/>
              </a:ext>
            </a:extLst>
          </p:cNvPr>
          <p:cNvSpPr txBox="1"/>
          <p:nvPr/>
        </p:nvSpPr>
        <p:spPr>
          <a:xfrm>
            <a:off x="25017977" y="5606920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-.03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66457F1-6404-474A-856F-8A7580095FA2}"/>
              </a:ext>
            </a:extLst>
          </p:cNvPr>
          <p:cNvSpPr txBox="1"/>
          <p:nvPr/>
        </p:nvSpPr>
        <p:spPr>
          <a:xfrm>
            <a:off x="25069273" y="12682571"/>
            <a:ext cx="56938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.02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74288B10-1542-EECD-DF2D-D7083316BB52}"/>
              </a:ext>
            </a:extLst>
          </p:cNvPr>
          <p:cNvSpPr txBox="1"/>
          <p:nvPr/>
        </p:nvSpPr>
        <p:spPr>
          <a:xfrm>
            <a:off x="25017977" y="17528400"/>
            <a:ext cx="67197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-.15</a:t>
            </a:r>
          </a:p>
        </p:txBody>
      </p:sp>
    </p:spTree>
    <p:extLst>
      <p:ext uri="{BB962C8B-B14F-4D97-AF65-F5344CB8AC3E}">
        <p14:creationId xmlns:p14="http://schemas.microsoft.com/office/powerpoint/2010/main" val="3341767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1607</TotalTime>
  <Words>197</Words>
  <Application>Microsoft Macintosh PowerPoint</Application>
  <PresentationFormat>Custom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Bryant M</dc:creator>
  <cp:lastModifiedBy>Stone, Bryant M</cp:lastModifiedBy>
  <cp:revision>18</cp:revision>
  <dcterms:created xsi:type="dcterms:W3CDTF">2023-01-29T20:52:20Z</dcterms:created>
  <dcterms:modified xsi:type="dcterms:W3CDTF">2023-05-01T13:59:47Z</dcterms:modified>
</cp:coreProperties>
</file>