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146846639" r:id="rId3"/>
    <p:sldId id="2146846641" r:id="rId4"/>
    <p:sldId id="2146846640" r:id="rId5"/>
    <p:sldId id="2146846642" r:id="rId6"/>
    <p:sldId id="2146846643" r:id="rId7"/>
    <p:sldId id="2146846625" r:id="rId8"/>
    <p:sldId id="835" r:id="rId9"/>
    <p:sldId id="2146846632" r:id="rId10"/>
    <p:sldId id="2146846633" r:id="rId11"/>
    <p:sldId id="2146846634" r:id="rId12"/>
    <p:sldId id="762" r:id="rId13"/>
    <p:sldId id="764" r:id="rId14"/>
    <p:sldId id="9129" r:id="rId15"/>
  </p:sldIdLst>
  <p:sldSz cx="12192000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1209C1"/>
    <a:srgbClr val="150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52" autoAdjust="0"/>
    <p:restoredTop sz="94763" autoAdjust="0"/>
  </p:normalViewPr>
  <p:slideViewPr>
    <p:cSldViewPr snapToGrid="0">
      <p:cViewPr varScale="1">
        <p:scale>
          <a:sx n="101" d="100"/>
          <a:sy n="101" d="100"/>
        </p:scale>
        <p:origin x="5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8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#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#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#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#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755E22-F316-44F7-9FFF-115EF794D362}" type="doc">
      <dgm:prSet loTypeId="urn:microsoft.com/office/officeart/2009/3/layout/StepUpProcess" loCatId="process" qsTypeId="urn:microsoft.com/office/officeart/2005/8/quickstyle/simple5#3" qsCatId="simple" csTypeId="urn:microsoft.com/office/officeart/2005/8/colors/accent4_2#2" csCatId="accent4" phldr="1"/>
      <dgm:spPr/>
      <dgm:t>
        <a:bodyPr/>
        <a:lstStyle/>
        <a:p>
          <a:endParaRPr lang="en-US"/>
        </a:p>
      </dgm:t>
    </dgm:pt>
    <dgm:pt modelId="{F3899464-A6E8-4C96-8844-CB9EEEDCFA95}">
      <dgm:prSet phldrT="[Text]" custT="1"/>
      <dgm:spPr/>
      <dgm:t>
        <a:bodyPr/>
        <a:lstStyle/>
        <a:p>
          <a:r>
            <a:rPr lang="en-US" sz="2000" dirty="0"/>
            <a:t>Level 1</a:t>
          </a:r>
          <a:br>
            <a:rPr lang="en-US" sz="2000" dirty="0"/>
          </a:br>
          <a:br>
            <a:rPr lang="en-US" sz="2000" dirty="0"/>
          </a:br>
          <a:r>
            <a:rPr lang="en-US" sz="2000" i="1" dirty="0"/>
            <a:t>Confused Fact-Finder</a:t>
          </a:r>
          <a:r>
            <a:rPr lang="en-US" sz="2000" dirty="0"/>
            <a:t>:  “Tell me the right answer”</a:t>
          </a:r>
        </a:p>
      </dgm:t>
    </dgm:pt>
    <dgm:pt modelId="{69F1BF8C-EE70-4CB2-AC5E-3CBE6578E548}" type="parTrans" cxnId="{ACAEC96E-D1A9-489D-A130-3400F6753C85}">
      <dgm:prSet/>
      <dgm:spPr/>
      <dgm:t>
        <a:bodyPr/>
        <a:lstStyle/>
        <a:p>
          <a:endParaRPr lang="en-US"/>
        </a:p>
      </dgm:t>
    </dgm:pt>
    <dgm:pt modelId="{6191F0C5-7C60-43C9-A193-D618B61869A6}" type="sibTrans" cxnId="{ACAEC96E-D1A9-489D-A130-3400F6753C85}">
      <dgm:prSet/>
      <dgm:spPr/>
      <dgm:t>
        <a:bodyPr/>
        <a:lstStyle/>
        <a:p>
          <a:endParaRPr lang="en-US"/>
        </a:p>
      </dgm:t>
    </dgm:pt>
    <dgm:pt modelId="{8D0CC0CB-2EC0-48F7-B076-B5B3F1EC9E7F}">
      <dgm:prSet phldrT="[Text]" custT="1"/>
      <dgm:spPr/>
      <dgm:t>
        <a:bodyPr/>
        <a:lstStyle/>
        <a:p>
          <a:r>
            <a:rPr lang="en-US" sz="2000" dirty="0"/>
            <a:t>Level 2</a:t>
          </a:r>
          <a:br>
            <a:rPr lang="en-US" sz="2000" dirty="0"/>
          </a:br>
          <a:br>
            <a:rPr lang="en-US" sz="2000" dirty="0"/>
          </a:br>
          <a:r>
            <a:rPr lang="en-US" sz="2000" i="1" dirty="0"/>
            <a:t>Biased Jumper</a:t>
          </a:r>
          <a:r>
            <a:rPr lang="en-US" sz="2000" dirty="0"/>
            <a:t>: “Here’s what I think…”</a:t>
          </a:r>
        </a:p>
      </dgm:t>
    </dgm:pt>
    <dgm:pt modelId="{D4F872B4-A844-4DCD-8FFE-C587940B633D}" type="parTrans" cxnId="{B93C47D2-B598-41AB-AAE9-97E730C3E6C8}">
      <dgm:prSet/>
      <dgm:spPr/>
      <dgm:t>
        <a:bodyPr/>
        <a:lstStyle/>
        <a:p>
          <a:endParaRPr lang="en-US"/>
        </a:p>
      </dgm:t>
    </dgm:pt>
    <dgm:pt modelId="{200FDC75-D8CF-4D3A-8BD7-07EE459B74E3}" type="sibTrans" cxnId="{B93C47D2-B598-41AB-AAE9-97E730C3E6C8}">
      <dgm:prSet/>
      <dgm:spPr/>
      <dgm:t>
        <a:bodyPr/>
        <a:lstStyle/>
        <a:p>
          <a:endParaRPr lang="en-US"/>
        </a:p>
      </dgm:t>
    </dgm:pt>
    <dgm:pt modelId="{0D04C46F-F19A-4426-A834-190E722ABC2B}">
      <dgm:prSet phldrT="[Text]" custT="1"/>
      <dgm:spPr/>
      <dgm:t>
        <a:bodyPr/>
        <a:lstStyle/>
        <a:p>
          <a:r>
            <a:rPr lang="en-US" sz="2000" dirty="0"/>
            <a:t>Level 3</a:t>
          </a:r>
          <a:br>
            <a:rPr lang="en-US" sz="2000" dirty="0"/>
          </a:br>
          <a:br>
            <a:rPr lang="en-US" sz="2000" dirty="0"/>
          </a:br>
          <a:r>
            <a:rPr lang="en-US" sz="2000" i="1" dirty="0"/>
            <a:t>Perpetual Analyzer</a:t>
          </a:r>
          <a:r>
            <a:rPr lang="en-US" sz="2000" dirty="0"/>
            <a:t>: “I can look at the issues this way</a:t>
          </a:r>
          <a:br>
            <a:rPr lang="en-US" sz="2000" dirty="0"/>
          </a:br>
          <a:r>
            <a:rPr lang="en-US" sz="2000" dirty="0"/>
            <a:t>…and that way</a:t>
          </a:r>
          <a:br>
            <a:rPr lang="en-US" sz="2000" dirty="0"/>
          </a:br>
          <a:r>
            <a:rPr lang="en-US" sz="2000" dirty="0"/>
            <a:t>…and another way…”</a:t>
          </a:r>
        </a:p>
      </dgm:t>
    </dgm:pt>
    <dgm:pt modelId="{7EC50B36-5AC8-4BD4-BC50-9AF39832310E}" type="parTrans" cxnId="{A78305A2-D97F-4820-992F-BBBB209DEA65}">
      <dgm:prSet/>
      <dgm:spPr/>
      <dgm:t>
        <a:bodyPr/>
        <a:lstStyle/>
        <a:p>
          <a:endParaRPr lang="en-US"/>
        </a:p>
      </dgm:t>
    </dgm:pt>
    <dgm:pt modelId="{069ED5CA-3DE3-45D7-9E86-550FB217E391}" type="sibTrans" cxnId="{A78305A2-D97F-4820-992F-BBBB209DEA65}">
      <dgm:prSet/>
      <dgm:spPr/>
      <dgm:t>
        <a:bodyPr/>
        <a:lstStyle/>
        <a:p>
          <a:endParaRPr lang="en-US"/>
        </a:p>
      </dgm:t>
    </dgm:pt>
    <dgm:pt modelId="{A071C042-7187-44A2-B53E-9F7788000E83}">
      <dgm:prSet phldrT="[Text]" custT="1"/>
      <dgm:spPr/>
      <dgm:t>
        <a:bodyPr/>
        <a:lstStyle/>
        <a:p>
          <a:r>
            <a:rPr lang="en-US" sz="2000" dirty="0"/>
            <a:t>Level 4</a:t>
          </a:r>
          <a:br>
            <a:rPr lang="en-US" sz="2000" dirty="0"/>
          </a:br>
          <a:br>
            <a:rPr lang="en-US" sz="2000" dirty="0"/>
          </a:br>
          <a:r>
            <a:rPr lang="en-US" sz="2000" i="1" dirty="0"/>
            <a:t>Pragmatic Performer</a:t>
          </a:r>
          <a:r>
            <a:rPr lang="en-US" sz="2000" dirty="0"/>
            <a:t>: “Given these key issues, pros/ cons, and stakeholders, I recommend xxx because zzz”</a:t>
          </a:r>
        </a:p>
      </dgm:t>
    </dgm:pt>
    <dgm:pt modelId="{D4196DAB-9D3F-4434-8FE8-C4B817C39387}" type="parTrans" cxnId="{5F648E42-828B-43CD-8A3F-BD57472B89C2}">
      <dgm:prSet/>
      <dgm:spPr/>
      <dgm:t>
        <a:bodyPr/>
        <a:lstStyle/>
        <a:p>
          <a:endParaRPr lang="en-US"/>
        </a:p>
      </dgm:t>
    </dgm:pt>
    <dgm:pt modelId="{0C37D509-DDC6-4B4F-9AA2-66596E92724C}" type="sibTrans" cxnId="{5F648E42-828B-43CD-8A3F-BD57472B89C2}">
      <dgm:prSet/>
      <dgm:spPr/>
      <dgm:t>
        <a:bodyPr/>
        <a:lstStyle/>
        <a:p>
          <a:endParaRPr lang="en-US"/>
        </a:p>
      </dgm:t>
    </dgm:pt>
    <dgm:pt modelId="{CE991711-8BAC-4C99-8629-93E0576341EF}">
      <dgm:prSet phldrT="[Text]" custT="1"/>
      <dgm:spPr/>
      <dgm:t>
        <a:bodyPr/>
        <a:lstStyle/>
        <a:p>
          <a:r>
            <a:rPr lang="en-US" sz="2000" dirty="0"/>
            <a:t>Level 5</a:t>
          </a:r>
          <a:br>
            <a:rPr lang="en-US" sz="2000" dirty="0"/>
          </a:br>
          <a:br>
            <a:rPr lang="en-US" sz="2000" dirty="0"/>
          </a:br>
          <a:r>
            <a:rPr lang="en-US" sz="2000" i="1" dirty="0"/>
            <a:t>Strategic Revisioner</a:t>
          </a:r>
          <a:r>
            <a:rPr lang="en-US" sz="2000" dirty="0"/>
            <a:t>: “Although I recommend xxx today, we need to monitor zzz and consider future changes”</a:t>
          </a:r>
        </a:p>
      </dgm:t>
    </dgm:pt>
    <dgm:pt modelId="{DF563B3C-EB9E-456D-9C0E-7DA59FF4099F}" type="parTrans" cxnId="{6953E608-5310-41ED-9B21-CEF1E7ADBC19}">
      <dgm:prSet/>
      <dgm:spPr/>
      <dgm:t>
        <a:bodyPr/>
        <a:lstStyle/>
        <a:p>
          <a:endParaRPr lang="en-US"/>
        </a:p>
      </dgm:t>
    </dgm:pt>
    <dgm:pt modelId="{637E4DED-F5D0-4542-BE1E-68BA000D74F4}" type="sibTrans" cxnId="{6953E608-5310-41ED-9B21-CEF1E7ADBC19}">
      <dgm:prSet/>
      <dgm:spPr/>
      <dgm:t>
        <a:bodyPr/>
        <a:lstStyle/>
        <a:p>
          <a:endParaRPr lang="en-US"/>
        </a:p>
      </dgm:t>
    </dgm:pt>
    <dgm:pt modelId="{8DFCA5B9-63C9-46A0-9723-00F37787E8F5}" type="pres">
      <dgm:prSet presAssocID="{A0755E22-F316-44F7-9FFF-115EF794D362}" presName="rootnode" presStyleCnt="0">
        <dgm:presLayoutVars>
          <dgm:chMax/>
          <dgm:chPref/>
          <dgm:dir/>
          <dgm:animLvl val="lvl"/>
        </dgm:presLayoutVars>
      </dgm:prSet>
      <dgm:spPr/>
    </dgm:pt>
    <dgm:pt modelId="{8DF8DCDA-24C0-48A7-B679-DFB25524036B}" type="pres">
      <dgm:prSet presAssocID="{F3899464-A6E8-4C96-8844-CB9EEEDCFA95}" presName="composite" presStyleCnt="0"/>
      <dgm:spPr/>
    </dgm:pt>
    <dgm:pt modelId="{250FF7C6-40DD-40D6-9F8E-1BF41D8AD635}" type="pres">
      <dgm:prSet presAssocID="{F3899464-A6E8-4C96-8844-CB9EEEDCFA95}" presName="LShape" presStyleLbl="alignNode1" presStyleIdx="0" presStyleCnt="9"/>
      <dgm:spPr/>
    </dgm:pt>
    <dgm:pt modelId="{D2B683A0-C484-4568-83C6-710352145D87}" type="pres">
      <dgm:prSet presAssocID="{F3899464-A6E8-4C96-8844-CB9EEEDCFA95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B95E4595-C2C4-4305-97C4-60DFEFB982AF}" type="pres">
      <dgm:prSet presAssocID="{F3899464-A6E8-4C96-8844-CB9EEEDCFA95}" presName="Triangle" presStyleLbl="alignNode1" presStyleIdx="1" presStyleCnt="9"/>
      <dgm:spPr/>
    </dgm:pt>
    <dgm:pt modelId="{FBE2123C-48D7-4BFE-8A76-8D5BF4FC6BDE}" type="pres">
      <dgm:prSet presAssocID="{6191F0C5-7C60-43C9-A193-D618B61869A6}" presName="sibTrans" presStyleCnt="0"/>
      <dgm:spPr/>
    </dgm:pt>
    <dgm:pt modelId="{1CEF4FDB-B165-42DF-AD2D-09C2A7816CD9}" type="pres">
      <dgm:prSet presAssocID="{6191F0C5-7C60-43C9-A193-D618B61869A6}" presName="space" presStyleCnt="0"/>
      <dgm:spPr/>
    </dgm:pt>
    <dgm:pt modelId="{38D68796-C1F2-4808-B4E7-DDF43B479BB5}" type="pres">
      <dgm:prSet presAssocID="{8D0CC0CB-2EC0-48F7-B076-B5B3F1EC9E7F}" presName="composite" presStyleCnt="0"/>
      <dgm:spPr/>
    </dgm:pt>
    <dgm:pt modelId="{F77C3EA4-4898-4603-BF5C-CB3100E3163F}" type="pres">
      <dgm:prSet presAssocID="{8D0CC0CB-2EC0-48F7-B076-B5B3F1EC9E7F}" presName="LShape" presStyleLbl="alignNode1" presStyleIdx="2" presStyleCnt="9"/>
      <dgm:spPr/>
    </dgm:pt>
    <dgm:pt modelId="{807E1787-E3A2-4915-AEF0-F834FEF32531}" type="pres">
      <dgm:prSet presAssocID="{8D0CC0CB-2EC0-48F7-B076-B5B3F1EC9E7F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685D4CE8-4225-48C6-81DC-CE877E5E45A2}" type="pres">
      <dgm:prSet presAssocID="{8D0CC0CB-2EC0-48F7-B076-B5B3F1EC9E7F}" presName="Triangle" presStyleLbl="alignNode1" presStyleIdx="3" presStyleCnt="9"/>
      <dgm:spPr/>
    </dgm:pt>
    <dgm:pt modelId="{89248B1D-3C33-4BEF-BE99-386979FC58BD}" type="pres">
      <dgm:prSet presAssocID="{200FDC75-D8CF-4D3A-8BD7-07EE459B74E3}" presName="sibTrans" presStyleCnt="0"/>
      <dgm:spPr/>
    </dgm:pt>
    <dgm:pt modelId="{B604ACF2-621F-46B1-B6C6-A60C856F3BDF}" type="pres">
      <dgm:prSet presAssocID="{200FDC75-D8CF-4D3A-8BD7-07EE459B74E3}" presName="space" presStyleCnt="0"/>
      <dgm:spPr/>
    </dgm:pt>
    <dgm:pt modelId="{6379680B-05CC-47BC-9D36-5E3F6CD1DE83}" type="pres">
      <dgm:prSet presAssocID="{0D04C46F-F19A-4426-A834-190E722ABC2B}" presName="composite" presStyleCnt="0"/>
      <dgm:spPr/>
    </dgm:pt>
    <dgm:pt modelId="{97932438-8114-41F9-B27D-3FC4A6CA60EE}" type="pres">
      <dgm:prSet presAssocID="{0D04C46F-F19A-4426-A834-190E722ABC2B}" presName="LShape" presStyleLbl="alignNode1" presStyleIdx="4" presStyleCnt="9"/>
      <dgm:spPr/>
    </dgm:pt>
    <dgm:pt modelId="{34986130-31DF-4FAC-8296-B2883D092F03}" type="pres">
      <dgm:prSet presAssocID="{0D04C46F-F19A-4426-A834-190E722ABC2B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B86382D-6D22-4F85-95B6-8BA35C1A6267}" type="pres">
      <dgm:prSet presAssocID="{0D04C46F-F19A-4426-A834-190E722ABC2B}" presName="Triangle" presStyleLbl="alignNode1" presStyleIdx="5" presStyleCnt="9"/>
      <dgm:spPr/>
    </dgm:pt>
    <dgm:pt modelId="{D0860C69-5A73-45C8-9FD8-9252CA49D3BD}" type="pres">
      <dgm:prSet presAssocID="{069ED5CA-3DE3-45D7-9E86-550FB217E391}" presName="sibTrans" presStyleCnt="0"/>
      <dgm:spPr/>
    </dgm:pt>
    <dgm:pt modelId="{B232BC88-C18A-4941-BAC4-1276EC158D6F}" type="pres">
      <dgm:prSet presAssocID="{069ED5CA-3DE3-45D7-9E86-550FB217E391}" presName="space" presStyleCnt="0"/>
      <dgm:spPr/>
    </dgm:pt>
    <dgm:pt modelId="{AD9D2184-9F2F-4D35-BB58-9BC5A1D2ED71}" type="pres">
      <dgm:prSet presAssocID="{A071C042-7187-44A2-B53E-9F7788000E83}" presName="composite" presStyleCnt="0"/>
      <dgm:spPr/>
    </dgm:pt>
    <dgm:pt modelId="{7081E705-2534-4F68-BCE9-03240762E132}" type="pres">
      <dgm:prSet presAssocID="{A071C042-7187-44A2-B53E-9F7788000E83}" presName="LShape" presStyleLbl="alignNode1" presStyleIdx="6" presStyleCnt="9"/>
      <dgm:spPr/>
    </dgm:pt>
    <dgm:pt modelId="{537FB365-7055-427F-B0D9-29810871B985}" type="pres">
      <dgm:prSet presAssocID="{A071C042-7187-44A2-B53E-9F7788000E83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E8A80DFF-52A6-425F-A561-E565D4ED00BA}" type="pres">
      <dgm:prSet presAssocID="{A071C042-7187-44A2-B53E-9F7788000E83}" presName="Triangle" presStyleLbl="alignNode1" presStyleIdx="7" presStyleCnt="9"/>
      <dgm:spPr/>
    </dgm:pt>
    <dgm:pt modelId="{576226F9-1A01-4333-9FE3-32E1BB470815}" type="pres">
      <dgm:prSet presAssocID="{0C37D509-DDC6-4B4F-9AA2-66596E92724C}" presName="sibTrans" presStyleCnt="0"/>
      <dgm:spPr/>
    </dgm:pt>
    <dgm:pt modelId="{BF38A755-26DC-4C85-8970-495DBE5D0918}" type="pres">
      <dgm:prSet presAssocID="{0C37D509-DDC6-4B4F-9AA2-66596E92724C}" presName="space" presStyleCnt="0"/>
      <dgm:spPr/>
    </dgm:pt>
    <dgm:pt modelId="{4D038A37-64C7-4DED-982C-A46C9DBC8001}" type="pres">
      <dgm:prSet presAssocID="{CE991711-8BAC-4C99-8629-93E0576341EF}" presName="composite" presStyleCnt="0"/>
      <dgm:spPr/>
    </dgm:pt>
    <dgm:pt modelId="{97189C11-BBC4-4DB7-A4D4-096B71D4776E}" type="pres">
      <dgm:prSet presAssocID="{CE991711-8BAC-4C99-8629-93E0576341EF}" presName="LShape" presStyleLbl="alignNode1" presStyleIdx="8" presStyleCnt="9"/>
      <dgm:spPr/>
    </dgm:pt>
    <dgm:pt modelId="{55BF1EC6-AD32-43DE-BF91-215AFEFC23B0}" type="pres">
      <dgm:prSet presAssocID="{CE991711-8BAC-4C99-8629-93E0576341EF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6953E608-5310-41ED-9B21-CEF1E7ADBC19}" srcId="{A0755E22-F316-44F7-9FFF-115EF794D362}" destId="{CE991711-8BAC-4C99-8629-93E0576341EF}" srcOrd="4" destOrd="0" parTransId="{DF563B3C-EB9E-456D-9C0E-7DA59FF4099F}" sibTransId="{637E4DED-F5D0-4542-BE1E-68BA000D74F4}"/>
    <dgm:cxn modelId="{1850340A-A8BE-4172-A529-EEFC5CA83807}" type="presOf" srcId="{F3899464-A6E8-4C96-8844-CB9EEEDCFA95}" destId="{D2B683A0-C484-4568-83C6-710352145D87}" srcOrd="0" destOrd="0" presId="urn:microsoft.com/office/officeart/2009/3/layout/StepUpProcess"/>
    <dgm:cxn modelId="{5FC7D60F-66A7-4D07-933B-73C9233700FE}" type="presOf" srcId="{0D04C46F-F19A-4426-A834-190E722ABC2B}" destId="{34986130-31DF-4FAC-8296-B2883D092F03}" srcOrd="0" destOrd="0" presId="urn:microsoft.com/office/officeart/2009/3/layout/StepUpProcess"/>
    <dgm:cxn modelId="{C5B6785C-E2BB-4529-B5DD-19EE0A9F50B4}" type="presOf" srcId="{8D0CC0CB-2EC0-48F7-B076-B5B3F1EC9E7F}" destId="{807E1787-E3A2-4915-AEF0-F834FEF32531}" srcOrd="0" destOrd="0" presId="urn:microsoft.com/office/officeart/2009/3/layout/StepUpProcess"/>
    <dgm:cxn modelId="{5F648E42-828B-43CD-8A3F-BD57472B89C2}" srcId="{A0755E22-F316-44F7-9FFF-115EF794D362}" destId="{A071C042-7187-44A2-B53E-9F7788000E83}" srcOrd="3" destOrd="0" parTransId="{D4196DAB-9D3F-4434-8FE8-C4B817C39387}" sibTransId="{0C37D509-DDC6-4B4F-9AA2-66596E92724C}"/>
    <dgm:cxn modelId="{4B797C66-91C3-4861-8DA9-72634D408177}" type="presOf" srcId="{A0755E22-F316-44F7-9FFF-115EF794D362}" destId="{8DFCA5B9-63C9-46A0-9723-00F37787E8F5}" srcOrd="0" destOrd="0" presId="urn:microsoft.com/office/officeart/2009/3/layout/StepUpProcess"/>
    <dgm:cxn modelId="{6DE1256B-ED58-4CE1-BC49-584C604707CB}" type="presOf" srcId="{CE991711-8BAC-4C99-8629-93E0576341EF}" destId="{55BF1EC6-AD32-43DE-BF91-215AFEFC23B0}" srcOrd="0" destOrd="0" presId="urn:microsoft.com/office/officeart/2009/3/layout/StepUpProcess"/>
    <dgm:cxn modelId="{ACAEC96E-D1A9-489D-A130-3400F6753C85}" srcId="{A0755E22-F316-44F7-9FFF-115EF794D362}" destId="{F3899464-A6E8-4C96-8844-CB9EEEDCFA95}" srcOrd="0" destOrd="0" parTransId="{69F1BF8C-EE70-4CB2-AC5E-3CBE6578E548}" sibTransId="{6191F0C5-7C60-43C9-A193-D618B61869A6}"/>
    <dgm:cxn modelId="{CC405496-9E6A-4468-91EB-5DDD6B2C295F}" type="presOf" srcId="{A071C042-7187-44A2-B53E-9F7788000E83}" destId="{537FB365-7055-427F-B0D9-29810871B985}" srcOrd="0" destOrd="0" presId="urn:microsoft.com/office/officeart/2009/3/layout/StepUpProcess"/>
    <dgm:cxn modelId="{A78305A2-D97F-4820-992F-BBBB209DEA65}" srcId="{A0755E22-F316-44F7-9FFF-115EF794D362}" destId="{0D04C46F-F19A-4426-A834-190E722ABC2B}" srcOrd="2" destOrd="0" parTransId="{7EC50B36-5AC8-4BD4-BC50-9AF39832310E}" sibTransId="{069ED5CA-3DE3-45D7-9E86-550FB217E391}"/>
    <dgm:cxn modelId="{B93C47D2-B598-41AB-AAE9-97E730C3E6C8}" srcId="{A0755E22-F316-44F7-9FFF-115EF794D362}" destId="{8D0CC0CB-2EC0-48F7-B076-B5B3F1EC9E7F}" srcOrd="1" destOrd="0" parTransId="{D4F872B4-A844-4DCD-8FFE-C587940B633D}" sibTransId="{200FDC75-D8CF-4D3A-8BD7-07EE459B74E3}"/>
    <dgm:cxn modelId="{6C27FDC2-B2A6-4723-9707-F085CAF19BAF}" type="presParOf" srcId="{8DFCA5B9-63C9-46A0-9723-00F37787E8F5}" destId="{8DF8DCDA-24C0-48A7-B679-DFB25524036B}" srcOrd="0" destOrd="0" presId="urn:microsoft.com/office/officeart/2009/3/layout/StepUpProcess"/>
    <dgm:cxn modelId="{E65B15EE-E43D-4048-88EA-AF5AC6F90A50}" type="presParOf" srcId="{8DF8DCDA-24C0-48A7-B679-DFB25524036B}" destId="{250FF7C6-40DD-40D6-9F8E-1BF41D8AD635}" srcOrd="0" destOrd="0" presId="urn:microsoft.com/office/officeart/2009/3/layout/StepUpProcess"/>
    <dgm:cxn modelId="{F737EC98-A025-4098-9752-A7F4D3D9B5AE}" type="presParOf" srcId="{8DF8DCDA-24C0-48A7-B679-DFB25524036B}" destId="{D2B683A0-C484-4568-83C6-710352145D87}" srcOrd="1" destOrd="0" presId="urn:microsoft.com/office/officeart/2009/3/layout/StepUpProcess"/>
    <dgm:cxn modelId="{5FCA264C-6976-4CBE-A25B-36C237CBF227}" type="presParOf" srcId="{8DF8DCDA-24C0-48A7-B679-DFB25524036B}" destId="{B95E4595-C2C4-4305-97C4-60DFEFB982AF}" srcOrd="2" destOrd="0" presId="urn:microsoft.com/office/officeart/2009/3/layout/StepUpProcess"/>
    <dgm:cxn modelId="{410415F6-9B01-46AE-AAE1-27B8F3BAACE2}" type="presParOf" srcId="{8DFCA5B9-63C9-46A0-9723-00F37787E8F5}" destId="{FBE2123C-48D7-4BFE-8A76-8D5BF4FC6BDE}" srcOrd="1" destOrd="0" presId="urn:microsoft.com/office/officeart/2009/3/layout/StepUpProcess"/>
    <dgm:cxn modelId="{370786C9-6AA8-4199-8893-CA5F263EEDAD}" type="presParOf" srcId="{FBE2123C-48D7-4BFE-8A76-8D5BF4FC6BDE}" destId="{1CEF4FDB-B165-42DF-AD2D-09C2A7816CD9}" srcOrd="0" destOrd="0" presId="urn:microsoft.com/office/officeart/2009/3/layout/StepUpProcess"/>
    <dgm:cxn modelId="{EF727643-B1ED-47DE-B2B0-8E5B9420E439}" type="presParOf" srcId="{8DFCA5B9-63C9-46A0-9723-00F37787E8F5}" destId="{38D68796-C1F2-4808-B4E7-DDF43B479BB5}" srcOrd="2" destOrd="0" presId="urn:microsoft.com/office/officeart/2009/3/layout/StepUpProcess"/>
    <dgm:cxn modelId="{EE6FD731-6212-4AFD-89A1-1D91C61EA1C8}" type="presParOf" srcId="{38D68796-C1F2-4808-B4E7-DDF43B479BB5}" destId="{F77C3EA4-4898-4603-BF5C-CB3100E3163F}" srcOrd="0" destOrd="0" presId="urn:microsoft.com/office/officeart/2009/3/layout/StepUpProcess"/>
    <dgm:cxn modelId="{1786D095-B100-4A74-B2BF-C8587D7C4E57}" type="presParOf" srcId="{38D68796-C1F2-4808-B4E7-DDF43B479BB5}" destId="{807E1787-E3A2-4915-AEF0-F834FEF32531}" srcOrd="1" destOrd="0" presId="urn:microsoft.com/office/officeart/2009/3/layout/StepUpProcess"/>
    <dgm:cxn modelId="{79896988-AB32-43D7-81D5-EB0B856C895C}" type="presParOf" srcId="{38D68796-C1F2-4808-B4E7-DDF43B479BB5}" destId="{685D4CE8-4225-48C6-81DC-CE877E5E45A2}" srcOrd="2" destOrd="0" presId="urn:microsoft.com/office/officeart/2009/3/layout/StepUpProcess"/>
    <dgm:cxn modelId="{7168B8F5-3C68-4F4F-80BF-B2876396BB1B}" type="presParOf" srcId="{8DFCA5B9-63C9-46A0-9723-00F37787E8F5}" destId="{89248B1D-3C33-4BEF-BE99-386979FC58BD}" srcOrd="3" destOrd="0" presId="urn:microsoft.com/office/officeart/2009/3/layout/StepUpProcess"/>
    <dgm:cxn modelId="{93DE5945-5FE0-4584-B5EC-8B8F52998805}" type="presParOf" srcId="{89248B1D-3C33-4BEF-BE99-386979FC58BD}" destId="{B604ACF2-621F-46B1-B6C6-A60C856F3BDF}" srcOrd="0" destOrd="0" presId="urn:microsoft.com/office/officeart/2009/3/layout/StepUpProcess"/>
    <dgm:cxn modelId="{3D6C6BC3-80C4-4BD1-A014-7660AE201E6C}" type="presParOf" srcId="{8DFCA5B9-63C9-46A0-9723-00F37787E8F5}" destId="{6379680B-05CC-47BC-9D36-5E3F6CD1DE83}" srcOrd="4" destOrd="0" presId="urn:microsoft.com/office/officeart/2009/3/layout/StepUpProcess"/>
    <dgm:cxn modelId="{BBB144C2-0193-4D09-B300-8B49DEC7B822}" type="presParOf" srcId="{6379680B-05CC-47BC-9D36-5E3F6CD1DE83}" destId="{97932438-8114-41F9-B27D-3FC4A6CA60EE}" srcOrd="0" destOrd="0" presId="urn:microsoft.com/office/officeart/2009/3/layout/StepUpProcess"/>
    <dgm:cxn modelId="{18B49D56-96DB-4E60-86E3-8CDCD89D7DC6}" type="presParOf" srcId="{6379680B-05CC-47BC-9D36-5E3F6CD1DE83}" destId="{34986130-31DF-4FAC-8296-B2883D092F03}" srcOrd="1" destOrd="0" presId="urn:microsoft.com/office/officeart/2009/3/layout/StepUpProcess"/>
    <dgm:cxn modelId="{1A3B60E9-D615-4108-A1C3-621E8320919B}" type="presParOf" srcId="{6379680B-05CC-47BC-9D36-5E3F6CD1DE83}" destId="{4B86382D-6D22-4F85-95B6-8BA35C1A6267}" srcOrd="2" destOrd="0" presId="urn:microsoft.com/office/officeart/2009/3/layout/StepUpProcess"/>
    <dgm:cxn modelId="{CD442E12-4D25-4796-A842-FC4E5F56CE34}" type="presParOf" srcId="{8DFCA5B9-63C9-46A0-9723-00F37787E8F5}" destId="{D0860C69-5A73-45C8-9FD8-9252CA49D3BD}" srcOrd="5" destOrd="0" presId="urn:microsoft.com/office/officeart/2009/3/layout/StepUpProcess"/>
    <dgm:cxn modelId="{69419239-671E-45F0-9EAC-A98A4E867639}" type="presParOf" srcId="{D0860C69-5A73-45C8-9FD8-9252CA49D3BD}" destId="{B232BC88-C18A-4941-BAC4-1276EC158D6F}" srcOrd="0" destOrd="0" presId="urn:microsoft.com/office/officeart/2009/3/layout/StepUpProcess"/>
    <dgm:cxn modelId="{ECE45CA7-A704-4588-A793-DA290688A10A}" type="presParOf" srcId="{8DFCA5B9-63C9-46A0-9723-00F37787E8F5}" destId="{AD9D2184-9F2F-4D35-BB58-9BC5A1D2ED71}" srcOrd="6" destOrd="0" presId="urn:microsoft.com/office/officeart/2009/3/layout/StepUpProcess"/>
    <dgm:cxn modelId="{EA374F7B-73C9-46C0-8775-3B12E1B2F4CC}" type="presParOf" srcId="{AD9D2184-9F2F-4D35-BB58-9BC5A1D2ED71}" destId="{7081E705-2534-4F68-BCE9-03240762E132}" srcOrd="0" destOrd="0" presId="urn:microsoft.com/office/officeart/2009/3/layout/StepUpProcess"/>
    <dgm:cxn modelId="{97823335-6072-4E5B-AA17-A0A16E37E822}" type="presParOf" srcId="{AD9D2184-9F2F-4D35-BB58-9BC5A1D2ED71}" destId="{537FB365-7055-427F-B0D9-29810871B985}" srcOrd="1" destOrd="0" presId="urn:microsoft.com/office/officeart/2009/3/layout/StepUpProcess"/>
    <dgm:cxn modelId="{F8CF41D5-BE3A-47EB-8D90-093888D56F64}" type="presParOf" srcId="{AD9D2184-9F2F-4D35-BB58-9BC5A1D2ED71}" destId="{E8A80DFF-52A6-425F-A561-E565D4ED00BA}" srcOrd="2" destOrd="0" presId="urn:microsoft.com/office/officeart/2009/3/layout/StepUpProcess"/>
    <dgm:cxn modelId="{DCEAA099-7A14-4DE0-92B4-C195261E762B}" type="presParOf" srcId="{8DFCA5B9-63C9-46A0-9723-00F37787E8F5}" destId="{576226F9-1A01-4333-9FE3-32E1BB470815}" srcOrd="7" destOrd="0" presId="urn:microsoft.com/office/officeart/2009/3/layout/StepUpProcess"/>
    <dgm:cxn modelId="{42CD5C37-4E63-4E0D-94B9-FB913E93FC42}" type="presParOf" srcId="{576226F9-1A01-4333-9FE3-32E1BB470815}" destId="{BF38A755-26DC-4C85-8970-495DBE5D0918}" srcOrd="0" destOrd="0" presId="urn:microsoft.com/office/officeart/2009/3/layout/StepUpProcess"/>
    <dgm:cxn modelId="{AC3A25A3-5AA3-4A2C-A90C-AD3E8E2863CC}" type="presParOf" srcId="{8DFCA5B9-63C9-46A0-9723-00F37787E8F5}" destId="{4D038A37-64C7-4DED-982C-A46C9DBC8001}" srcOrd="8" destOrd="0" presId="urn:microsoft.com/office/officeart/2009/3/layout/StepUpProcess"/>
    <dgm:cxn modelId="{79447D7A-8FAA-4A4C-BC45-1AE29FB86FF7}" type="presParOf" srcId="{4D038A37-64C7-4DED-982C-A46C9DBC8001}" destId="{97189C11-BBC4-4DB7-A4D4-096B71D4776E}" srcOrd="0" destOrd="0" presId="urn:microsoft.com/office/officeart/2009/3/layout/StepUpProcess"/>
    <dgm:cxn modelId="{8D6EB16B-ADBA-4CEB-BBE2-3AAABED08DF7}" type="presParOf" srcId="{4D038A37-64C7-4DED-982C-A46C9DBC8001}" destId="{55BF1EC6-AD32-43DE-BF91-215AFEFC23B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755E22-F316-44F7-9FFF-115EF794D362}" type="doc">
      <dgm:prSet loTypeId="urn:microsoft.com/office/officeart/2011/layout/CircleProcess" loCatId="process" qsTypeId="urn:microsoft.com/office/officeart/2005/8/quickstyle/simple5#3" qsCatId="simple" csTypeId="urn:microsoft.com/office/officeart/2005/8/colors/accent4_2#2" csCatId="accent4" phldr="1"/>
      <dgm:spPr/>
      <dgm:t>
        <a:bodyPr/>
        <a:lstStyle/>
        <a:p>
          <a:endParaRPr lang="en-US"/>
        </a:p>
      </dgm:t>
    </dgm:pt>
    <dgm:pt modelId="{F3899464-A6E8-4C96-8844-CB9EEEDCFA95}">
      <dgm:prSet phldrT="[Text]" custT="1"/>
      <dgm:spPr/>
      <dgm:t>
        <a:bodyPr/>
        <a:lstStyle/>
        <a:p>
          <a:r>
            <a:rPr lang="en-US" sz="2000" dirty="0"/>
            <a:t>Level 1:</a:t>
          </a:r>
          <a:br>
            <a:rPr lang="en-US" sz="2000" dirty="0"/>
          </a:br>
          <a:r>
            <a:rPr lang="en-US" sz="2000" dirty="0"/>
            <a:t>Little/No Critical Thinking</a:t>
          </a:r>
        </a:p>
      </dgm:t>
    </dgm:pt>
    <dgm:pt modelId="{69F1BF8C-EE70-4CB2-AC5E-3CBE6578E548}" type="parTrans" cxnId="{ACAEC96E-D1A9-489D-A130-3400F6753C85}">
      <dgm:prSet/>
      <dgm:spPr/>
      <dgm:t>
        <a:bodyPr/>
        <a:lstStyle/>
        <a:p>
          <a:endParaRPr lang="en-US"/>
        </a:p>
      </dgm:t>
    </dgm:pt>
    <dgm:pt modelId="{6191F0C5-7C60-43C9-A193-D618B61869A6}" type="sibTrans" cxnId="{ACAEC96E-D1A9-489D-A130-3400F6753C85}">
      <dgm:prSet/>
      <dgm:spPr/>
      <dgm:t>
        <a:bodyPr/>
        <a:lstStyle/>
        <a:p>
          <a:endParaRPr lang="en-US"/>
        </a:p>
      </dgm:t>
    </dgm:pt>
    <dgm:pt modelId="{1FF20C1E-810E-4D10-9D47-879576A189C9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21E9A995-741E-4E2B-9840-7F976092487F}" type="parTrans" cxnId="{45EDC182-5DA5-4D26-B7FE-73AA2B79E8C2}">
      <dgm:prSet/>
      <dgm:spPr/>
      <dgm:t>
        <a:bodyPr/>
        <a:lstStyle/>
        <a:p>
          <a:endParaRPr lang="en-US"/>
        </a:p>
      </dgm:t>
    </dgm:pt>
    <dgm:pt modelId="{2216BE9B-38C8-4A5A-B6F3-A226975CCE59}" type="sibTrans" cxnId="{45EDC182-5DA5-4D26-B7FE-73AA2B79E8C2}">
      <dgm:prSet/>
      <dgm:spPr/>
      <dgm:t>
        <a:bodyPr/>
        <a:lstStyle/>
        <a:p>
          <a:endParaRPr lang="en-US"/>
        </a:p>
      </dgm:t>
    </dgm:pt>
    <dgm:pt modelId="{8D0CC0CB-2EC0-48F7-B076-B5B3F1EC9E7F}">
      <dgm:prSet phldrT="[Text]" custT="1"/>
      <dgm:spPr/>
      <dgm:t>
        <a:bodyPr/>
        <a:lstStyle/>
        <a:p>
          <a:r>
            <a:rPr lang="en-US" sz="2000" dirty="0"/>
            <a:t>Level 2:</a:t>
          </a:r>
          <a:br>
            <a:rPr lang="en-US" sz="2000" dirty="0"/>
          </a:br>
          <a:r>
            <a:rPr lang="en-US" sz="2000" dirty="0"/>
            <a:t>Partial Critical Thinking</a:t>
          </a:r>
        </a:p>
      </dgm:t>
    </dgm:pt>
    <dgm:pt modelId="{D4F872B4-A844-4DCD-8FFE-C587940B633D}" type="parTrans" cxnId="{B93C47D2-B598-41AB-AAE9-97E730C3E6C8}">
      <dgm:prSet/>
      <dgm:spPr/>
      <dgm:t>
        <a:bodyPr/>
        <a:lstStyle/>
        <a:p>
          <a:endParaRPr lang="en-US"/>
        </a:p>
      </dgm:t>
    </dgm:pt>
    <dgm:pt modelId="{200FDC75-D8CF-4D3A-8BD7-07EE459B74E3}" type="sibTrans" cxnId="{B93C47D2-B598-41AB-AAE9-97E730C3E6C8}">
      <dgm:prSet/>
      <dgm:spPr/>
      <dgm:t>
        <a:bodyPr/>
        <a:lstStyle/>
        <a:p>
          <a:endParaRPr lang="en-US"/>
        </a:p>
      </dgm:t>
    </dgm:pt>
    <dgm:pt modelId="{0D04C46F-F19A-4426-A834-190E722ABC2B}">
      <dgm:prSet phldrT="[Text]" custT="1"/>
      <dgm:spPr/>
      <dgm:t>
        <a:bodyPr/>
        <a:lstStyle/>
        <a:p>
          <a:r>
            <a:rPr lang="en-US" sz="2000" dirty="0"/>
            <a:t>Level 3:</a:t>
          </a:r>
          <a:br>
            <a:rPr lang="en-US" sz="2000" dirty="0"/>
          </a:br>
          <a:r>
            <a:rPr lang="en-US" sz="2000" dirty="0"/>
            <a:t>Emergent Critical Thinking</a:t>
          </a:r>
        </a:p>
      </dgm:t>
    </dgm:pt>
    <dgm:pt modelId="{7EC50B36-5AC8-4BD4-BC50-9AF39832310E}" type="parTrans" cxnId="{A78305A2-D97F-4820-992F-BBBB209DEA65}">
      <dgm:prSet/>
      <dgm:spPr/>
      <dgm:t>
        <a:bodyPr/>
        <a:lstStyle/>
        <a:p>
          <a:endParaRPr lang="en-US"/>
        </a:p>
      </dgm:t>
    </dgm:pt>
    <dgm:pt modelId="{069ED5CA-3DE3-45D7-9E86-550FB217E391}" type="sibTrans" cxnId="{A78305A2-D97F-4820-992F-BBBB209DEA65}">
      <dgm:prSet/>
      <dgm:spPr/>
      <dgm:t>
        <a:bodyPr/>
        <a:lstStyle/>
        <a:p>
          <a:endParaRPr lang="en-US"/>
        </a:p>
      </dgm:t>
    </dgm:pt>
    <dgm:pt modelId="{48CBAE3A-21D4-4E3B-81C9-CEF7E0A1A7B5}">
      <dgm:prSet phldrT="[Text]" custT="1"/>
      <dgm:spPr/>
      <dgm:t>
        <a:bodyPr/>
        <a:lstStyle/>
        <a:p>
          <a:r>
            <a:rPr lang="en-US" sz="1800" dirty="0"/>
            <a:t>No analysis</a:t>
          </a:r>
        </a:p>
      </dgm:t>
    </dgm:pt>
    <dgm:pt modelId="{8DDEE357-7F4C-4543-AB1C-2A7251837A28}" type="parTrans" cxnId="{15BC83C8-6B0D-4288-BF81-588600CBAD23}">
      <dgm:prSet/>
      <dgm:spPr/>
      <dgm:t>
        <a:bodyPr/>
        <a:lstStyle/>
        <a:p>
          <a:endParaRPr lang="en-US"/>
        </a:p>
      </dgm:t>
    </dgm:pt>
    <dgm:pt modelId="{98867159-FA92-4EFF-BC30-93F5C296D9AB}" type="sibTrans" cxnId="{15BC83C8-6B0D-4288-BF81-588600CBAD23}">
      <dgm:prSet/>
      <dgm:spPr/>
      <dgm:t>
        <a:bodyPr/>
        <a:lstStyle/>
        <a:p>
          <a:endParaRPr lang="en-US"/>
        </a:p>
      </dgm:t>
    </dgm:pt>
    <dgm:pt modelId="{A071C042-7187-44A2-B53E-9F7788000E83}">
      <dgm:prSet phldrT="[Text]" custT="1"/>
      <dgm:spPr/>
      <dgm:t>
        <a:bodyPr/>
        <a:lstStyle/>
        <a:p>
          <a:r>
            <a:rPr lang="en-US" sz="2000" dirty="0"/>
            <a:t>Level 4:</a:t>
          </a:r>
          <a:br>
            <a:rPr lang="en-US" sz="2000" dirty="0"/>
          </a:br>
          <a:r>
            <a:rPr lang="en-US" sz="2000" dirty="0"/>
            <a:t>Competent Critical Thinking</a:t>
          </a:r>
        </a:p>
      </dgm:t>
    </dgm:pt>
    <dgm:pt modelId="{D4196DAB-9D3F-4434-8FE8-C4B817C39387}" type="parTrans" cxnId="{5F648E42-828B-43CD-8A3F-BD57472B89C2}">
      <dgm:prSet/>
      <dgm:spPr/>
      <dgm:t>
        <a:bodyPr/>
        <a:lstStyle/>
        <a:p>
          <a:endParaRPr lang="en-US"/>
        </a:p>
      </dgm:t>
    </dgm:pt>
    <dgm:pt modelId="{0C37D509-DDC6-4B4F-9AA2-66596E92724C}" type="sibTrans" cxnId="{5F648E42-828B-43CD-8A3F-BD57472B89C2}">
      <dgm:prSet/>
      <dgm:spPr/>
      <dgm:t>
        <a:bodyPr/>
        <a:lstStyle/>
        <a:p>
          <a:endParaRPr lang="en-US"/>
        </a:p>
      </dgm:t>
    </dgm:pt>
    <dgm:pt modelId="{A060690B-3A7D-4EBF-BD3D-981ACAAB950E}">
      <dgm:prSet phldrT="[Text]" custT="1"/>
      <dgm:spPr/>
      <dgm:t>
        <a:bodyPr/>
        <a:lstStyle/>
        <a:p>
          <a:r>
            <a:rPr lang="en-US" sz="1800" dirty="0"/>
            <a:t>Weak or no conclusions</a:t>
          </a:r>
        </a:p>
      </dgm:t>
    </dgm:pt>
    <dgm:pt modelId="{1F0C703B-2087-4C0C-88DC-B490444EC02E}" type="parTrans" cxnId="{F8F34197-45AF-4EDF-B294-81CD59126F17}">
      <dgm:prSet/>
      <dgm:spPr/>
      <dgm:t>
        <a:bodyPr/>
        <a:lstStyle/>
        <a:p>
          <a:endParaRPr lang="en-US"/>
        </a:p>
      </dgm:t>
    </dgm:pt>
    <dgm:pt modelId="{3EFDC53E-27B1-44FD-B252-6AA3F110E037}" type="sibTrans" cxnId="{F8F34197-45AF-4EDF-B294-81CD59126F17}">
      <dgm:prSet/>
      <dgm:spPr/>
      <dgm:t>
        <a:bodyPr/>
        <a:lstStyle/>
        <a:p>
          <a:endParaRPr lang="en-US"/>
        </a:p>
      </dgm:t>
    </dgm:pt>
    <dgm:pt modelId="{40A3D302-1A33-45E0-AE34-95D0A259746A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F2064B07-18D3-42D7-A994-DA586C9384E6}" type="parTrans" cxnId="{8D0508AB-1A64-4285-A9D7-812C6C81090E}">
      <dgm:prSet/>
      <dgm:spPr/>
      <dgm:t>
        <a:bodyPr/>
        <a:lstStyle/>
        <a:p>
          <a:endParaRPr lang="en-US"/>
        </a:p>
      </dgm:t>
    </dgm:pt>
    <dgm:pt modelId="{5DC6ABB5-EA4B-4E23-9ABD-6EF7619335A6}" type="sibTrans" cxnId="{8D0508AB-1A64-4285-A9D7-812C6C81090E}">
      <dgm:prSet/>
      <dgm:spPr/>
      <dgm:t>
        <a:bodyPr/>
        <a:lstStyle/>
        <a:p>
          <a:endParaRPr lang="en-US"/>
        </a:p>
      </dgm:t>
    </dgm:pt>
    <dgm:pt modelId="{CE991711-8BAC-4C99-8629-93E0576341EF}">
      <dgm:prSet phldrT="[Text]" custT="1"/>
      <dgm:spPr/>
      <dgm:t>
        <a:bodyPr/>
        <a:lstStyle/>
        <a:p>
          <a:r>
            <a:rPr lang="en-US" sz="2000" dirty="0"/>
            <a:t>Level 5: Professional Critical Thinking</a:t>
          </a:r>
        </a:p>
      </dgm:t>
    </dgm:pt>
    <dgm:pt modelId="{DF563B3C-EB9E-456D-9C0E-7DA59FF4099F}" type="parTrans" cxnId="{6953E608-5310-41ED-9B21-CEF1E7ADBC19}">
      <dgm:prSet/>
      <dgm:spPr/>
      <dgm:t>
        <a:bodyPr/>
        <a:lstStyle/>
        <a:p>
          <a:endParaRPr lang="en-US"/>
        </a:p>
      </dgm:t>
    </dgm:pt>
    <dgm:pt modelId="{637E4DED-F5D0-4542-BE1E-68BA000D74F4}" type="sibTrans" cxnId="{6953E608-5310-41ED-9B21-CEF1E7ADBC19}">
      <dgm:prSet/>
      <dgm:spPr/>
      <dgm:t>
        <a:bodyPr/>
        <a:lstStyle/>
        <a:p>
          <a:endParaRPr lang="en-US"/>
        </a:p>
      </dgm:t>
    </dgm:pt>
    <dgm:pt modelId="{8C78E9FC-41DD-487C-BE47-0F57FBD0E693}">
      <dgm:prSet custT="1"/>
      <dgm:spPr/>
      <dgm:t>
        <a:bodyPr/>
        <a:lstStyle/>
        <a:p>
          <a:r>
            <a:rPr lang="en-US" sz="1800" dirty="0"/>
            <a:t>Weak analysis</a:t>
          </a:r>
        </a:p>
      </dgm:t>
    </dgm:pt>
    <dgm:pt modelId="{925B089B-D4F6-4E7A-957B-694AC564EB09}" type="sibTrans" cxnId="{7E662E89-3D07-43E7-9308-D2309CE37A47}">
      <dgm:prSet/>
      <dgm:spPr/>
      <dgm:t>
        <a:bodyPr/>
        <a:lstStyle/>
        <a:p>
          <a:endParaRPr lang="en-US"/>
        </a:p>
      </dgm:t>
    </dgm:pt>
    <dgm:pt modelId="{845A986F-D4AA-4A0B-A0E9-E7A66A764DEA}" type="parTrans" cxnId="{7E662E89-3D07-43E7-9308-D2309CE37A47}">
      <dgm:prSet/>
      <dgm:spPr/>
      <dgm:t>
        <a:bodyPr/>
        <a:lstStyle/>
        <a:p>
          <a:endParaRPr lang="en-US"/>
        </a:p>
      </dgm:t>
    </dgm:pt>
    <dgm:pt modelId="{0E8A8132-C989-4749-9A99-E7902569310F}">
      <dgm:prSet custT="1"/>
      <dgm:spPr/>
      <dgm:t>
        <a:bodyPr/>
        <a:lstStyle/>
        <a:p>
          <a:r>
            <a:rPr lang="en-US" sz="1800" dirty="0"/>
            <a:t>Overly strong conclusions</a:t>
          </a:r>
        </a:p>
      </dgm:t>
    </dgm:pt>
    <dgm:pt modelId="{50D44924-7284-49C8-ABEA-DB4D4751AD7A}" type="parTrans" cxnId="{3E33875F-BF26-4A0B-8BA6-8E887AB15CF9}">
      <dgm:prSet/>
      <dgm:spPr/>
      <dgm:t>
        <a:bodyPr/>
        <a:lstStyle/>
        <a:p>
          <a:endParaRPr lang="en-US"/>
        </a:p>
      </dgm:t>
    </dgm:pt>
    <dgm:pt modelId="{3681C305-6416-481C-B911-5EDF38A07C52}" type="sibTrans" cxnId="{3E33875F-BF26-4A0B-8BA6-8E887AB15CF9}">
      <dgm:prSet/>
      <dgm:spPr/>
      <dgm:t>
        <a:bodyPr/>
        <a:lstStyle/>
        <a:p>
          <a:endParaRPr lang="en-US"/>
        </a:p>
      </dgm:t>
    </dgm:pt>
    <dgm:pt modelId="{B09AE0BA-3778-4A0D-A122-965FF15EAA6C}">
      <dgm:prSet phldrT="[Text]" custT="1"/>
      <dgm:spPr/>
      <dgm:t>
        <a:bodyPr/>
        <a:lstStyle/>
        <a:p>
          <a:r>
            <a:rPr lang="en-US" sz="1800" dirty="0"/>
            <a:t>Weak conclusions</a:t>
          </a:r>
        </a:p>
      </dgm:t>
    </dgm:pt>
    <dgm:pt modelId="{B4877579-BB56-464A-9BBC-B8D6F4EC2C59}" type="parTrans" cxnId="{4F51A994-AED3-4252-ADAE-710ECE9EFEB4}">
      <dgm:prSet/>
      <dgm:spPr/>
      <dgm:t>
        <a:bodyPr/>
        <a:lstStyle/>
        <a:p>
          <a:endParaRPr lang="en-US"/>
        </a:p>
      </dgm:t>
    </dgm:pt>
    <dgm:pt modelId="{C34008AF-AA63-450D-9158-15C3361C9FA5}" type="sibTrans" cxnId="{4F51A994-AED3-4252-ADAE-710ECE9EFEB4}">
      <dgm:prSet/>
      <dgm:spPr/>
      <dgm:t>
        <a:bodyPr/>
        <a:lstStyle/>
        <a:p>
          <a:endParaRPr lang="en-US"/>
        </a:p>
      </dgm:t>
    </dgm:pt>
    <dgm:pt modelId="{272C2D1F-069A-4B41-B58E-8797C574B10A}">
      <dgm:prSet phldrT="[Text]" custT="1"/>
      <dgm:spPr/>
      <dgm:t>
        <a:bodyPr/>
        <a:lstStyle/>
        <a:p>
          <a:r>
            <a:rPr lang="en-US" sz="1800" dirty="0"/>
            <a:t>Strong, Well-Founded conclusions</a:t>
          </a:r>
        </a:p>
      </dgm:t>
    </dgm:pt>
    <dgm:pt modelId="{5F36599B-51C3-40BE-B6A6-0DAC6D64DFC8}" type="parTrans" cxnId="{8DF00BAB-C2EA-4DE5-A08B-76755046C8B2}">
      <dgm:prSet/>
      <dgm:spPr/>
      <dgm:t>
        <a:bodyPr/>
        <a:lstStyle/>
        <a:p>
          <a:endParaRPr lang="en-US"/>
        </a:p>
      </dgm:t>
    </dgm:pt>
    <dgm:pt modelId="{FC32A966-90EE-4D03-81F7-68BDF8B75D1A}" type="sibTrans" cxnId="{8DF00BAB-C2EA-4DE5-A08B-76755046C8B2}">
      <dgm:prSet/>
      <dgm:spPr/>
      <dgm:t>
        <a:bodyPr/>
        <a:lstStyle/>
        <a:p>
          <a:endParaRPr lang="en-US"/>
        </a:p>
      </dgm:t>
    </dgm:pt>
    <dgm:pt modelId="{E945481F-60A1-4E99-A387-3B5B8912FC0C}">
      <dgm:prSet phldrT="[Text]" custT="1"/>
      <dgm:spPr/>
      <dgm:t>
        <a:bodyPr/>
        <a:lstStyle/>
        <a:p>
          <a:pPr>
            <a:buNone/>
          </a:pPr>
          <a:r>
            <a:rPr lang="en-US" sz="1800" dirty="0"/>
            <a:t>Level 4 PLUS:</a:t>
          </a:r>
        </a:p>
      </dgm:t>
    </dgm:pt>
    <dgm:pt modelId="{0E50D0DF-84C7-487A-80FC-B46CCAAFEF00}" type="parTrans" cxnId="{BC9F6068-A1EB-4895-8071-3DF36C263F3E}">
      <dgm:prSet/>
      <dgm:spPr/>
      <dgm:t>
        <a:bodyPr/>
        <a:lstStyle/>
        <a:p>
          <a:endParaRPr lang="en-US"/>
        </a:p>
      </dgm:t>
    </dgm:pt>
    <dgm:pt modelId="{AF3EA7D7-187F-48B1-8FB1-22707A928ED9}" type="sibTrans" cxnId="{BC9F6068-A1EB-4895-8071-3DF36C263F3E}">
      <dgm:prSet/>
      <dgm:spPr/>
      <dgm:t>
        <a:bodyPr/>
        <a:lstStyle/>
        <a:p>
          <a:endParaRPr lang="en-US"/>
        </a:p>
      </dgm:t>
    </dgm:pt>
    <dgm:pt modelId="{3EF33FBC-425F-4DE6-902F-9B7D9BE7CF2B}">
      <dgm:prSet phldrT="[Text]" custT="1"/>
      <dgm:spPr/>
      <dgm:t>
        <a:bodyPr/>
        <a:lstStyle/>
        <a:p>
          <a:r>
            <a:rPr lang="en-US" sz="1800" dirty="0"/>
            <a:t>Automatically address limitations</a:t>
          </a:r>
        </a:p>
      </dgm:t>
    </dgm:pt>
    <dgm:pt modelId="{55A02940-11D7-465D-94BB-9CA48EFAF28A}" type="parTrans" cxnId="{CF02AB5E-728F-4F7B-B36A-7F0E79979383}">
      <dgm:prSet/>
      <dgm:spPr/>
      <dgm:t>
        <a:bodyPr/>
        <a:lstStyle/>
        <a:p>
          <a:endParaRPr lang="en-US"/>
        </a:p>
      </dgm:t>
    </dgm:pt>
    <dgm:pt modelId="{1C8A7CEB-2CD2-4268-A6A4-C12E2637D044}" type="sibTrans" cxnId="{CF02AB5E-728F-4F7B-B36A-7F0E79979383}">
      <dgm:prSet/>
      <dgm:spPr/>
      <dgm:t>
        <a:bodyPr/>
        <a:lstStyle/>
        <a:p>
          <a:endParaRPr lang="en-US"/>
        </a:p>
      </dgm:t>
    </dgm:pt>
    <dgm:pt modelId="{B58F403D-2C44-4350-A363-EF5E09FDD140}">
      <dgm:prSet phldrT="[Text]" custT="1"/>
      <dgm:spPr/>
      <dgm:t>
        <a:bodyPr/>
        <a:lstStyle/>
        <a:p>
          <a:r>
            <a:rPr lang="en-US" sz="1800" dirty="0"/>
            <a:t>Seek new knowledge over time</a:t>
          </a:r>
        </a:p>
      </dgm:t>
    </dgm:pt>
    <dgm:pt modelId="{F21558A9-DF39-41F6-91E6-EA702C4A23DC}" type="parTrans" cxnId="{11CC029E-E990-46BC-A277-09379BA629A1}">
      <dgm:prSet/>
      <dgm:spPr/>
      <dgm:t>
        <a:bodyPr/>
        <a:lstStyle/>
        <a:p>
          <a:endParaRPr lang="en-US"/>
        </a:p>
      </dgm:t>
    </dgm:pt>
    <dgm:pt modelId="{1802BC8D-DC33-4B3B-8D3F-4F94B958AFC0}" type="sibTrans" cxnId="{11CC029E-E990-46BC-A277-09379BA629A1}">
      <dgm:prSet/>
      <dgm:spPr/>
      <dgm:t>
        <a:bodyPr/>
        <a:lstStyle/>
        <a:p>
          <a:endParaRPr lang="en-US"/>
        </a:p>
      </dgm:t>
    </dgm:pt>
    <dgm:pt modelId="{0949002D-277B-4F59-B121-CB8CCAF55D32}" type="pres">
      <dgm:prSet presAssocID="{A0755E22-F316-44F7-9FFF-115EF794D362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4A972606-22F5-44A2-B132-0D700AFB3EA9}" type="pres">
      <dgm:prSet presAssocID="{CE991711-8BAC-4C99-8629-93E0576341EF}" presName="Accent5" presStyleCnt="0"/>
      <dgm:spPr/>
    </dgm:pt>
    <dgm:pt modelId="{78451F3E-84C7-427B-B1D2-684805950E21}" type="pres">
      <dgm:prSet presAssocID="{CE991711-8BAC-4C99-8629-93E0576341EF}" presName="Accent" presStyleLbl="node1" presStyleIdx="0" presStyleCnt="5"/>
      <dgm:spPr/>
    </dgm:pt>
    <dgm:pt modelId="{C009F00D-07A5-4AFA-AD5A-0DFBF5EA8AE9}" type="pres">
      <dgm:prSet presAssocID="{CE991711-8BAC-4C99-8629-93E0576341EF}" presName="ParentBackground5" presStyleCnt="0"/>
      <dgm:spPr/>
    </dgm:pt>
    <dgm:pt modelId="{09366793-59FD-4A62-B868-AB6481A814A4}" type="pres">
      <dgm:prSet presAssocID="{CE991711-8BAC-4C99-8629-93E0576341EF}" presName="ParentBackground" presStyleLbl="fgAcc1" presStyleIdx="0" presStyleCnt="5"/>
      <dgm:spPr/>
    </dgm:pt>
    <dgm:pt modelId="{CAEACDCA-061E-436F-A235-9E48B3EF6DE8}" type="pres">
      <dgm:prSet presAssocID="{CE991711-8BAC-4C99-8629-93E0576341EF}" presName="Child5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330CAA11-5C17-4196-9536-E6BF4CF35FE0}" type="pres">
      <dgm:prSet presAssocID="{CE991711-8BAC-4C99-8629-93E0576341EF}" presName="Parent5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16D9706B-4360-4F21-B4F8-C7BBBADF8530}" type="pres">
      <dgm:prSet presAssocID="{A071C042-7187-44A2-B53E-9F7788000E83}" presName="Accent4" presStyleCnt="0"/>
      <dgm:spPr/>
    </dgm:pt>
    <dgm:pt modelId="{AB60D09B-1424-4A65-A55B-5DCD098E75C0}" type="pres">
      <dgm:prSet presAssocID="{A071C042-7187-44A2-B53E-9F7788000E83}" presName="Accent" presStyleLbl="node1" presStyleIdx="1" presStyleCnt="5"/>
      <dgm:spPr/>
    </dgm:pt>
    <dgm:pt modelId="{F3F72779-EC0F-43BC-91C7-6BE6128B04AA}" type="pres">
      <dgm:prSet presAssocID="{A071C042-7187-44A2-B53E-9F7788000E83}" presName="ParentBackground4" presStyleCnt="0"/>
      <dgm:spPr/>
    </dgm:pt>
    <dgm:pt modelId="{0AAB78B3-16DC-45B2-8EC4-FF9523080883}" type="pres">
      <dgm:prSet presAssocID="{A071C042-7187-44A2-B53E-9F7788000E83}" presName="ParentBackground" presStyleLbl="fgAcc1" presStyleIdx="1" presStyleCnt="5"/>
      <dgm:spPr/>
    </dgm:pt>
    <dgm:pt modelId="{25E8F789-2ECF-4273-9939-983AD78D5E64}" type="pres">
      <dgm:prSet presAssocID="{A071C042-7187-44A2-B53E-9F7788000E83}" presName="Child4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D3AEE39-82B8-44B3-8869-7962A01BCAF0}" type="pres">
      <dgm:prSet presAssocID="{A071C042-7187-44A2-B53E-9F7788000E83}" presName="Parent4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F3A594EA-3F9E-4485-B886-43B155244DF1}" type="pres">
      <dgm:prSet presAssocID="{0D04C46F-F19A-4426-A834-190E722ABC2B}" presName="Accent3" presStyleCnt="0"/>
      <dgm:spPr/>
    </dgm:pt>
    <dgm:pt modelId="{E4BDA37F-E70F-44A3-A450-112F3BCC0D81}" type="pres">
      <dgm:prSet presAssocID="{0D04C46F-F19A-4426-A834-190E722ABC2B}" presName="Accent" presStyleLbl="node1" presStyleIdx="2" presStyleCnt="5"/>
      <dgm:spPr/>
    </dgm:pt>
    <dgm:pt modelId="{34ABD94E-78AB-4109-A720-BFDC662258E5}" type="pres">
      <dgm:prSet presAssocID="{0D04C46F-F19A-4426-A834-190E722ABC2B}" presName="ParentBackground3" presStyleCnt="0"/>
      <dgm:spPr/>
    </dgm:pt>
    <dgm:pt modelId="{1FE5F7F2-5021-4E1B-831A-148E663A2A47}" type="pres">
      <dgm:prSet presAssocID="{0D04C46F-F19A-4426-A834-190E722ABC2B}" presName="ParentBackground" presStyleLbl="fgAcc1" presStyleIdx="2" presStyleCnt="5"/>
      <dgm:spPr/>
    </dgm:pt>
    <dgm:pt modelId="{04674135-C34F-4DC9-8260-2F028F4CD1AC}" type="pres">
      <dgm:prSet presAssocID="{0D04C46F-F19A-4426-A834-190E722ABC2B}" presName="Child3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F2805FE9-F58E-4F72-A988-B80AAA4D856E}" type="pres">
      <dgm:prSet presAssocID="{0D04C46F-F19A-4426-A834-190E722ABC2B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8EDB905B-F57F-4CC2-8418-9201F9E24F44}" type="pres">
      <dgm:prSet presAssocID="{8D0CC0CB-2EC0-48F7-B076-B5B3F1EC9E7F}" presName="Accent2" presStyleCnt="0"/>
      <dgm:spPr/>
    </dgm:pt>
    <dgm:pt modelId="{2FE2BD73-2029-40DA-B233-1B68FE783C53}" type="pres">
      <dgm:prSet presAssocID="{8D0CC0CB-2EC0-48F7-B076-B5B3F1EC9E7F}" presName="Accent" presStyleLbl="node1" presStyleIdx="3" presStyleCnt="5"/>
      <dgm:spPr/>
    </dgm:pt>
    <dgm:pt modelId="{FB8252F0-92AC-4210-AED1-6162E90ECDF7}" type="pres">
      <dgm:prSet presAssocID="{8D0CC0CB-2EC0-48F7-B076-B5B3F1EC9E7F}" presName="ParentBackground2" presStyleCnt="0"/>
      <dgm:spPr/>
    </dgm:pt>
    <dgm:pt modelId="{E4A21770-E2D1-4C2F-B458-80A60E9C4701}" type="pres">
      <dgm:prSet presAssocID="{8D0CC0CB-2EC0-48F7-B076-B5B3F1EC9E7F}" presName="ParentBackground" presStyleLbl="fgAcc1" presStyleIdx="3" presStyleCnt="5"/>
      <dgm:spPr/>
    </dgm:pt>
    <dgm:pt modelId="{2B06F43D-885D-4263-BED2-C8BB0107B795}" type="pres">
      <dgm:prSet presAssocID="{8D0CC0CB-2EC0-48F7-B076-B5B3F1EC9E7F}" presName="Child2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BBFC8D2-47B1-4BC4-BAE3-AC5D6555FD3A}" type="pres">
      <dgm:prSet presAssocID="{8D0CC0CB-2EC0-48F7-B076-B5B3F1EC9E7F}" presName="Parent2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5B4EC3FE-985B-47FB-A086-9D30EAFBE6E7}" type="pres">
      <dgm:prSet presAssocID="{F3899464-A6E8-4C96-8844-CB9EEEDCFA95}" presName="Accent1" presStyleCnt="0"/>
      <dgm:spPr/>
    </dgm:pt>
    <dgm:pt modelId="{C30DDC4C-EE50-4BAB-B08B-15D75F61265A}" type="pres">
      <dgm:prSet presAssocID="{F3899464-A6E8-4C96-8844-CB9EEEDCFA95}" presName="Accent" presStyleLbl="node1" presStyleIdx="4" presStyleCnt="5"/>
      <dgm:spPr/>
    </dgm:pt>
    <dgm:pt modelId="{B0F7FF02-FCD3-4129-B1D3-68A436B3CA0C}" type="pres">
      <dgm:prSet presAssocID="{F3899464-A6E8-4C96-8844-CB9EEEDCFA95}" presName="ParentBackground1" presStyleCnt="0"/>
      <dgm:spPr/>
    </dgm:pt>
    <dgm:pt modelId="{E67670E8-69E9-4528-842C-81E0371195B8}" type="pres">
      <dgm:prSet presAssocID="{F3899464-A6E8-4C96-8844-CB9EEEDCFA95}" presName="ParentBackground" presStyleLbl="fgAcc1" presStyleIdx="4" presStyleCnt="5"/>
      <dgm:spPr/>
    </dgm:pt>
    <dgm:pt modelId="{35254546-8EA7-4318-8BF1-501BF86D94E6}" type="pres">
      <dgm:prSet presAssocID="{F3899464-A6E8-4C96-8844-CB9EEEDCFA95}" presName="Child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1548D9FD-4A5A-4DBC-8AB4-3AF82E7FB89F}" type="pres">
      <dgm:prSet presAssocID="{F3899464-A6E8-4C96-8844-CB9EEEDCFA95}" presName="Parent1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5219E407-85A7-440E-950A-877C29A2CCBB}" type="presOf" srcId="{E945481F-60A1-4E99-A387-3B5B8912FC0C}" destId="{CAEACDCA-061E-436F-A235-9E48B3EF6DE8}" srcOrd="0" destOrd="0" presId="urn:microsoft.com/office/officeart/2011/layout/CircleProcess"/>
    <dgm:cxn modelId="{6953E608-5310-41ED-9B21-CEF1E7ADBC19}" srcId="{A0755E22-F316-44F7-9FFF-115EF794D362}" destId="{CE991711-8BAC-4C99-8629-93E0576341EF}" srcOrd="4" destOrd="0" parTransId="{DF563B3C-EB9E-456D-9C0E-7DA59FF4099F}" sibTransId="{637E4DED-F5D0-4542-BE1E-68BA000D74F4}"/>
    <dgm:cxn modelId="{DF4A340A-8842-4EA4-9F61-1DF728F7892A}" type="presOf" srcId="{0D04C46F-F19A-4426-A834-190E722ABC2B}" destId="{1FE5F7F2-5021-4E1B-831A-148E663A2A47}" srcOrd="0" destOrd="0" presId="urn:microsoft.com/office/officeart/2011/layout/CircleProcess"/>
    <dgm:cxn modelId="{ADC3772F-709A-4290-AC65-D6DFECD92E02}" type="presOf" srcId="{8C78E9FC-41DD-487C-BE47-0F57FBD0E693}" destId="{2B06F43D-885D-4263-BED2-C8BB0107B795}" srcOrd="0" destOrd="0" presId="urn:microsoft.com/office/officeart/2011/layout/CircleProcess"/>
    <dgm:cxn modelId="{3846D932-D405-45E5-8130-A026C740A679}" type="presOf" srcId="{A071C042-7187-44A2-B53E-9F7788000E83}" destId="{BD3AEE39-82B8-44B3-8869-7962A01BCAF0}" srcOrd="1" destOrd="0" presId="urn:microsoft.com/office/officeart/2011/layout/CircleProcess"/>
    <dgm:cxn modelId="{8F7C8F35-4F2B-459B-A6C3-D891C22C9683}" type="presOf" srcId="{0E8A8132-C989-4749-9A99-E7902569310F}" destId="{2B06F43D-885D-4263-BED2-C8BB0107B795}" srcOrd="0" destOrd="1" presId="urn:microsoft.com/office/officeart/2011/layout/CircleProcess"/>
    <dgm:cxn modelId="{A141203D-CD74-4437-B1EF-CD0CC11D2C22}" type="presOf" srcId="{CE991711-8BAC-4C99-8629-93E0576341EF}" destId="{330CAA11-5C17-4196-9536-E6BF4CF35FE0}" srcOrd="1" destOrd="0" presId="urn:microsoft.com/office/officeart/2011/layout/CircleProcess"/>
    <dgm:cxn modelId="{88A33C5E-311B-4DBF-ACBB-242F7C95FD96}" type="presOf" srcId="{A071C042-7187-44A2-B53E-9F7788000E83}" destId="{0AAB78B3-16DC-45B2-8EC4-FF9523080883}" srcOrd="0" destOrd="0" presId="urn:microsoft.com/office/officeart/2011/layout/CircleProcess"/>
    <dgm:cxn modelId="{CF02AB5E-728F-4F7B-B36A-7F0E79979383}" srcId="{CE991711-8BAC-4C99-8629-93E0576341EF}" destId="{3EF33FBC-425F-4DE6-902F-9B7D9BE7CF2B}" srcOrd="1" destOrd="0" parTransId="{55A02940-11D7-465D-94BB-9CA48EFAF28A}" sibTransId="{1C8A7CEB-2CD2-4268-A6A4-C12E2637D044}"/>
    <dgm:cxn modelId="{3E33875F-BF26-4A0B-8BA6-8E887AB15CF9}" srcId="{8D0CC0CB-2EC0-48F7-B076-B5B3F1EC9E7F}" destId="{0E8A8132-C989-4749-9A99-E7902569310F}" srcOrd="1" destOrd="0" parTransId="{50D44924-7284-49C8-ABEA-DB4D4751AD7A}" sibTransId="{3681C305-6416-481C-B911-5EDF38A07C52}"/>
    <dgm:cxn modelId="{4D5EDF60-5F28-49FA-AB50-470B97B23D0E}" type="presOf" srcId="{F3899464-A6E8-4C96-8844-CB9EEEDCFA95}" destId="{E67670E8-69E9-4528-842C-81E0371195B8}" srcOrd="0" destOrd="0" presId="urn:microsoft.com/office/officeart/2011/layout/CircleProcess"/>
    <dgm:cxn modelId="{5F648E42-828B-43CD-8A3F-BD57472B89C2}" srcId="{A0755E22-F316-44F7-9FFF-115EF794D362}" destId="{A071C042-7187-44A2-B53E-9F7788000E83}" srcOrd="3" destOrd="0" parTransId="{D4196DAB-9D3F-4434-8FE8-C4B817C39387}" sibTransId="{0C37D509-DDC6-4B4F-9AA2-66596E92724C}"/>
    <dgm:cxn modelId="{BC9F6068-A1EB-4895-8071-3DF36C263F3E}" srcId="{CE991711-8BAC-4C99-8629-93E0576341EF}" destId="{E945481F-60A1-4E99-A387-3B5B8912FC0C}" srcOrd="0" destOrd="0" parTransId="{0E50D0DF-84C7-487A-80FC-B46CCAAFEF00}" sibTransId="{AF3EA7D7-187F-48B1-8FB1-22707A928ED9}"/>
    <dgm:cxn modelId="{FC73404B-1E25-4BC2-9633-135147BD1987}" type="presOf" srcId="{272C2D1F-069A-4B41-B58E-8797C574B10A}" destId="{25E8F789-2ECF-4273-9939-983AD78D5E64}" srcOrd="0" destOrd="1" presId="urn:microsoft.com/office/officeart/2011/layout/CircleProcess"/>
    <dgm:cxn modelId="{0087316C-4FB9-4574-814B-46FC557A0238}" type="presOf" srcId="{3EF33FBC-425F-4DE6-902F-9B7D9BE7CF2B}" destId="{CAEACDCA-061E-436F-A235-9E48B3EF6DE8}" srcOrd="0" destOrd="1" presId="urn:microsoft.com/office/officeart/2011/layout/CircleProcess"/>
    <dgm:cxn modelId="{ACAEC96E-D1A9-489D-A130-3400F6753C85}" srcId="{A0755E22-F316-44F7-9FFF-115EF794D362}" destId="{F3899464-A6E8-4C96-8844-CB9EEEDCFA95}" srcOrd="0" destOrd="0" parTransId="{69F1BF8C-EE70-4CB2-AC5E-3CBE6578E548}" sibTransId="{6191F0C5-7C60-43C9-A193-D618B61869A6}"/>
    <dgm:cxn modelId="{142E1451-776B-4210-9D94-0B51C92420F2}" type="presOf" srcId="{B09AE0BA-3778-4A0D-A122-965FF15EAA6C}" destId="{04674135-C34F-4DC9-8260-2F028F4CD1AC}" srcOrd="0" destOrd="1" presId="urn:microsoft.com/office/officeart/2011/layout/CircleProcess"/>
    <dgm:cxn modelId="{45EDC182-5DA5-4D26-B7FE-73AA2B79E8C2}" srcId="{0D04C46F-F19A-4426-A834-190E722ABC2B}" destId="{1FF20C1E-810E-4D10-9D47-879576A189C9}" srcOrd="0" destOrd="0" parTransId="{21E9A995-741E-4E2B-9840-7F976092487F}" sibTransId="{2216BE9B-38C8-4A5A-B6F3-A226975CCE59}"/>
    <dgm:cxn modelId="{7E662E89-3D07-43E7-9308-D2309CE37A47}" srcId="{8D0CC0CB-2EC0-48F7-B076-B5B3F1EC9E7F}" destId="{8C78E9FC-41DD-487C-BE47-0F57FBD0E693}" srcOrd="0" destOrd="0" parTransId="{845A986F-D4AA-4A0B-A0E9-E7A66A764DEA}" sibTransId="{925B089B-D4F6-4E7A-957B-694AC564EB09}"/>
    <dgm:cxn modelId="{4F51A994-AED3-4252-ADAE-710ECE9EFEB4}" srcId="{0D04C46F-F19A-4426-A834-190E722ABC2B}" destId="{B09AE0BA-3778-4A0D-A122-965FF15EAA6C}" srcOrd="1" destOrd="0" parTransId="{B4877579-BB56-464A-9BBC-B8D6F4EC2C59}" sibTransId="{C34008AF-AA63-450D-9158-15C3361C9FA5}"/>
    <dgm:cxn modelId="{F8F34197-45AF-4EDF-B294-81CD59126F17}" srcId="{F3899464-A6E8-4C96-8844-CB9EEEDCFA95}" destId="{A060690B-3A7D-4EBF-BD3D-981ACAAB950E}" srcOrd="1" destOrd="0" parTransId="{1F0C703B-2087-4C0C-88DC-B490444EC02E}" sibTransId="{3EFDC53E-27B1-44FD-B252-6AA3F110E037}"/>
    <dgm:cxn modelId="{74E0399C-A383-4E49-80A4-B68787ECAE52}" type="presOf" srcId="{48CBAE3A-21D4-4E3B-81C9-CEF7E0A1A7B5}" destId="{35254546-8EA7-4318-8BF1-501BF86D94E6}" srcOrd="0" destOrd="0" presId="urn:microsoft.com/office/officeart/2011/layout/CircleProcess"/>
    <dgm:cxn modelId="{8401149D-3F89-4305-B793-0D5E734C2703}" type="presOf" srcId="{8D0CC0CB-2EC0-48F7-B076-B5B3F1EC9E7F}" destId="{FBBFC8D2-47B1-4BC4-BAE3-AC5D6555FD3A}" srcOrd="1" destOrd="0" presId="urn:microsoft.com/office/officeart/2011/layout/CircleProcess"/>
    <dgm:cxn modelId="{11CC029E-E990-46BC-A277-09379BA629A1}" srcId="{CE991711-8BAC-4C99-8629-93E0576341EF}" destId="{B58F403D-2C44-4350-A363-EF5E09FDD140}" srcOrd="2" destOrd="0" parTransId="{F21558A9-DF39-41F6-91E6-EA702C4A23DC}" sibTransId="{1802BC8D-DC33-4B3B-8D3F-4F94B958AFC0}"/>
    <dgm:cxn modelId="{E99DEE9F-12DD-46C1-A272-E8C539DE3AFD}" type="presOf" srcId="{8D0CC0CB-2EC0-48F7-B076-B5B3F1EC9E7F}" destId="{E4A21770-E2D1-4C2F-B458-80A60E9C4701}" srcOrd="0" destOrd="0" presId="urn:microsoft.com/office/officeart/2011/layout/CircleProcess"/>
    <dgm:cxn modelId="{5598E0A1-2F1C-4C87-95D6-D260E2588FD1}" type="presOf" srcId="{B58F403D-2C44-4350-A363-EF5E09FDD140}" destId="{CAEACDCA-061E-436F-A235-9E48B3EF6DE8}" srcOrd="0" destOrd="2" presId="urn:microsoft.com/office/officeart/2011/layout/CircleProcess"/>
    <dgm:cxn modelId="{A78305A2-D97F-4820-992F-BBBB209DEA65}" srcId="{A0755E22-F316-44F7-9FFF-115EF794D362}" destId="{0D04C46F-F19A-4426-A834-190E722ABC2B}" srcOrd="2" destOrd="0" parTransId="{7EC50B36-5AC8-4BD4-BC50-9AF39832310E}" sibTransId="{069ED5CA-3DE3-45D7-9E86-550FB217E391}"/>
    <dgm:cxn modelId="{D5BAFDA8-8987-4644-BDFD-F8DCB2E49C01}" type="presOf" srcId="{1FF20C1E-810E-4D10-9D47-879576A189C9}" destId="{04674135-C34F-4DC9-8260-2F028F4CD1AC}" srcOrd="0" destOrd="0" presId="urn:microsoft.com/office/officeart/2011/layout/CircleProcess"/>
    <dgm:cxn modelId="{8D0508AB-1A64-4285-A9D7-812C6C81090E}" srcId="{A071C042-7187-44A2-B53E-9F7788000E83}" destId="{40A3D302-1A33-45E0-AE34-95D0A259746A}" srcOrd="0" destOrd="0" parTransId="{F2064B07-18D3-42D7-A994-DA586C9384E6}" sibTransId="{5DC6ABB5-EA4B-4E23-9ABD-6EF7619335A6}"/>
    <dgm:cxn modelId="{8DF00BAB-C2EA-4DE5-A08B-76755046C8B2}" srcId="{A071C042-7187-44A2-B53E-9F7788000E83}" destId="{272C2D1F-069A-4B41-B58E-8797C574B10A}" srcOrd="1" destOrd="0" parTransId="{5F36599B-51C3-40BE-B6A6-0DAC6D64DFC8}" sibTransId="{FC32A966-90EE-4D03-81F7-68BDF8B75D1A}"/>
    <dgm:cxn modelId="{727F5AB3-EB45-40F6-8EB7-8C380BCE77D9}" type="presOf" srcId="{40A3D302-1A33-45E0-AE34-95D0A259746A}" destId="{25E8F789-2ECF-4273-9939-983AD78D5E64}" srcOrd="0" destOrd="0" presId="urn:microsoft.com/office/officeart/2011/layout/CircleProcess"/>
    <dgm:cxn modelId="{AEF0C0BE-4AFA-4773-A440-7514F2AAA2D7}" type="presOf" srcId="{A060690B-3A7D-4EBF-BD3D-981ACAAB950E}" destId="{35254546-8EA7-4318-8BF1-501BF86D94E6}" srcOrd="0" destOrd="1" presId="urn:microsoft.com/office/officeart/2011/layout/CircleProcess"/>
    <dgm:cxn modelId="{15BC83C8-6B0D-4288-BF81-588600CBAD23}" srcId="{F3899464-A6E8-4C96-8844-CB9EEEDCFA95}" destId="{48CBAE3A-21D4-4E3B-81C9-CEF7E0A1A7B5}" srcOrd="0" destOrd="0" parTransId="{8DDEE357-7F4C-4543-AB1C-2A7251837A28}" sibTransId="{98867159-FA92-4EFF-BC30-93F5C296D9AB}"/>
    <dgm:cxn modelId="{B93C47D2-B598-41AB-AAE9-97E730C3E6C8}" srcId="{A0755E22-F316-44F7-9FFF-115EF794D362}" destId="{8D0CC0CB-2EC0-48F7-B076-B5B3F1EC9E7F}" srcOrd="1" destOrd="0" parTransId="{D4F872B4-A844-4DCD-8FFE-C587940B633D}" sibTransId="{200FDC75-D8CF-4D3A-8BD7-07EE459B74E3}"/>
    <dgm:cxn modelId="{ABCC13D3-A8D2-4FD9-974E-7679F537FD2C}" type="presOf" srcId="{F3899464-A6E8-4C96-8844-CB9EEEDCFA95}" destId="{1548D9FD-4A5A-4DBC-8AB4-3AF82E7FB89F}" srcOrd="1" destOrd="0" presId="urn:microsoft.com/office/officeart/2011/layout/CircleProcess"/>
    <dgm:cxn modelId="{123BFDD9-1DBC-466A-8111-56292C73AAAE}" type="presOf" srcId="{A0755E22-F316-44F7-9FFF-115EF794D362}" destId="{0949002D-277B-4F59-B121-CB8CCAF55D32}" srcOrd="0" destOrd="0" presId="urn:microsoft.com/office/officeart/2011/layout/CircleProcess"/>
    <dgm:cxn modelId="{B4CD67DF-E0A8-413D-A687-5E88D45BF1AC}" type="presOf" srcId="{CE991711-8BAC-4C99-8629-93E0576341EF}" destId="{09366793-59FD-4A62-B868-AB6481A814A4}" srcOrd="0" destOrd="0" presId="urn:microsoft.com/office/officeart/2011/layout/CircleProcess"/>
    <dgm:cxn modelId="{00DB3EF7-17B3-46D6-BFFF-1C2A4106E807}" type="presOf" srcId="{0D04C46F-F19A-4426-A834-190E722ABC2B}" destId="{F2805FE9-F58E-4F72-A988-B80AAA4D856E}" srcOrd="1" destOrd="0" presId="urn:microsoft.com/office/officeart/2011/layout/CircleProcess"/>
    <dgm:cxn modelId="{17C4C263-90E8-4E83-804F-F56F9D4BA663}" type="presParOf" srcId="{0949002D-277B-4F59-B121-CB8CCAF55D32}" destId="{4A972606-22F5-44A2-B132-0D700AFB3EA9}" srcOrd="0" destOrd="0" presId="urn:microsoft.com/office/officeart/2011/layout/CircleProcess"/>
    <dgm:cxn modelId="{18AC78EA-814F-4BC2-986F-4ADE39AE6E0F}" type="presParOf" srcId="{4A972606-22F5-44A2-B132-0D700AFB3EA9}" destId="{78451F3E-84C7-427B-B1D2-684805950E21}" srcOrd="0" destOrd="0" presId="urn:microsoft.com/office/officeart/2011/layout/CircleProcess"/>
    <dgm:cxn modelId="{404FA6C8-5E7C-4942-92AB-D48CDED3E6AE}" type="presParOf" srcId="{0949002D-277B-4F59-B121-CB8CCAF55D32}" destId="{C009F00D-07A5-4AFA-AD5A-0DFBF5EA8AE9}" srcOrd="1" destOrd="0" presId="urn:microsoft.com/office/officeart/2011/layout/CircleProcess"/>
    <dgm:cxn modelId="{9182AE52-BE42-4838-9828-EBFF1F62057F}" type="presParOf" srcId="{C009F00D-07A5-4AFA-AD5A-0DFBF5EA8AE9}" destId="{09366793-59FD-4A62-B868-AB6481A814A4}" srcOrd="0" destOrd="0" presId="urn:microsoft.com/office/officeart/2011/layout/CircleProcess"/>
    <dgm:cxn modelId="{CC5AA737-6254-4E2D-A559-B4261B2BD661}" type="presParOf" srcId="{0949002D-277B-4F59-B121-CB8CCAF55D32}" destId="{CAEACDCA-061E-436F-A235-9E48B3EF6DE8}" srcOrd="2" destOrd="0" presId="urn:microsoft.com/office/officeart/2011/layout/CircleProcess"/>
    <dgm:cxn modelId="{18D8C2AC-E18D-448E-9AC0-336882104360}" type="presParOf" srcId="{0949002D-277B-4F59-B121-CB8CCAF55D32}" destId="{330CAA11-5C17-4196-9536-E6BF4CF35FE0}" srcOrd="3" destOrd="0" presId="urn:microsoft.com/office/officeart/2011/layout/CircleProcess"/>
    <dgm:cxn modelId="{C3A7A59F-E487-4AB1-9450-8F90C6FB7876}" type="presParOf" srcId="{0949002D-277B-4F59-B121-CB8CCAF55D32}" destId="{16D9706B-4360-4F21-B4F8-C7BBBADF8530}" srcOrd="4" destOrd="0" presId="urn:microsoft.com/office/officeart/2011/layout/CircleProcess"/>
    <dgm:cxn modelId="{21E4B3F7-914F-402A-8C28-FA443948474D}" type="presParOf" srcId="{16D9706B-4360-4F21-B4F8-C7BBBADF8530}" destId="{AB60D09B-1424-4A65-A55B-5DCD098E75C0}" srcOrd="0" destOrd="0" presId="urn:microsoft.com/office/officeart/2011/layout/CircleProcess"/>
    <dgm:cxn modelId="{DB3845F5-CFB1-4DD4-8427-F30070C8FDB0}" type="presParOf" srcId="{0949002D-277B-4F59-B121-CB8CCAF55D32}" destId="{F3F72779-EC0F-43BC-91C7-6BE6128B04AA}" srcOrd="5" destOrd="0" presId="urn:microsoft.com/office/officeart/2011/layout/CircleProcess"/>
    <dgm:cxn modelId="{59A4D73C-186E-4AE8-BE9F-7575B9641AF9}" type="presParOf" srcId="{F3F72779-EC0F-43BC-91C7-6BE6128B04AA}" destId="{0AAB78B3-16DC-45B2-8EC4-FF9523080883}" srcOrd="0" destOrd="0" presId="urn:microsoft.com/office/officeart/2011/layout/CircleProcess"/>
    <dgm:cxn modelId="{550FCA4D-8DC5-4BB7-BE62-05ED8EB1F773}" type="presParOf" srcId="{0949002D-277B-4F59-B121-CB8CCAF55D32}" destId="{25E8F789-2ECF-4273-9939-983AD78D5E64}" srcOrd="6" destOrd="0" presId="urn:microsoft.com/office/officeart/2011/layout/CircleProcess"/>
    <dgm:cxn modelId="{1C74CB0C-7B50-4130-B687-53CF5D6A74B4}" type="presParOf" srcId="{0949002D-277B-4F59-B121-CB8CCAF55D32}" destId="{BD3AEE39-82B8-44B3-8869-7962A01BCAF0}" srcOrd="7" destOrd="0" presId="urn:microsoft.com/office/officeart/2011/layout/CircleProcess"/>
    <dgm:cxn modelId="{9744C9DB-691F-4CA9-A631-7CAD6A3BB5B6}" type="presParOf" srcId="{0949002D-277B-4F59-B121-CB8CCAF55D32}" destId="{F3A594EA-3F9E-4485-B886-43B155244DF1}" srcOrd="8" destOrd="0" presId="urn:microsoft.com/office/officeart/2011/layout/CircleProcess"/>
    <dgm:cxn modelId="{8122DB4A-09F3-4B39-AB82-3D551206D325}" type="presParOf" srcId="{F3A594EA-3F9E-4485-B886-43B155244DF1}" destId="{E4BDA37F-E70F-44A3-A450-112F3BCC0D81}" srcOrd="0" destOrd="0" presId="urn:microsoft.com/office/officeart/2011/layout/CircleProcess"/>
    <dgm:cxn modelId="{1891116C-5327-4994-8322-110AA542EFCB}" type="presParOf" srcId="{0949002D-277B-4F59-B121-CB8CCAF55D32}" destId="{34ABD94E-78AB-4109-A720-BFDC662258E5}" srcOrd="9" destOrd="0" presId="urn:microsoft.com/office/officeart/2011/layout/CircleProcess"/>
    <dgm:cxn modelId="{05F3CE8F-3EC3-476D-B72E-7309AFAE3B38}" type="presParOf" srcId="{34ABD94E-78AB-4109-A720-BFDC662258E5}" destId="{1FE5F7F2-5021-4E1B-831A-148E663A2A47}" srcOrd="0" destOrd="0" presId="urn:microsoft.com/office/officeart/2011/layout/CircleProcess"/>
    <dgm:cxn modelId="{805D1F27-C9B9-4188-AF17-02B5F7C885CF}" type="presParOf" srcId="{0949002D-277B-4F59-B121-CB8CCAF55D32}" destId="{04674135-C34F-4DC9-8260-2F028F4CD1AC}" srcOrd="10" destOrd="0" presId="urn:microsoft.com/office/officeart/2011/layout/CircleProcess"/>
    <dgm:cxn modelId="{978E385F-5256-4CC1-9584-96829AA9A29F}" type="presParOf" srcId="{0949002D-277B-4F59-B121-CB8CCAF55D32}" destId="{F2805FE9-F58E-4F72-A988-B80AAA4D856E}" srcOrd="11" destOrd="0" presId="urn:microsoft.com/office/officeart/2011/layout/CircleProcess"/>
    <dgm:cxn modelId="{8805183A-FBCF-4BF7-8519-FD211E451997}" type="presParOf" srcId="{0949002D-277B-4F59-B121-CB8CCAF55D32}" destId="{8EDB905B-F57F-4CC2-8418-9201F9E24F44}" srcOrd="12" destOrd="0" presId="urn:microsoft.com/office/officeart/2011/layout/CircleProcess"/>
    <dgm:cxn modelId="{AE426528-888F-4305-A457-63148CBB1D46}" type="presParOf" srcId="{8EDB905B-F57F-4CC2-8418-9201F9E24F44}" destId="{2FE2BD73-2029-40DA-B233-1B68FE783C53}" srcOrd="0" destOrd="0" presId="urn:microsoft.com/office/officeart/2011/layout/CircleProcess"/>
    <dgm:cxn modelId="{AF311F70-8FBD-4FC7-8377-561AEFF97856}" type="presParOf" srcId="{0949002D-277B-4F59-B121-CB8CCAF55D32}" destId="{FB8252F0-92AC-4210-AED1-6162E90ECDF7}" srcOrd="13" destOrd="0" presId="urn:microsoft.com/office/officeart/2011/layout/CircleProcess"/>
    <dgm:cxn modelId="{2FA06590-7AAC-4C0B-B63D-91660DBE460D}" type="presParOf" srcId="{FB8252F0-92AC-4210-AED1-6162E90ECDF7}" destId="{E4A21770-E2D1-4C2F-B458-80A60E9C4701}" srcOrd="0" destOrd="0" presId="urn:microsoft.com/office/officeart/2011/layout/CircleProcess"/>
    <dgm:cxn modelId="{83B5A4F9-4B30-45DA-8FB6-962462846937}" type="presParOf" srcId="{0949002D-277B-4F59-B121-CB8CCAF55D32}" destId="{2B06F43D-885D-4263-BED2-C8BB0107B795}" srcOrd="14" destOrd="0" presId="urn:microsoft.com/office/officeart/2011/layout/CircleProcess"/>
    <dgm:cxn modelId="{99B0D609-F93C-444B-91AD-6F9F31977D83}" type="presParOf" srcId="{0949002D-277B-4F59-B121-CB8CCAF55D32}" destId="{FBBFC8D2-47B1-4BC4-BAE3-AC5D6555FD3A}" srcOrd="15" destOrd="0" presId="urn:microsoft.com/office/officeart/2011/layout/CircleProcess"/>
    <dgm:cxn modelId="{C5518A27-96DB-4EA7-9D79-D211ABC7B915}" type="presParOf" srcId="{0949002D-277B-4F59-B121-CB8CCAF55D32}" destId="{5B4EC3FE-985B-47FB-A086-9D30EAFBE6E7}" srcOrd="16" destOrd="0" presId="urn:microsoft.com/office/officeart/2011/layout/CircleProcess"/>
    <dgm:cxn modelId="{CBFF377B-43C1-461B-9FC4-0A5B0E95170E}" type="presParOf" srcId="{5B4EC3FE-985B-47FB-A086-9D30EAFBE6E7}" destId="{C30DDC4C-EE50-4BAB-B08B-15D75F61265A}" srcOrd="0" destOrd="0" presId="urn:microsoft.com/office/officeart/2011/layout/CircleProcess"/>
    <dgm:cxn modelId="{00E0997C-8ABF-4758-91C9-7935A3541F0B}" type="presParOf" srcId="{0949002D-277B-4F59-B121-CB8CCAF55D32}" destId="{B0F7FF02-FCD3-4129-B1D3-68A436B3CA0C}" srcOrd="17" destOrd="0" presId="urn:microsoft.com/office/officeart/2011/layout/CircleProcess"/>
    <dgm:cxn modelId="{B7AD9FA8-FFBD-4519-835E-092F09D08C60}" type="presParOf" srcId="{B0F7FF02-FCD3-4129-B1D3-68A436B3CA0C}" destId="{E67670E8-69E9-4528-842C-81E0371195B8}" srcOrd="0" destOrd="0" presId="urn:microsoft.com/office/officeart/2011/layout/CircleProcess"/>
    <dgm:cxn modelId="{50B21AE7-E8A9-40FA-9B09-AE14B726AFA2}" type="presParOf" srcId="{0949002D-277B-4F59-B121-CB8CCAF55D32}" destId="{35254546-8EA7-4318-8BF1-501BF86D94E6}" srcOrd="18" destOrd="0" presId="urn:microsoft.com/office/officeart/2011/layout/CircleProcess"/>
    <dgm:cxn modelId="{0CDAA786-2E6C-4C12-B842-495AEC0CA2AB}" type="presParOf" srcId="{0949002D-277B-4F59-B121-CB8CCAF55D32}" destId="{1548D9FD-4A5A-4DBC-8AB4-3AF82E7FB89F}" srcOrd="19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755E22-F316-44F7-9FFF-115EF794D362}" type="doc">
      <dgm:prSet loTypeId="urn:microsoft.com/office/officeart/2011/layout/CircleProcess" loCatId="process" qsTypeId="urn:microsoft.com/office/officeart/2005/8/quickstyle/simple5#3" qsCatId="simple" csTypeId="urn:microsoft.com/office/officeart/2005/8/colors/accent4_2#2" csCatId="accent4" phldr="1"/>
      <dgm:spPr/>
      <dgm:t>
        <a:bodyPr/>
        <a:lstStyle/>
        <a:p>
          <a:endParaRPr lang="en-US"/>
        </a:p>
      </dgm:t>
    </dgm:pt>
    <dgm:pt modelId="{F3899464-A6E8-4C96-8844-CB9EEEDCFA95}">
      <dgm:prSet phldrT="[Text]" custT="1"/>
      <dgm:spPr/>
      <dgm:t>
        <a:bodyPr/>
        <a:lstStyle/>
        <a:p>
          <a:r>
            <a:rPr lang="en-US" sz="2000" dirty="0"/>
            <a:t>Level 1:</a:t>
          </a:r>
          <a:br>
            <a:rPr lang="en-US" sz="2000" dirty="0"/>
          </a:br>
          <a:r>
            <a:rPr lang="en-US" sz="2000" dirty="0"/>
            <a:t>Little/No Critical Thinking</a:t>
          </a:r>
        </a:p>
      </dgm:t>
    </dgm:pt>
    <dgm:pt modelId="{69F1BF8C-EE70-4CB2-AC5E-3CBE6578E548}" type="parTrans" cxnId="{ACAEC96E-D1A9-489D-A130-3400F6753C85}">
      <dgm:prSet/>
      <dgm:spPr/>
      <dgm:t>
        <a:bodyPr/>
        <a:lstStyle/>
        <a:p>
          <a:endParaRPr lang="en-US"/>
        </a:p>
      </dgm:t>
    </dgm:pt>
    <dgm:pt modelId="{6191F0C5-7C60-43C9-A193-D618B61869A6}" type="sibTrans" cxnId="{ACAEC96E-D1A9-489D-A130-3400F6753C85}">
      <dgm:prSet/>
      <dgm:spPr/>
      <dgm:t>
        <a:bodyPr/>
        <a:lstStyle/>
        <a:p>
          <a:endParaRPr lang="en-US"/>
        </a:p>
      </dgm:t>
    </dgm:pt>
    <dgm:pt modelId="{1FF20C1E-810E-4D10-9D47-879576A189C9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21E9A995-741E-4E2B-9840-7F976092487F}" type="parTrans" cxnId="{45EDC182-5DA5-4D26-B7FE-73AA2B79E8C2}">
      <dgm:prSet/>
      <dgm:spPr/>
      <dgm:t>
        <a:bodyPr/>
        <a:lstStyle/>
        <a:p>
          <a:endParaRPr lang="en-US"/>
        </a:p>
      </dgm:t>
    </dgm:pt>
    <dgm:pt modelId="{2216BE9B-38C8-4A5A-B6F3-A226975CCE59}" type="sibTrans" cxnId="{45EDC182-5DA5-4D26-B7FE-73AA2B79E8C2}">
      <dgm:prSet/>
      <dgm:spPr/>
      <dgm:t>
        <a:bodyPr/>
        <a:lstStyle/>
        <a:p>
          <a:endParaRPr lang="en-US"/>
        </a:p>
      </dgm:t>
    </dgm:pt>
    <dgm:pt modelId="{8D0CC0CB-2EC0-48F7-B076-B5B3F1EC9E7F}">
      <dgm:prSet phldrT="[Text]" custT="1"/>
      <dgm:spPr/>
      <dgm:t>
        <a:bodyPr/>
        <a:lstStyle/>
        <a:p>
          <a:r>
            <a:rPr lang="en-US" sz="2000" dirty="0"/>
            <a:t>Level 2:</a:t>
          </a:r>
          <a:br>
            <a:rPr lang="en-US" sz="2000" dirty="0"/>
          </a:br>
          <a:r>
            <a:rPr lang="en-US" sz="2000" dirty="0"/>
            <a:t>Partial Critical Thinking</a:t>
          </a:r>
        </a:p>
      </dgm:t>
    </dgm:pt>
    <dgm:pt modelId="{D4F872B4-A844-4DCD-8FFE-C587940B633D}" type="parTrans" cxnId="{B93C47D2-B598-41AB-AAE9-97E730C3E6C8}">
      <dgm:prSet/>
      <dgm:spPr/>
      <dgm:t>
        <a:bodyPr/>
        <a:lstStyle/>
        <a:p>
          <a:endParaRPr lang="en-US"/>
        </a:p>
      </dgm:t>
    </dgm:pt>
    <dgm:pt modelId="{200FDC75-D8CF-4D3A-8BD7-07EE459B74E3}" type="sibTrans" cxnId="{B93C47D2-B598-41AB-AAE9-97E730C3E6C8}">
      <dgm:prSet/>
      <dgm:spPr/>
      <dgm:t>
        <a:bodyPr/>
        <a:lstStyle/>
        <a:p>
          <a:endParaRPr lang="en-US"/>
        </a:p>
      </dgm:t>
    </dgm:pt>
    <dgm:pt modelId="{0D04C46F-F19A-4426-A834-190E722ABC2B}">
      <dgm:prSet phldrT="[Text]" custT="1"/>
      <dgm:spPr/>
      <dgm:t>
        <a:bodyPr/>
        <a:lstStyle/>
        <a:p>
          <a:r>
            <a:rPr lang="en-US" sz="2000" dirty="0"/>
            <a:t>Level 3:</a:t>
          </a:r>
          <a:br>
            <a:rPr lang="en-US" sz="2000" dirty="0"/>
          </a:br>
          <a:r>
            <a:rPr lang="en-US" sz="2000" dirty="0"/>
            <a:t>Emergent Critical Thinking</a:t>
          </a:r>
        </a:p>
      </dgm:t>
    </dgm:pt>
    <dgm:pt modelId="{7EC50B36-5AC8-4BD4-BC50-9AF39832310E}" type="parTrans" cxnId="{A78305A2-D97F-4820-992F-BBBB209DEA65}">
      <dgm:prSet/>
      <dgm:spPr/>
      <dgm:t>
        <a:bodyPr/>
        <a:lstStyle/>
        <a:p>
          <a:endParaRPr lang="en-US"/>
        </a:p>
      </dgm:t>
    </dgm:pt>
    <dgm:pt modelId="{069ED5CA-3DE3-45D7-9E86-550FB217E391}" type="sibTrans" cxnId="{A78305A2-D97F-4820-992F-BBBB209DEA65}">
      <dgm:prSet/>
      <dgm:spPr/>
      <dgm:t>
        <a:bodyPr/>
        <a:lstStyle/>
        <a:p>
          <a:endParaRPr lang="en-US"/>
        </a:p>
      </dgm:t>
    </dgm:pt>
    <dgm:pt modelId="{48CBAE3A-21D4-4E3B-81C9-CEF7E0A1A7B5}">
      <dgm:prSet phldrT="[Text]" custT="1"/>
      <dgm:spPr/>
      <dgm:t>
        <a:bodyPr/>
        <a:lstStyle/>
        <a:p>
          <a:r>
            <a:rPr lang="en-US" sz="1800" dirty="0"/>
            <a:t>No analysis</a:t>
          </a:r>
        </a:p>
      </dgm:t>
    </dgm:pt>
    <dgm:pt modelId="{8DDEE357-7F4C-4543-AB1C-2A7251837A28}" type="parTrans" cxnId="{15BC83C8-6B0D-4288-BF81-588600CBAD23}">
      <dgm:prSet/>
      <dgm:spPr/>
      <dgm:t>
        <a:bodyPr/>
        <a:lstStyle/>
        <a:p>
          <a:endParaRPr lang="en-US"/>
        </a:p>
      </dgm:t>
    </dgm:pt>
    <dgm:pt modelId="{98867159-FA92-4EFF-BC30-93F5C296D9AB}" type="sibTrans" cxnId="{15BC83C8-6B0D-4288-BF81-588600CBAD23}">
      <dgm:prSet/>
      <dgm:spPr/>
      <dgm:t>
        <a:bodyPr/>
        <a:lstStyle/>
        <a:p>
          <a:endParaRPr lang="en-US"/>
        </a:p>
      </dgm:t>
    </dgm:pt>
    <dgm:pt modelId="{A071C042-7187-44A2-B53E-9F7788000E83}">
      <dgm:prSet phldrT="[Text]" custT="1"/>
      <dgm:spPr/>
      <dgm:t>
        <a:bodyPr/>
        <a:lstStyle/>
        <a:p>
          <a:r>
            <a:rPr lang="en-US" sz="2000" dirty="0"/>
            <a:t>Level 4:</a:t>
          </a:r>
          <a:br>
            <a:rPr lang="en-US" sz="2000" dirty="0"/>
          </a:br>
          <a:r>
            <a:rPr lang="en-US" sz="2000" dirty="0"/>
            <a:t>Competent Critical Thinking</a:t>
          </a:r>
        </a:p>
      </dgm:t>
    </dgm:pt>
    <dgm:pt modelId="{D4196DAB-9D3F-4434-8FE8-C4B817C39387}" type="parTrans" cxnId="{5F648E42-828B-43CD-8A3F-BD57472B89C2}">
      <dgm:prSet/>
      <dgm:spPr/>
      <dgm:t>
        <a:bodyPr/>
        <a:lstStyle/>
        <a:p>
          <a:endParaRPr lang="en-US"/>
        </a:p>
      </dgm:t>
    </dgm:pt>
    <dgm:pt modelId="{0C37D509-DDC6-4B4F-9AA2-66596E92724C}" type="sibTrans" cxnId="{5F648E42-828B-43CD-8A3F-BD57472B89C2}">
      <dgm:prSet/>
      <dgm:spPr/>
      <dgm:t>
        <a:bodyPr/>
        <a:lstStyle/>
        <a:p>
          <a:endParaRPr lang="en-US"/>
        </a:p>
      </dgm:t>
    </dgm:pt>
    <dgm:pt modelId="{A060690B-3A7D-4EBF-BD3D-981ACAAB950E}">
      <dgm:prSet phldrT="[Text]" custT="1"/>
      <dgm:spPr/>
      <dgm:t>
        <a:bodyPr/>
        <a:lstStyle/>
        <a:p>
          <a:r>
            <a:rPr lang="en-US" sz="1800" dirty="0"/>
            <a:t>Weak or no conclusions</a:t>
          </a:r>
        </a:p>
      </dgm:t>
    </dgm:pt>
    <dgm:pt modelId="{1F0C703B-2087-4C0C-88DC-B490444EC02E}" type="parTrans" cxnId="{F8F34197-45AF-4EDF-B294-81CD59126F17}">
      <dgm:prSet/>
      <dgm:spPr/>
      <dgm:t>
        <a:bodyPr/>
        <a:lstStyle/>
        <a:p>
          <a:endParaRPr lang="en-US"/>
        </a:p>
      </dgm:t>
    </dgm:pt>
    <dgm:pt modelId="{3EFDC53E-27B1-44FD-B252-6AA3F110E037}" type="sibTrans" cxnId="{F8F34197-45AF-4EDF-B294-81CD59126F17}">
      <dgm:prSet/>
      <dgm:spPr/>
      <dgm:t>
        <a:bodyPr/>
        <a:lstStyle/>
        <a:p>
          <a:endParaRPr lang="en-US"/>
        </a:p>
      </dgm:t>
    </dgm:pt>
    <dgm:pt modelId="{40A3D302-1A33-45E0-AE34-95D0A259746A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F2064B07-18D3-42D7-A994-DA586C9384E6}" type="parTrans" cxnId="{8D0508AB-1A64-4285-A9D7-812C6C81090E}">
      <dgm:prSet/>
      <dgm:spPr/>
      <dgm:t>
        <a:bodyPr/>
        <a:lstStyle/>
        <a:p>
          <a:endParaRPr lang="en-US"/>
        </a:p>
      </dgm:t>
    </dgm:pt>
    <dgm:pt modelId="{5DC6ABB5-EA4B-4E23-9ABD-6EF7619335A6}" type="sibTrans" cxnId="{8D0508AB-1A64-4285-A9D7-812C6C81090E}">
      <dgm:prSet/>
      <dgm:spPr/>
      <dgm:t>
        <a:bodyPr/>
        <a:lstStyle/>
        <a:p>
          <a:endParaRPr lang="en-US"/>
        </a:p>
      </dgm:t>
    </dgm:pt>
    <dgm:pt modelId="{CE991711-8BAC-4C99-8629-93E0576341EF}">
      <dgm:prSet phldrT="[Text]" custT="1"/>
      <dgm:spPr/>
      <dgm:t>
        <a:bodyPr/>
        <a:lstStyle/>
        <a:p>
          <a:r>
            <a:rPr lang="en-US" sz="2000" dirty="0"/>
            <a:t>Level 5: Professional Critical Thinking</a:t>
          </a:r>
        </a:p>
      </dgm:t>
    </dgm:pt>
    <dgm:pt modelId="{DF563B3C-EB9E-456D-9C0E-7DA59FF4099F}" type="parTrans" cxnId="{6953E608-5310-41ED-9B21-CEF1E7ADBC19}">
      <dgm:prSet/>
      <dgm:spPr/>
      <dgm:t>
        <a:bodyPr/>
        <a:lstStyle/>
        <a:p>
          <a:endParaRPr lang="en-US"/>
        </a:p>
      </dgm:t>
    </dgm:pt>
    <dgm:pt modelId="{637E4DED-F5D0-4542-BE1E-68BA000D74F4}" type="sibTrans" cxnId="{6953E608-5310-41ED-9B21-CEF1E7ADBC19}">
      <dgm:prSet/>
      <dgm:spPr/>
      <dgm:t>
        <a:bodyPr/>
        <a:lstStyle/>
        <a:p>
          <a:endParaRPr lang="en-US"/>
        </a:p>
      </dgm:t>
    </dgm:pt>
    <dgm:pt modelId="{8C78E9FC-41DD-487C-BE47-0F57FBD0E693}">
      <dgm:prSet custT="1"/>
      <dgm:spPr/>
      <dgm:t>
        <a:bodyPr/>
        <a:lstStyle/>
        <a:p>
          <a:r>
            <a:rPr lang="en-US" sz="1800" dirty="0"/>
            <a:t>Weak analysis</a:t>
          </a:r>
        </a:p>
      </dgm:t>
    </dgm:pt>
    <dgm:pt modelId="{925B089B-D4F6-4E7A-957B-694AC564EB09}" type="sibTrans" cxnId="{7E662E89-3D07-43E7-9308-D2309CE37A47}">
      <dgm:prSet/>
      <dgm:spPr/>
      <dgm:t>
        <a:bodyPr/>
        <a:lstStyle/>
        <a:p>
          <a:endParaRPr lang="en-US"/>
        </a:p>
      </dgm:t>
    </dgm:pt>
    <dgm:pt modelId="{845A986F-D4AA-4A0B-A0E9-E7A66A764DEA}" type="parTrans" cxnId="{7E662E89-3D07-43E7-9308-D2309CE37A47}">
      <dgm:prSet/>
      <dgm:spPr/>
      <dgm:t>
        <a:bodyPr/>
        <a:lstStyle/>
        <a:p>
          <a:endParaRPr lang="en-US"/>
        </a:p>
      </dgm:t>
    </dgm:pt>
    <dgm:pt modelId="{0E8A8132-C989-4749-9A99-E7902569310F}">
      <dgm:prSet custT="1"/>
      <dgm:spPr/>
      <dgm:t>
        <a:bodyPr/>
        <a:lstStyle/>
        <a:p>
          <a:r>
            <a:rPr lang="en-US" sz="1800" dirty="0"/>
            <a:t>Overly strong conclusions</a:t>
          </a:r>
        </a:p>
      </dgm:t>
    </dgm:pt>
    <dgm:pt modelId="{50D44924-7284-49C8-ABEA-DB4D4751AD7A}" type="parTrans" cxnId="{3E33875F-BF26-4A0B-8BA6-8E887AB15CF9}">
      <dgm:prSet/>
      <dgm:spPr/>
      <dgm:t>
        <a:bodyPr/>
        <a:lstStyle/>
        <a:p>
          <a:endParaRPr lang="en-US"/>
        </a:p>
      </dgm:t>
    </dgm:pt>
    <dgm:pt modelId="{3681C305-6416-481C-B911-5EDF38A07C52}" type="sibTrans" cxnId="{3E33875F-BF26-4A0B-8BA6-8E887AB15CF9}">
      <dgm:prSet/>
      <dgm:spPr/>
      <dgm:t>
        <a:bodyPr/>
        <a:lstStyle/>
        <a:p>
          <a:endParaRPr lang="en-US"/>
        </a:p>
      </dgm:t>
    </dgm:pt>
    <dgm:pt modelId="{B09AE0BA-3778-4A0D-A122-965FF15EAA6C}">
      <dgm:prSet phldrT="[Text]" custT="1"/>
      <dgm:spPr/>
      <dgm:t>
        <a:bodyPr/>
        <a:lstStyle/>
        <a:p>
          <a:r>
            <a:rPr lang="en-US" sz="1800" dirty="0"/>
            <a:t>Weak conclusions</a:t>
          </a:r>
        </a:p>
      </dgm:t>
    </dgm:pt>
    <dgm:pt modelId="{B4877579-BB56-464A-9BBC-B8D6F4EC2C59}" type="parTrans" cxnId="{4F51A994-AED3-4252-ADAE-710ECE9EFEB4}">
      <dgm:prSet/>
      <dgm:spPr/>
      <dgm:t>
        <a:bodyPr/>
        <a:lstStyle/>
        <a:p>
          <a:endParaRPr lang="en-US"/>
        </a:p>
      </dgm:t>
    </dgm:pt>
    <dgm:pt modelId="{C34008AF-AA63-450D-9158-15C3361C9FA5}" type="sibTrans" cxnId="{4F51A994-AED3-4252-ADAE-710ECE9EFEB4}">
      <dgm:prSet/>
      <dgm:spPr/>
      <dgm:t>
        <a:bodyPr/>
        <a:lstStyle/>
        <a:p>
          <a:endParaRPr lang="en-US"/>
        </a:p>
      </dgm:t>
    </dgm:pt>
    <dgm:pt modelId="{272C2D1F-069A-4B41-B58E-8797C574B10A}">
      <dgm:prSet phldrT="[Text]" custT="1"/>
      <dgm:spPr/>
      <dgm:t>
        <a:bodyPr/>
        <a:lstStyle/>
        <a:p>
          <a:r>
            <a:rPr lang="en-US" sz="1800" dirty="0"/>
            <a:t>Strong, Well-Founded conclusions</a:t>
          </a:r>
        </a:p>
      </dgm:t>
    </dgm:pt>
    <dgm:pt modelId="{5F36599B-51C3-40BE-B6A6-0DAC6D64DFC8}" type="parTrans" cxnId="{8DF00BAB-C2EA-4DE5-A08B-76755046C8B2}">
      <dgm:prSet/>
      <dgm:spPr/>
      <dgm:t>
        <a:bodyPr/>
        <a:lstStyle/>
        <a:p>
          <a:endParaRPr lang="en-US"/>
        </a:p>
      </dgm:t>
    </dgm:pt>
    <dgm:pt modelId="{FC32A966-90EE-4D03-81F7-68BDF8B75D1A}" type="sibTrans" cxnId="{8DF00BAB-C2EA-4DE5-A08B-76755046C8B2}">
      <dgm:prSet/>
      <dgm:spPr/>
      <dgm:t>
        <a:bodyPr/>
        <a:lstStyle/>
        <a:p>
          <a:endParaRPr lang="en-US"/>
        </a:p>
      </dgm:t>
    </dgm:pt>
    <dgm:pt modelId="{E945481F-60A1-4E99-A387-3B5B8912FC0C}">
      <dgm:prSet phldrT="[Text]" custT="1"/>
      <dgm:spPr/>
      <dgm:t>
        <a:bodyPr/>
        <a:lstStyle/>
        <a:p>
          <a:pPr>
            <a:buNone/>
          </a:pPr>
          <a:r>
            <a:rPr lang="en-US" sz="1800" dirty="0"/>
            <a:t>Level 4 PLUS:</a:t>
          </a:r>
        </a:p>
      </dgm:t>
    </dgm:pt>
    <dgm:pt modelId="{0E50D0DF-84C7-487A-80FC-B46CCAAFEF00}" type="parTrans" cxnId="{BC9F6068-A1EB-4895-8071-3DF36C263F3E}">
      <dgm:prSet/>
      <dgm:spPr/>
      <dgm:t>
        <a:bodyPr/>
        <a:lstStyle/>
        <a:p>
          <a:endParaRPr lang="en-US"/>
        </a:p>
      </dgm:t>
    </dgm:pt>
    <dgm:pt modelId="{AF3EA7D7-187F-48B1-8FB1-22707A928ED9}" type="sibTrans" cxnId="{BC9F6068-A1EB-4895-8071-3DF36C263F3E}">
      <dgm:prSet/>
      <dgm:spPr/>
      <dgm:t>
        <a:bodyPr/>
        <a:lstStyle/>
        <a:p>
          <a:endParaRPr lang="en-US"/>
        </a:p>
      </dgm:t>
    </dgm:pt>
    <dgm:pt modelId="{3EF33FBC-425F-4DE6-902F-9B7D9BE7CF2B}">
      <dgm:prSet phldrT="[Text]" custT="1"/>
      <dgm:spPr/>
      <dgm:t>
        <a:bodyPr/>
        <a:lstStyle/>
        <a:p>
          <a:r>
            <a:rPr lang="en-US" sz="1800" dirty="0"/>
            <a:t>Automatically address limitations</a:t>
          </a:r>
        </a:p>
      </dgm:t>
    </dgm:pt>
    <dgm:pt modelId="{55A02940-11D7-465D-94BB-9CA48EFAF28A}" type="parTrans" cxnId="{CF02AB5E-728F-4F7B-B36A-7F0E79979383}">
      <dgm:prSet/>
      <dgm:spPr/>
      <dgm:t>
        <a:bodyPr/>
        <a:lstStyle/>
        <a:p>
          <a:endParaRPr lang="en-US"/>
        </a:p>
      </dgm:t>
    </dgm:pt>
    <dgm:pt modelId="{1C8A7CEB-2CD2-4268-A6A4-C12E2637D044}" type="sibTrans" cxnId="{CF02AB5E-728F-4F7B-B36A-7F0E79979383}">
      <dgm:prSet/>
      <dgm:spPr/>
      <dgm:t>
        <a:bodyPr/>
        <a:lstStyle/>
        <a:p>
          <a:endParaRPr lang="en-US"/>
        </a:p>
      </dgm:t>
    </dgm:pt>
    <dgm:pt modelId="{B58F403D-2C44-4350-A363-EF5E09FDD140}">
      <dgm:prSet phldrT="[Text]" custT="1"/>
      <dgm:spPr/>
      <dgm:t>
        <a:bodyPr/>
        <a:lstStyle/>
        <a:p>
          <a:r>
            <a:rPr lang="en-US" sz="1800" dirty="0"/>
            <a:t>Seek new knowledge over time</a:t>
          </a:r>
        </a:p>
      </dgm:t>
    </dgm:pt>
    <dgm:pt modelId="{F21558A9-DF39-41F6-91E6-EA702C4A23DC}" type="parTrans" cxnId="{11CC029E-E990-46BC-A277-09379BA629A1}">
      <dgm:prSet/>
      <dgm:spPr/>
      <dgm:t>
        <a:bodyPr/>
        <a:lstStyle/>
        <a:p>
          <a:endParaRPr lang="en-US"/>
        </a:p>
      </dgm:t>
    </dgm:pt>
    <dgm:pt modelId="{1802BC8D-DC33-4B3B-8D3F-4F94B958AFC0}" type="sibTrans" cxnId="{11CC029E-E990-46BC-A277-09379BA629A1}">
      <dgm:prSet/>
      <dgm:spPr/>
      <dgm:t>
        <a:bodyPr/>
        <a:lstStyle/>
        <a:p>
          <a:endParaRPr lang="en-US"/>
        </a:p>
      </dgm:t>
    </dgm:pt>
    <dgm:pt modelId="{0949002D-277B-4F59-B121-CB8CCAF55D32}" type="pres">
      <dgm:prSet presAssocID="{A0755E22-F316-44F7-9FFF-115EF794D362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4A972606-22F5-44A2-B132-0D700AFB3EA9}" type="pres">
      <dgm:prSet presAssocID="{CE991711-8BAC-4C99-8629-93E0576341EF}" presName="Accent5" presStyleCnt="0"/>
      <dgm:spPr/>
    </dgm:pt>
    <dgm:pt modelId="{78451F3E-84C7-427B-B1D2-684805950E21}" type="pres">
      <dgm:prSet presAssocID="{CE991711-8BAC-4C99-8629-93E0576341EF}" presName="Accent" presStyleLbl="node1" presStyleIdx="0" presStyleCnt="5"/>
      <dgm:spPr/>
    </dgm:pt>
    <dgm:pt modelId="{C009F00D-07A5-4AFA-AD5A-0DFBF5EA8AE9}" type="pres">
      <dgm:prSet presAssocID="{CE991711-8BAC-4C99-8629-93E0576341EF}" presName="ParentBackground5" presStyleCnt="0"/>
      <dgm:spPr/>
    </dgm:pt>
    <dgm:pt modelId="{09366793-59FD-4A62-B868-AB6481A814A4}" type="pres">
      <dgm:prSet presAssocID="{CE991711-8BAC-4C99-8629-93E0576341EF}" presName="ParentBackground" presStyleLbl="fgAcc1" presStyleIdx="0" presStyleCnt="5"/>
      <dgm:spPr/>
    </dgm:pt>
    <dgm:pt modelId="{CAEACDCA-061E-436F-A235-9E48B3EF6DE8}" type="pres">
      <dgm:prSet presAssocID="{CE991711-8BAC-4C99-8629-93E0576341EF}" presName="Child5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330CAA11-5C17-4196-9536-E6BF4CF35FE0}" type="pres">
      <dgm:prSet presAssocID="{CE991711-8BAC-4C99-8629-93E0576341EF}" presName="Parent5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16D9706B-4360-4F21-B4F8-C7BBBADF8530}" type="pres">
      <dgm:prSet presAssocID="{A071C042-7187-44A2-B53E-9F7788000E83}" presName="Accent4" presStyleCnt="0"/>
      <dgm:spPr/>
    </dgm:pt>
    <dgm:pt modelId="{AB60D09B-1424-4A65-A55B-5DCD098E75C0}" type="pres">
      <dgm:prSet presAssocID="{A071C042-7187-44A2-B53E-9F7788000E83}" presName="Accent" presStyleLbl="node1" presStyleIdx="1" presStyleCnt="5"/>
      <dgm:spPr/>
    </dgm:pt>
    <dgm:pt modelId="{F3F72779-EC0F-43BC-91C7-6BE6128B04AA}" type="pres">
      <dgm:prSet presAssocID="{A071C042-7187-44A2-B53E-9F7788000E83}" presName="ParentBackground4" presStyleCnt="0"/>
      <dgm:spPr/>
    </dgm:pt>
    <dgm:pt modelId="{0AAB78B3-16DC-45B2-8EC4-FF9523080883}" type="pres">
      <dgm:prSet presAssocID="{A071C042-7187-44A2-B53E-9F7788000E83}" presName="ParentBackground" presStyleLbl="fgAcc1" presStyleIdx="1" presStyleCnt="5"/>
      <dgm:spPr/>
    </dgm:pt>
    <dgm:pt modelId="{25E8F789-2ECF-4273-9939-983AD78D5E64}" type="pres">
      <dgm:prSet presAssocID="{A071C042-7187-44A2-B53E-9F7788000E83}" presName="Child4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D3AEE39-82B8-44B3-8869-7962A01BCAF0}" type="pres">
      <dgm:prSet presAssocID="{A071C042-7187-44A2-B53E-9F7788000E83}" presName="Parent4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F3A594EA-3F9E-4485-B886-43B155244DF1}" type="pres">
      <dgm:prSet presAssocID="{0D04C46F-F19A-4426-A834-190E722ABC2B}" presName="Accent3" presStyleCnt="0"/>
      <dgm:spPr/>
    </dgm:pt>
    <dgm:pt modelId="{E4BDA37F-E70F-44A3-A450-112F3BCC0D81}" type="pres">
      <dgm:prSet presAssocID="{0D04C46F-F19A-4426-A834-190E722ABC2B}" presName="Accent" presStyleLbl="node1" presStyleIdx="2" presStyleCnt="5"/>
      <dgm:spPr/>
    </dgm:pt>
    <dgm:pt modelId="{34ABD94E-78AB-4109-A720-BFDC662258E5}" type="pres">
      <dgm:prSet presAssocID="{0D04C46F-F19A-4426-A834-190E722ABC2B}" presName="ParentBackground3" presStyleCnt="0"/>
      <dgm:spPr/>
    </dgm:pt>
    <dgm:pt modelId="{1FE5F7F2-5021-4E1B-831A-148E663A2A47}" type="pres">
      <dgm:prSet presAssocID="{0D04C46F-F19A-4426-A834-190E722ABC2B}" presName="ParentBackground" presStyleLbl="fgAcc1" presStyleIdx="2" presStyleCnt="5"/>
      <dgm:spPr/>
    </dgm:pt>
    <dgm:pt modelId="{04674135-C34F-4DC9-8260-2F028F4CD1AC}" type="pres">
      <dgm:prSet presAssocID="{0D04C46F-F19A-4426-A834-190E722ABC2B}" presName="Child3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F2805FE9-F58E-4F72-A988-B80AAA4D856E}" type="pres">
      <dgm:prSet presAssocID="{0D04C46F-F19A-4426-A834-190E722ABC2B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8EDB905B-F57F-4CC2-8418-9201F9E24F44}" type="pres">
      <dgm:prSet presAssocID="{8D0CC0CB-2EC0-48F7-B076-B5B3F1EC9E7F}" presName="Accent2" presStyleCnt="0"/>
      <dgm:spPr/>
    </dgm:pt>
    <dgm:pt modelId="{2FE2BD73-2029-40DA-B233-1B68FE783C53}" type="pres">
      <dgm:prSet presAssocID="{8D0CC0CB-2EC0-48F7-B076-B5B3F1EC9E7F}" presName="Accent" presStyleLbl="node1" presStyleIdx="3" presStyleCnt="5"/>
      <dgm:spPr/>
    </dgm:pt>
    <dgm:pt modelId="{FB8252F0-92AC-4210-AED1-6162E90ECDF7}" type="pres">
      <dgm:prSet presAssocID="{8D0CC0CB-2EC0-48F7-B076-B5B3F1EC9E7F}" presName="ParentBackground2" presStyleCnt="0"/>
      <dgm:spPr/>
    </dgm:pt>
    <dgm:pt modelId="{E4A21770-E2D1-4C2F-B458-80A60E9C4701}" type="pres">
      <dgm:prSet presAssocID="{8D0CC0CB-2EC0-48F7-B076-B5B3F1EC9E7F}" presName="ParentBackground" presStyleLbl="fgAcc1" presStyleIdx="3" presStyleCnt="5"/>
      <dgm:spPr/>
    </dgm:pt>
    <dgm:pt modelId="{2B06F43D-885D-4263-BED2-C8BB0107B795}" type="pres">
      <dgm:prSet presAssocID="{8D0CC0CB-2EC0-48F7-B076-B5B3F1EC9E7F}" presName="Child2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BBFC8D2-47B1-4BC4-BAE3-AC5D6555FD3A}" type="pres">
      <dgm:prSet presAssocID="{8D0CC0CB-2EC0-48F7-B076-B5B3F1EC9E7F}" presName="Parent2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5B4EC3FE-985B-47FB-A086-9D30EAFBE6E7}" type="pres">
      <dgm:prSet presAssocID="{F3899464-A6E8-4C96-8844-CB9EEEDCFA95}" presName="Accent1" presStyleCnt="0"/>
      <dgm:spPr/>
    </dgm:pt>
    <dgm:pt modelId="{C30DDC4C-EE50-4BAB-B08B-15D75F61265A}" type="pres">
      <dgm:prSet presAssocID="{F3899464-A6E8-4C96-8844-CB9EEEDCFA95}" presName="Accent" presStyleLbl="node1" presStyleIdx="4" presStyleCnt="5"/>
      <dgm:spPr/>
    </dgm:pt>
    <dgm:pt modelId="{B0F7FF02-FCD3-4129-B1D3-68A436B3CA0C}" type="pres">
      <dgm:prSet presAssocID="{F3899464-A6E8-4C96-8844-CB9EEEDCFA95}" presName="ParentBackground1" presStyleCnt="0"/>
      <dgm:spPr/>
    </dgm:pt>
    <dgm:pt modelId="{E67670E8-69E9-4528-842C-81E0371195B8}" type="pres">
      <dgm:prSet presAssocID="{F3899464-A6E8-4C96-8844-CB9EEEDCFA95}" presName="ParentBackground" presStyleLbl="fgAcc1" presStyleIdx="4" presStyleCnt="5"/>
      <dgm:spPr/>
    </dgm:pt>
    <dgm:pt modelId="{35254546-8EA7-4318-8BF1-501BF86D94E6}" type="pres">
      <dgm:prSet presAssocID="{F3899464-A6E8-4C96-8844-CB9EEEDCFA95}" presName="Child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1548D9FD-4A5A-4DBC-8AB4-3AF82E7FB89F}" type="pres">
      <dgm:prSet presAssocID="{F3899464-A6E8-4C96-8844-CB9EEEDCFA95}" presName="Parent1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5219E407-85A7-440E-950A-877C29A2CCBB}" type="presOf" srcId="{E945481F-60A1-4E99-A387-3B5B8912FC0C}" destId="{CAEACDCA-061E-436F-A235-9E48B3EF6DE8}" srcOrd="0" destOrd="0" presId="urn:microsoft.com/office/officeart/2011/layout/CircleProcess"/>
    <dgm:cxn modelId="{6953E608-5310-41ED-9B21-CEF1E7ADBC19}" srcId="{A0755E22-F316-44F7-9FFF-115EF794D362}" destId="{CE991711-8BAC-4C99-8629-93E0576341EF}" srcOrd="4" destOrd="0" parTransId="{DF563B3C-EB9E-456D-9C0E-7DA59FF4099F}" sibTransId="{637E4DED-F5D0-4542-BE1E-68BA000D74F4}"/>
    <dgm:cxn modelId="{DF4A340A-8842-4EA4-9F61-1DF728F7892A}" type="presOf" srcId="{0D04C46F-F19A-4426-A834-190E722ABC2B}" destId="{1FE5F7F2-5021-4E1B-831A-148E663A2A47}" srcOrd="0" destOrd="0" presId="urn:microsoft.com/office/officeart/2011/layout/CircleProcess"/>
    <dgm:cxn modelId="{ADC3772F-709A-4290-AC65-D6DFECD92E02}" type="presOf" srcId="{8C78E9FC-41DD-487C-BE47-0F57FBD0E693}" destId="{2B06F43D-885D-4263-BED2-C8BB0107B795}" srcOrd="0" destOrd="0" presId="urn:microsoft.com/office/officeart/2011/layout/CircleProcess"/>
    <dgm:cxn modelId="{3846D932-D405-45E5-8130-A026C740A679}" type="presOf" srcId="{A071C042-7187-44A2-B53E-9F7788000E83}" destId="{BD3AEE39-82B8-44B3-8869-7962A01BCAF0}" srcOrd="1" destOrd="0" presId="urn:microsoft.com/office/officeart/2011/layout/CircleProcess"/>
    <dgm:cxn modelId="{8F7C8F35-4F2B-459B-A6C3-D891C22C9683}" type="presOf" srcId="{0E8A8132-C989-4749-9A99-E7902569310F}" destId="{2B06F43D-885D-4263-BED2-C8BB0107B795}" srcOrd="0" destOrd="1" presId="urn:microsoft.com/office/officeart/2011/layout/CircleProcess"/>
    <dgm:cxn modelId="{A141203D-CD74-4437-B1EF-CD0CC11D2C22}" type="presOf" srcId="{CE991711-8BAC-4C99-8629-93E0576341EF}" destId="{330CAA11-5C17-4196-9536-E6BF4CF35FE0}" srcOrd="1" destOrd="0" presId="urn:microsoft.com/office/officeart/2011/layout/CircleProcess"/>
    <dgm:cxn modelId="{88A33C5E-311B-4DBF-ACBB-242F7C95FD96}" type="presOf" srcId="{A071C042-7187-44A2-B53E-9F7788000E83}" destId="{0AAB78B3-16DC-45B2-8EC4-FF9523080883}" srcOrd="0" destOrd="0" presId="urn:microsoft.com/office/officeart/2011/layout/CircleProcess"/>
    <dgm:cxn modelId="{CF02AB5E-728F-4F7B-B36A-7F0E79979383}" srcId="{CE991711-8BAC-4C99-8629-93E0576341EF}" destId="{3EF33FBC-425F-4DE6-902F-9B7D9BE7CF2B}" srcOrd="1" destOrd="0" parTransId="{55A02940-11D7-465D-94BB-9CA48EFAF28A}" sibTransId="{1C8A7CEB-2CD2-4268-A6A4-C12E2637D044}"/>
    <dgm:cxn modelId="{3E33875F-BF26-4A0B-8BA6-8E887AB15CF9}" srcId="{8D0CC0CB-2EC0-48F7-B076-B5B3F1EC9E7F}" destId="{0E8A8132-C989-4749-9A99-E7902569310F}" srcOrd="1" destOrd="0" parTransId="{50D44924-7284-49C8-ABEA-DB4D4751AD7A}" sibTransId="{3681C305-6416-481C-B911-5EDF38A07C52}"/>
    <dgm:cxn modelId="{4D5EDF60-5F28-49FA-AB50-470B97B23D0E}" type="presOf" srcId="{F3899464-A6E8-4C96-8844-CB9EEEDCFA95}" destId="{E67670E8-69E9-4528-842C-81E0371195B8}" srcOrd="0" destOrd="0" presId="urn:microsoft.com/office/officeart/2011/layout/CircleProcess"/>
    <dgm:cxn modelId="{5F648E42-828B-43CD-8A3F-BD57472B89C2}" srcId="{A0755E22-F316-44F7-9FFF-115EF794D362}" destId="{A071C042-7187-44A2-B53E-9F7788000E83}" srcOrd="3" destOrd="0" parTransId="{D4196DAB-9D3F-4434-8FE8-C4B817C39387}" sibTransId="{0C37D509-DDC6-4B4F-9AA2-66596E92724C}"/>
    <dgm:cxn modelId="{BC9F6068-A1EB-4895-8071-3DF36C263F3E}" srcId="{CE991711-8BAC-4C99-8629-93E0576341EF}" destId="{E945481F-60A1-4E99-A387-3B5B8912FC0C}" srcOrd="0" destOrd="0" parTransId="{0E50D0DF-84C7-487A-80FC-B46CCAAFEF00}" sibTransId="{AF3EA7D7-187F-48B1-8FB1-22707A928ED9}"/>
    <dgm:cxn modelId="{FC73404B-1E25-4BC2-9633-135147BD1987}" type="presOf" srcId="{272C2D1F-069A-4B41-B58E-8797C574B10A}" destId="{25E8F789-2ECF-4273-9939-983AD78D5E64}" srcOrd="0" destOrd="1" presId="urn:microsoft.com/office/officeart/2011/layout/CircleProcess"/>
    <dgm:cxn modelId="{0087316C-4FB9-4574-814B-46FC557A0238}" type="presOf" srcId="{3EF33FBC-425F-4DE6-902F-9B7D9BE7CF2B}" destId="{CAEACDCA-061E-436F-A235-9E48B3EF6DE8}" srcOrd="0" destOrd="1" presId="urn:microsoft.com/office/officeart/2011/layout/CircleProcess"/>
    <dgm:cxn modelId="{ACAEC96E-D1A9-489D-A130-3400F6753C85}" srcId="{A0755E22-F316-44F7-9FFF-115EF794D362}" destId="{F3899464-A6E8-4C96-8844-CB9EEEDCFA95}" srcOrd="0" destOrd="0" parTransId="{69F1BF8C-EE70-4CB2-AC5E-3CBE6578E548}" sibTransId="{6191F0C5-7C60-43C9-A193-D618B61869A6}"/>
    <dgm:cxn modelId="{142E1451-776B-4210-9D94-0B51C92420F2}" type="presOf" srcId="{B09AE0BA-3778-4A0D-A122-965FF15EAA6C}" destId="{04674135-C34F-4DC9-8260-2F028F4CD1AC}" srcOrd="0" destOrd="1" presId="urn:microsoft.com/office/officeart/2011/layout/CircleProcess"/>
    <dgm:cxn modelId="{45EDC182-5DA5-4D26-B7FE-73AA2B79E8C2}" srcId="{0D04C46F-F19A-4426-A834-190E722ABC2B}" destId="{1FF20C1E-810E-4D10-9D47-879576A189C9}" srcOrd="0" destOrd="0" parTransId="{21E9A995-741E-4E2B-9840-7F976092487F}" sibTransId="{2216BE9B-38C8-4A5A-B6F3-A226975CCE59}"/>
    <dgm:cxn modelId="{7E662E89-3D07-43E7-9308-D2309CE37A47}" srcId="{8D0CC0CB-2EC0-48F7-B076-B5B3F1EC9E7F}" destId="{8C78E9FC-41DD-487C-BE47-0F57FBD0E693}" srcOrd="0" destOrd="0" parTransId="{845A986F-D4AA-4A0B-A0E9-E7A66A764DEA}" sibTransId="{925B089B-D4F6-4E7A-957B-694AC564EB09}"/>
    <dgm:cxn modelId="{4F51A994-AED3-4252-ADAE-710ECE9EFEB4}" srcId="{0D04C46F-F19A-4426-A834-190E722ABC2B}" destId="{B09AE0BA-3778-4A0D-A122-965FF15EAA6C}" srcOrd="1" destOrd="0" parTransId="{B4877579-BB56-464A-9BBC-B8D6F4EC2C59}" sibTransId="{C34008AF-AA63-450D-9158-15C3361C9FA5}"/>
    <dgm:cxn modelId="{F8F34197-45AF-4EDF-B294-81CD59126F17}" srcId="{F3899464-A6E8-4C96-8844-CB9EEEDCFA95}" destId="{A060690B-3A7D-4EBF-BD3D-981ACAAB950E}" srcOrd="1" destOrd="0" parTransId="{1F0C703B-2087-4C0C-88DC-B490444EC02E}" sibTransId="{3EFDC53E-27B1-44FD-B252-6AA3F110E037}"/>
    <dgm:cxn modelId="{74E0399C-A383-4E49-80A4-B68787ECAE52}" type="presOf" srcId="{48CBAE3A-21D4-4E3B-81C9-CEF7E0A1A7B5}" destId="{35254546-8EA7-4318-8BF1-501BF86D94E6}" srcOrd="0" destOrd="0" presId="urn:microsoft.com/office/officeart/2011/layout/CircleProcess"/>
    <dgm:cxn modelId="{8401149D-3F89-4305-B793-0D5E734C2703}" type="presOf" srcId="{8D0CC0CB-2EC0-48F7-B076-B5B3F1EC9E7F}" destId="{FBBFC8D2-47B1-4BC4-BAE3-AC5D6555FD3A}" srcOrd="1" destOrd="0" presId="urn:microsoft.com/office/officeart/2011/layout/CircleProcess"/>
    <dgm:cxn modelId="{11CC029E-E990-46BC-A277-09379BA629A1}" srcId="{CE991711-8BAC-4C99-8629-93E0576341EF}" destId="{B58F403D-2C44-4350-A363-EF5E09FDD140}" srcOrd="2" destOrd="0" parTransId="{F21558A9-DF39-41F6-91E6-EA702C4A23DC}" sibTransId="{1802BC8D-DC33-4B3B-8D3F-4F94B958AFC0}"/>
    <dgm:cxn modelId="{E99DEE9F-12DD-46C1-A272-E8C539DE3AFD}" type="presOf" srcId="{8D0CC0CB-2EC0-48F7-B076-B5B3F1EC9E7F}" destId="{E4A21770-E2D1-4C2F-B458-80A60E9C4701}" srcOrd="0" destOrd="0" presId="urn:microsoft.com/office/officeart/2011/layout/CircleProcess"/>
    <dgm:cxn modelId="{5598E0A1-2F1C-4C87-95D6-D260E2588FD1}" type="presOf" srcId="{B58F403D-2C44-4350-A363-EF5E09FDD140}" destId="{CAEACDCA-061E-436F-A235-9E48B3EF6DE8}" srcOrd="0" destOrd="2" presId="urn:microsoft.com/office/officeart/2011/layout/CircleProcess"/>
    <dgm:cxn modelId="{A78305A2-D97F-4820-992F-BBBB209DEA65}" srcId="{A0755E22-F316-44F7-9FFF-115EF794D362}" destId="{0D04C46F-F19A-4426-A834-190E722ABC2B}" srcOrd="2" destOrd="0" parTransId="{7EC50B36-5AC8-4BD4-BC50-9AF39832310E}" sibTransId="{069ED5CA-3DE3-45D7-9E86-550FB217E391}"/>
    <dgm:cxn modelId="{D5BAFDA8-8987-4644-BDFD-F8DCB2E49C01}" type="presOf" srcId="{1FF20C1E-810E-4D10-9D47-879576A189C9}" destId="{04674135-C34F-4DC9-8260-2F028F4CD1AC}" srcOrd="0" destOrd="0" presId="urn:microsoft.com/office/officeart/2011/layout/CircleProcess"/>
    <dgm:cxn modelId="{8D0508AB-1A64-4285-A9D7-812C6C81090E}" srcId="{A071C042-7187-44A2-B53E-9F7788000E83}" destId="{40A3D302-1A33-45E0-AE34-95D0A259746A}" srcOrd="0" destOrd="0" parTransId="{F2064B07-18D3-42D7-A994-DA586C9384E6}" sibTransId="{5DC6ABB5-EA4B-4E23-9ABD-6EF7619335A6}"/>
    <dgm:cxn modelId="{8DF00BAB-C2EA-4DE5-A08B-76755046C8B2}" srcId="{A071C042-7187-44A2-B53E-9F7788000E83}" destId="{272C2D1F-069A-4B41-B58E-8797C574B10A}" srcOrd="1" destOrd="0" parTransId="{5F36599B-51C3-40BE-B6A6-0DAC6D64DFC8}" sibTransId="{FC32A966-90EE-4D03-81F7-68BDF8B75D1A}"/>
    <dgm:cxn modelId="{727F5AB3-EB45-40F6-8EB7-8C380BCE77D9}" type="presOf" srcId="{40A3D302-1A33-45E0-AE34-95D0A259746A}" destId="{25E8F789-2ECF-4273-9939-983AD78D5E64}" srcOrd="0" destOrd="0" presId="urn:microsoft.com/office/officeart/2011/layout/CircleProcess"/>
    <dgm:cxn modelId="{AEF0C0BE-4AFA-4773-A440-7514F2AAA2D7}" type="presOf" srcId="{A060690B-3A7D-4EBF-BD3D-981ACAAB950E}" destId="{35254546-8EA7-4318-8BF1-501BF86D94E6}" srcOrd="0" destOrd="1" presId="urn:microsoft.com/office/officeart/2011/layout/CircleProcess"/>
    <dgm:cxn modelId="{15BC83C8-6B0D-4288-BF81-588600CBAD23}" srcId="{F3899464-A6E8-4C96-8844-CB9EEEDCFA95}" destId="{48CBAE3A-21D4-4E3B-81C9-CEF7E0A1A7B5}" srcOrd="0" destOrd="0" parTransId="{8DDEE357-7F4C-4543-AB1C-2A7251837A28}" sibTransId="{98867159-FA92-4EFF-BC30-93F5C296D9AB}"/>
    <dgm:cxn modelId="{B93C47D2-B598-41AB-AAE9-97E730C3E6C8}" srcId="{A0755E22-F316-44F7-9FFF-115EF794D362}" destId="{8D0CC0CB-2EC0-48F7-B076-B5B3F1EC9E7F}" srcOrd="1" destOrd="0" parTransId="{D4F872B4-A844-4DCD-8FFE-C587940B633D}" sibTransId="{200FDC75-D8CF-4D3A-8BD7-07EE459B74E3}"/>
    <dgm:cxn modelId="{ABCC13D3-A8D2-4FD9-974E-7679F537FD2C}" type="presOf" srcId="{F3899464-A6E8-4C96-8844-CB9EEEDCFA95}" destId="{1548D9FD-4A5A-4DBC-8AB4-3AF82E7FB89F}" srcOrd="1" destOrd="0" presId="urn:microsoft.com/office/officeart/2011/layout/CircleProcess"/>
    <dgm:cxn modelId="{123BFDD9-1DBC-466A-8111-56292C73AAAE}" type="presOf" srcId="{A0755E22-F316-44F7-9FFF-115EF794D362}" destId="{0949002D-277B-4F59-B121-CB8CCAF55D32}" srcOrd="0" destOrd="0" presId="urn:microsoft.com/office/officeart/2011/layout/CircleProcess"/>
    <dgm:cxn modelId="{B4CD67DF-E0A8-413D-A687-5E88D45BF1AC}" type="presOf" srcId="{CE991711-8BAC-4C99-8629-93E0576341EF}" destId="{09366793-59FD-4A62-B868-AB6481A814A4}" srcOrd="0" destOrd="0" presId="urn:microsoft.com/office/officeart/2011/layout/CircleProcess"/>
    <dgm:cxn modelId="{00DB3EF7-17B3-46D6-BFFF-1C2A4106E807}" type="presOf" srcId="{0D04C46F-F19A-4426-A834-190E722ABC2B}" destId="{F2805FE9-F58E-4F72-A988-B80AAA4D856E}" srcOrd="1" destOrd="0" presId="urn:microsoft.com/office/officeart/2011/layout/CircleProcess"/>
    <dgm:cxn modelId="{17C4C263-90E8-4E83-804F-F56F9D4BA663}" type="presParOf" srcId="{0949002D-277B-4F59-B121-CB8CCAF55D32}" destId="{4A972606-22F5-44A2-B132-0D700AFB3EA9}" srcOrd="0" destOrd="0" presId="urn:microsoft.com/office/officeart/2011/layout/CircleProcess"/>
    <dgm:cxn modelId="{18AC78EA-814F-4BC2-986F-4ADE39AE6E0F}" type="presParOf" srcId="{4A972606-22F5-44A2-B132-0D700AFB3EA9}" destId="{78451F3E-84C7-427B-B1D2-684805950E21}" srcOrd="0" destOrd="0" presId="urn:microsoft.com/office/officeart/2011/layout/CircleProcess"/>
    <dgm:cxn modelId="{404FA6C8-5E7C-4942-92AB-D48CDED3E6AE}" type="presParOf" srcId="{0949002D-277B-4F59-B121-CB8CCAF55D32}" destId="{C009F00D-07A5-4AFA-AD5A-0DFBF5EA8AE9}" srcOrd="1" destOrd="0" presId="urn:microsoft.com/office/officeart/2011/layout/CircleProcess"/>
    <dgm:cxn modelId="{9182AE52-BE42-4838-9828-EBFF1F62057F}" type="presParOf" srcId="{C009F00D-07A5-4AFA-AD5A-0DFBF5EA8AE9}" destId="{09366793-59FD-4A62-B868-AB6481A814A4}" srcOrd="0" destOrd="0" presId="urn:microsoft.com/office/officeart/2011/layout/CircleProcess"/>
    <dgm:cxn modelId="{CC5AA737-6254-4E2D-A559-B4261B2BD661}" type="presParOf" srcId="{0949002D-277B-4F59-B121-CB8CCAF55D32}" destId="{CAEACDCA-061E-436F-A235-9E48B3EF6DE8}" srcOrd="2" destOrd="0" presId="urn:microsoft.com/office/officeart/2011/layout/CircleProcess"/>
    <dgm:cxn modelId="{18D8C2AC-E18D-448E-9AC0-336882104360}" type="presParOf" srcId="{0949002D-277B-4F59-B121-CB8CCAF55D32}" destId="{330CAA11-5C17-4196-9536-E6BF4CF35FE0}" srcOrd="3" destOrd="0" presId="urn:microsoft.com/office/officeart/2011/layout/CircleProcess"/>
    <dgm:cxn modelId="{C3A7A59F-E487-4AB1-9450-8F90C6FB7876}" type="presParOf" srcId="{0949002D-277B-4F59-B121-CB8CCAF55D32}" destId="{16D9706B-4360-4F21-B4F8-C7BBBADF8530}" srcOrd="4" destOrd="0" presId="urn:microsoft.com/office/officeart/2011/layout/CircleProcess"/>
    <dgm:cxn modelId="{21E4B3F7-914F-402A-8C28-FA443948474D}" type="presParOf" srcId="{16D9706B-4360-4F21-B4F8-C7BBBADF8530}" destId="{AB60D09B-1424-4A65-A55B-5DCD098E75C0}" srcOrd="0" destOrd="0" presId="urn:microsoft.com/office/officeart/2011/layout/CircleProcess"/>
    <dgm:cxn modelId="{DB3845F5-CFB1-4DD4-8427-F30070C8FDB0}" type="presParOf" srcId="{0949002D-277B-4F59-B121-CB8CCAF55D32}" destId="{F3F72779-EC0F-43BC-91C7-6BE6128B04AA}" srcOrd="5" destOrd="0" presId="urn:microsoft.com/office/officeart/2011/layout/CircleProcess"/>
    <dgm:cxn modelId="{59A4D73C-186E-4AE8-BE9F-7575B9641AF9}" type="presParOf" srcId="{F3F72779-EC0F-43BC-91C7-6BE6128B04AA}" destId="{0AAB78B3-16DC-45B2-8EC4-FF9523080883}" srcOrd="0" destOrd="0" presId="urn:microsoft.com/office/officeart/2011/layout/CircleProcess"/>
    <dgm:cxn modelId="{550FCA4D-8DC5-4BB7-BE62-05ED8EB1F773}" type="presParOf" srcId="{0949002D-277B-4F59-B121-CB8CCAF55D32}" destId="{25E8F789-2ECF-4273-9939-983AD78D5E64}" srcOrd="6" destOrd="0" presId="urn:microsoft.com/office/officeart/2011/layout/CircleProcess"/>
    <dgm:cxn modelId="{1C74CB0C-7B50-4130-B687-53CF5D6A74B4}" type="presParOf" srcId="{0949002D-277B-4F59-B121-CB8CCAF55D32}" destId="{BD3AEE39-82B8-44B3-8869-7962A01BCAF0}" srcOrd="7" destOrd="0" presId="urn:microsoft.com/office/officeart/2011/layout/CircleProcess"/>
    <dgm:cxn modelId="{9744C9DB-691F-4CA9-A631-7CAD6A3BB5B6}" type="presParOf" srcId="{0949002D-277B-4F59-B121-CB8CCAF55D32}" destId="{F3A594EA-3F9E-4485-B886-43B155244DF1}" srcOrd="8" destOrd="0" presId="urn:microsoft.com/office/officeart/2011/layout/CircleProcess"/>
    <dgm:cxn modelId="{8122DB4A-09F3-4B39-AB82-3D551206D325}" type="presParOf" srcId="{F3A594EA-3F9E-4485-B886-43B155244DF1}" destId="{E4BDA37F-E70F-44A3-A450-112F3BCC0D81}" srcOrd="0" destOrd="0" presId="urn:microsoft.com/office/officeart/2011/layout/CircleProcess"/>
    <dgm:cxn modelId="{1891116C-5327-4994-8322-110AA542EFCB}" type="presParOf" srcId="{0949002D-277B-4F59-B121-CB8CCAF55D32}" destId="{34ABD94E-78AB-4109-A720-BFDC662258E5}" srcOrd="9" destOrd="0" presId="urn:microsoft.com/office/officeart/2011/layout/CircleProcess"/>
    <dgm:cxn modelId="{05F3CE8F-3EC3-476D-B72E-7309AFAE3B38}" type="presParOf" srcId="{34ABD94E-78AB-4109-A720-BFDC662258E5}" destId="{1FE5F7F2-5021-4E1B-831A-148E663A2A47}" srcOrd="0" destOrd="0" presId="urn:microsoft.com/office/officeart/2011/layout/CircleProcess"/>
    <dgm:cxn modelId="{805D1F27-C9B9-4188-AF17-02B5F7C885CF}" type="presParOf" srcId="{0949002D-277B-4F59-B121-CB8CCAF55D32}" destId="{04674135-C34F-4DC9-8260-2F028F4CD1AC}" srcOrd="10" destOrd="0" presId="urn:microsoft.com/office/officeart/2011/layout/CircleProcess"/>
    <dgm:cxn modelId="{978E385F-5256-4CC1-9584-96829AA9A29F}" type="presParOf" srcId="{0949002D-277B-4F59-B121-CB8CCAF55D32}" destId="{F2805FE9-F58E-4F72-A988-B80AAA4D856E}" srcOrd="11" destOrd="0" presId="urn:microsoft.com/office/officeart/2011/layout/CircleProcess"/>
    <dgm:cxn modelId="{8805183A-FBCF-4BF7-8519-FD211E451997}" type="presParOf" srcId="{0949002D-277B-4F59-B121-CB8CCAF55D32}" destId="{8EDB905B-F57F-4CC2-8418-9201F9E24F44}" srcOrd="12" destOrd="0" presId="urn:microsoft.com/office/officeart/2011/layout/CircleProcess"/>
    <dgm:cxn modelId="{AE426528-888F-4305-A457-63148CBB1D46}" type="presParOf" srcId="{8EDB905B-F57F-4CC2-8418-9201F9E24F44}" destId="{2FE2BD73-2029-40DA-B233-1B68FE783C53}" srcOrd="0" destOrd="0" presId="urn:microsoft.com/office/officeart/2011/layout/CircleProcess"/>
    <dgm:cxn modelId="{AF311F70-8FBD-4FC7-8377-561AEFF97856}" type="presParOf" srcId="{0949002D-277B-4F59-B121-CB8CCAF55D32}" destId="{FB8252F0-92AC-4210-AED1-6162E90ECDF7}" srcOrd="13" destOrd="0" presId="urn:microsoft.com/office/officeart/2011/layout/CircleProcess"/>
    <dgm:cxn modelId="{2FA06590-7AAC-4C0B-B63D-91660DBE460D}" type="presParOf" srcId="{FB8252F0-92AC-4210-AED1-6162E90ECDF7}" destId="{E4A21770-E2D1-4C2F-B458-80A60E9C4701}" srcOrd="0" destOrd="0" presId="urn:microsoft.com/office/officeart/2011/layout/CircleProcess"/>
    <dgm:cxn modelId="{83B5A4F9-4B30-45DA-8FB6-962462846937}" type="presParOf" srcId="{0949002D-277B-4F59-B121-CB8CCAF55D32}" destId="{2B06F43D-885D-4263-BED2-C8BB0107B795}" srcOrd="14" destOrd="0" presId="urn:microsoft.com/office/officeart/2011/layout/CircleProcess"/>
    <dgm:cxn modelId="{99B0D609-F93C-444B-91AD-6F9F31977D83}" type="presParOf" srcId="{0949002D-277B-4F59-B121-CB8CCAF55D32}" destId="{FBBFC8D2-47B1-4BC4-BAE3-AC5D6555FD3A}" srcOrd="15" destOrd="0" presId="urn:microsoft.com/office/officeart/2011/layout/CircleProcess"/>
    <dgm:cxn modelId="{C5518A27-96DB-4EA7-9D79-D211ABC7B915}" type="presParOf" srcId="{0949002D-277B-4F59-B121-CB8CCAF55D32}" destId="{5B4EC3FE-985B-47FB-A086-9D30EAFBE6E7}" srcOrd="16" destOrd="0" presId="urn:microsoft.com/office/officeart/2011/layout/CircleProcess"/>
    <dgm:cxn modelId="{CBFF377B-43C1-461B-9FC4-0A5B0E95170E}" type="presParOf" srcId="{5B4EC3FE-985B-47FB-A086-9D30EAFBE6E7}" destId="{C30DDC4C-EE50-4BAB-B08B-15D75F61265A}" srcOrd="0" destOrd="0" presId="urn:microsoft.com/office/officeart/2011/layout/CircleProcess"/>
    <dgm:cxn modelId="{00E0997C-8ABF-4758-91C9-7935A3541F0B}" type="presParOf" srcId="{0949002D-277B-4F59-B121-CB8CCAF55D32}" destId="{B0F7FF02-FCD3-4129-B1D3-68A436B3CA0C}" srcOrd="17" destOrd="0" presId="urn:microsoft.com/office/officeart/2011/layout/CircleProcess"/>
    <dgm:cxn modelId="{B7AD9FA8-FFBD-4519-835E-092F09D08C60}" type="presParOf" srcId="{B0F7FF02-FCD3-4129-B1D3-68A436B3CA0C}" destId="{E67670E8-69E9-4528-842C-81E0371195B8}" srcOrd="0" destOrd="0" presId="urn:microsoft.com/office/officeart/2011/layout/CircleProcess"/>
    <dgm:cxn modelId="{50B21AE7-E8A9-40FA-9B09-AE14B726AFA2}" type="presParOf" srcId="{0949002D-277B-4F59-B121-CB8CCAF55D32}" destId="{35254546-8EA7-4318-8BF1-501BF86D94E6}" srcOrd="18" destOrd="0" presId="urn:microsoft.com/office/officeart/2011/layout/CircleProcess"/>
    <dgm:cxn modelId="{0CDAA786-2E6C-4C12-B842-495AEC0CA2AB}" type="presParOf" srcId="{0949002D-277B-4F59-B121-CB8CCAF55D32}" destId="{1548D9FD-4A5A-4DBC-8AB4-3AF82E7FB89F}" srcOrd="19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755E22-F316-44F7-9FFF-115EF794D362}" type="doc">
      <dgm:prSet loTypeId="urn:microsoft.com/office/officeart/2011/layout/CircleProcess" loCatId="process" qsTypeId="urn:microsoft.com/office/officeart/2005/8/quickstyle/simple5#3" qsCatId="simple" csTypeId="urn:microsoft.com/office/officeart/2005/8/colors/accent4_2#2" csCatId="accent4" phldr="1"/>
      <dgm:spPr/>
      <dgm:t>
        <a:bodyPr/>
        <a:lstStyle/>
        <a:p>
          <a:endParaRPr lang="en-US"/>
        </a:p>
      </dgm:t>
    </dgm:pt>
    <dgm:pt modelId="{F3899464-A6E8-4C96-8844-CB9EEEDCFA95}">
      <dgm:prSet phldrT="[Text]" custT="1"/>
      <dgm:spPr/>
      <dgm:t>
        <a:bodyPr/>
        <a:lstStyle/>
        <a:p>
          <a:r>
            <a:rPr lang="en-US" sz="2000" dirty="0"/>
            <a:t>Level 1:</a:t>
          </a:r>
          <a:br>
            <a:rPr lang="en-US" sz="2000" dirty="0"/>
          </a:br>
          <a:r>
            <a:rPr lang="en-US" sz="2000" dirty="0"/>
            <a:t>Little/No Critical Thinking</a:t>
          </a:r>
        </a:p>
      </dgm:t>
    </dgm:pt>
    <dgm:pt modelId="{69F1BF8C-EE70-4CB2-AC5E-3CBE6578E548}" type="parTrans" cxnId="{ACAEC96E-D1A9-489D-A130-3400F6753C85}">
      <dgm:prSet/>
      <dgm:spPr/>
      <dgm:t>
        <a:bodyPr/>
        <a:lstStyle/>
        <a:p>
          <a:endParaRPr lang="en-US"/>
        </a:p>
      </dgm:t>
    </dgm:pt>
    <dgm:pt modelId="{6191F0C5-7C60-43C9-A193-D618B61869A6}" type="sibTrans" cxnId="{ACAEC96E-D1A9-489D-A130-3400F6753C85}">
      <dgm:prSet/>
      <dgm:spPr/>
      <dgm:t>
        <a:bodyPr/>
        <a:lstStyle/>
        <a:p>
          <a:endParaRPr lang="en-US"/>
        </a:p>
      </dgm:t>
    </dgm:pt>
    <dgm:pt modelId="{1FF20C1E-810E-4D10-9D47-879576A189C9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21E9A995-741E-4E2B-9840-7F976092487F}" type="parTrans" cxnId="{45EDC182-5DA5-4D26-B7FE-73AA2B79E8C2}">
      <dgm:prSet/>
      <dgm:spPr/>
      <dgm:t>
        <a:bodyPr/>
        <a:lstStyle/>
        <a:p>
          <a:endParaRPr lang="en-US"/>
        </a:p>
      </dgm:t>
    </dgm:pt>
    <dgm:pt modelId="{2216BE9B-38C8-4A5A-B6F3-A226975CCE59}" type="sibTrans" cxnId="{45EDC182-5DA5-4D26-B7FE-73AA2B79E8C2}">
      <dgm:prSet/>
      <dgm:spPr/>
      <dgm:t>
        <a:bodyPr/>
        <a:lstStyle/>
        <a:p>
          <a:endParaRPr lang="en-US"/>
        </a:p>
      </dgm:t>
    </dgm:pt>
    <dgm:pt modelId="{8D0CC0CB-2EC0-48F7-B076-B5B3F1EC9E7F}">
      <dgm:prSet phldrT="[Text]" custT="1"/>
      <dgm:spPr/>
      <dgm:t>
        <a:bodyPr/>
        <a:lstStyle/>
        <a:p>
          <a:r>
            <a:rPr lang="en-US" sz="2000" dirty="0"/>
            <a:t>Level 2:</a:t>
          </a:r>
          <a:br>
            <a:rPr lang="en-US" sz="2000" dirty="0"/>
          </a:br>
          <a:r>
            <a:rPr lang="en-US" sz="2000" dirty="0"/>
            <a:t>Partial Critical Thinking</a:t>
          </a:r>
        </a:p>
      </dgm:t>
    </dgm:pt>
    <dgm:pt modelId="{D4F872B4-A844-4DCD-8FFE-C587940B633D}" type="parTrans" cxnId="{B93C47D2-B598-41AB-AAE9-97E730C3E6C8}">
      <dgm:prSet/>
      <dgm:spPr/>
      <dgm:t>
        <a:bodyPr/>
        <a:lstStyle/>
        <a:p>
          <a:endParaRPr lang="en-US"/>
        </a:p>
      </dgm:t>
    </dgm:pt>
    <dgm:pt modelId="{200FDC75-D8CF-4D3A-8BD7-07EE459B74E3}" type="sibTrans" cxnId="{B93C47D2-B598-41AB-AAE9-97E730C3E6C8}">
      <dgm:prSet/>
      <dgm:spPr/>
      <dgm:t>
        <a:bodyPr/>
        <a:lstStyle/>
        <a:p>
          <a:endParaRPr lang="en-US"/>
        </a:p>
      </dgm:t>
    </dgm:pt>
    <dgm:pt modelId="{0D04C46F-F19A-4426-A834-190E722ABC2B}">
      <dgm:prSet phldrT="[Text]" custT="1"/>
      <dgm:spPr/>
      <dgm:t>
        <a:bodyPr/>
        <a:lstStyle/>
        <a:p>
          <a:r>
            <a:rPr lang="en-US" sz="2000" dirty="0"/>
            <a:t>Level 3:</a:t>
          </a:r>
          <a:br>
            <a:rPr lang="en-US" sz="2000" dirty="0"/>
          </a:br>
          <a:r>
            <a:rPr lang="en-US" sz="2000" dirty="0"/>
            <a:t>Emergent Critical Thinking</a:t>
          </a:r>
        </a:p>
      </dgm:t>
    </dgm:pt>
    <dgm:pt modelId="{7EC50B36-5AC8-4BD4-BC50-9AF39832310E}" type="parTrans" cxnId="{A78305A2-D97F-4820-992F-BBBB209DEA65}">
      <dgm:prSet/>
      <dgm:spPr/>
      <dgm:t>
        <a:bodyPr/>
        <a:lstStyle/>
        <a:p>
          <a:endParaRPr lang="en-US"/>
        </a:p>
      </dgm:t>
    </dgm:pt>
    <dgm:pt modelId="{069ED5CA-3DE3-45D7-9E86-550FB217E391}" type="sibTrans" cxnId="{A78305A2-D97F-4820-992F-BBBB209DEA65}">
      <dgm:prSet/>
      <dgm:spPr/>
      <dgm:t>
        <a:bodyPr/>
        <a:lstStyle/>
        <a:p>
          <a:endParaRPr lang="en-US"/>
        </a:p>
      </dgm:t>
    </dgm:pt>
    <dgm:pt modelId="{48CBAE3A-21D4-4E3B-81C9-CEF7E0A1A7B5}">
      <dgm:prSet phldrT="[Text]" custT="1"/>
      <dgm:spPr/>
      <dgm:t>
        <a:bodyPr/>
        <a:lstStyle/>
        <a:p>
          <a:r>
            <a:rPr lang="en-US" sz="1800" dirty="0"/>
            <a:t>No analysis</a:t>
          </a:r>
        </a:p>
      </dgm:t>
    </dgm:pt>
    <dgm:pt modelId="{8DDEE357-7F4C-4543-AB1C-2A7251837A28}" type="parTrans" cxnId="{15BC83C8-6B0D-4288-BF81-588600CBAD23}">
      <dgm:prSet/>
      <dgm:spPr/>
      <dgm:t>
        <a:bodyPr/>
        <a:lstStyle/>
        <a:p>
          <a:endParaRPr lang="en-US"/>
        </a:p>
      </dgm:t>
    </dgm:pt>
    <dgm:pt modelId="{98867159-FA92-4EFF-BC30-93F5C296D9AB}" type="sibTrans" cxnId="{15BC83C8-6B0D-4288-BF81-588600CBAD23}">
      <dgm:prSet/>
      <dgm:spPr/>
      <dgm:t>
        <a:bodyPr/>
        <a:lstStyle/>
        <a:p>
          <a:endParaRPr lang="en-US"/>
        </a:p>
      </dgm:t>
    </dgm:pt>
    <dgm:pt modelId="{A071C042-7187-44A2-B53E-9F7788000E83}">
      <dgm:prSet phldrT="[Text]" custT="1"/>
      <dgm:spPr/>
      <dgm:t>
        <a:bodyPr/>
        <a:lstStyle/>
        <a:p>
          <a:r>
            <a:rPr lang="en-US" sz="2000" dirty="0"/>
            <a:t>Level 4:</a:t>
          </a:r>
          <a:br>
            <a:rPr lang="en-US" sz="2000" dirty="0"/>
          </a:br>
          <a:r>
            <a:rPr lang="en-US" sz="2000" dirty="0"/>
            <a:t>Competent Critical Thinking</a:t>
          </a:r>
        </a:p>
      </dgm:t>
    </dgm:pt>
    <dgm:pt modelId="{D4196DAB-9D3F-4434-8FE8-C4B817C39387}" type="parTrans" cxnId="{5F648E42-828B-43CD-8A3F-BD57472B89C2}">
      <dgm:prSet/>
      <dgm:spPr/>
      <dgm:t>
        <a:bodyPr/>
        <a:lstStyle/>
        <a:p>
          <a:endParaRPr lang="en-US"/>
        </a:p>
      </dgm:t>
    </dgm:pt>
    <dgm:pt modelId="{0C37D509-DDC6-4B4F-9AA2-66596E92724C}" type="sibTrans" cxnId="{5F648E42-828B-43CD-8A3F-BD57472B89C2}">
      <dgm:prSet/>
      <dgm:spPr/>
      <dgm:t>
        <a:bodyPr/>
        <a:lstStyle/>
        <a:p>
          <a:endParaRPr lang="en-US"/>
        </a:p>
      </dgm:t>
    </dgm:pt>
    <dgm:pt modelId="{A060690B-3A7D-4EBF-BD3D-981ACAAB950E}">
      <dgm:prSet phldrT="[Text]" custT="1"/>
      <dgm:spPr/>
      <dgm:t>
        <a:bodyPr/>
        <a:lstStyle/>
        <a:p>
          <a:r>
            <a:rPr lang="en-US" sz="1800" dirty="0"/>
            <a:t>Weak or no conclusions</a:t>
          </a:r>
        </a:p>
      </dgm:t>
    </dgm:pt>
    <dgm:pt modelId="{1F0C703B-2087-4C0C-88DC-B490444EC02E}" type="parTrans" cxnId="{F8F34197-45AF-4EDF-B294-81CD59126F17}">
      <dgm:prSet/>
      <dgm:spPr/>
      <dgm:t>
        <a:bodyPr/>
        <a:lstStyle/>
        <a:p>
          <a:endParaRPr lang="en-US"/>
        </a:p>
      </dgm:t>
    </dgm:pt>
    <dgm:pt modelId="{3EFDC53E-27B1-44FD-B252-6AA3F110E037}" type="sibTrans" cxnId="{F8F34197-45AF-4EDF-B294-81CD59126F17}">
      <dgm:prSet/>
      <dgm:spPr/>
      <dgm:t>
        <a:bodyPr/>
        <a:lstStyle/>
        <a:p>
          <a:endParaRPr lang="en-US"/>
        </a:p>
      </dgm:t>
    </dgm:pt>
    <dgm:pt modelId="{40A3D302-1A33-45E0-AE34-95D0A259746A}">
      <dgm:prSet phldrT="[Text]" custT="1"/>
      <dgm:spPr/>
      <dgm:t>
        <a:bodyPr/>
        <a:lstStyle/>
        <a:p>
          <a:r>
            <a:rPr lang="en-US" sz="1800" dirty="0"/>
            <a:t>Strong analysis</a:t>
          </a:r>
        </a:p>
      </dgm:t>
    </dgm:pt>
    <dgm:pt modelId="{F2064B07-18D3-42D7-A994-DA586C9384E6}" type="parTrans" cxnId="{8D0508AB-1A64-4285-A9D7-812C6C81090E}">
      <dgm:prSet/>
      <dgm:spPr/>
      <dgm:t>
        <a:bodyPr/>
        <a:lstStyle/>
        <a:p>
          <a:endParaRPr lang="en-US"/>
        </a:p>
      </dgm:t>
    </dgm:pt>
    <dgm:pt modelId="{5DC6ABB5-EA4B-4E23-9ABD-6EF7619335A6}" type="sibTrans" cxnId="{8D0508AB-1A64-4285-A9D7-812C6C81090E}">
      <dgm:prSet/>
      <dgm:spPr/>
      <dgm:t>
        <a:bodyPr/>
        <a:lstStyle/>
        <a:p>
          <a:endParaRPr lang="en-US"/>
        </a:p>
      </dgm:t>
    </dgm:pt>
    <dgm:pt modelId="{CE991711-8BAC-4C99-8629-93E0576341EF}">
      <dgm:prSet phldrT="[Text]" custT="1"/>
      <dgm:spPr/>
      <dgm:t>
        <a:bodyPr/>
        <a:lstStyle/>
        <a:p>
          <a:r>
            <a:rPr lang="en-US" sz="2000" dirty="0"/>
            <a:t>Level 5: Professional Critical Thinking</a:t>
          </a:r>
        </a:p>
      </dgm:t>
    </dgm:pt>
    <dgm:pt modelId="{DF563B3C-EB9E-456D-9C0E-7DA59FF4099F}" type="parTrans" cxnId="{6953E608-5310-41ED-9B21-CEF1E7ADBC19}">
      <dgm:prSet/>
      <dgm:spPr/>
      <dgm:t>
        <a:bodyPr/>
        <a:lstStyle/>
        <a:p>
          <a:endParaRPr lang="en-US"/>
        </a:p>
      </dgm:t>
    </dgm:pt>
    <dgm:pt modelId="{637E4DED-F5D0-4542-BE1E-68BA000D74F4}" type="sibTrans" cxnId="{6953E608-5310-41ED-9B21-CEF1E7ADBC19}">
      <dgm:prSet/>
      <dgm:spPr/>
      <dgm:t>
        <a:bodyPr/>
        <a:lstStyle/>
        <a:p>
          <a:endParaRPr lang="en-US"/>
        </a:p>
      </dgm:t>
    </dgm:pt>
    <dgm:pt modelId="{8C78E9FC-41DD-487C-BE47-0F57FBD0E693}">
      <dgm:prSet custT="1"/>
      <dgm:spPr/>
      <dgm:t>
        <a:bodyPr/>
        <a:lstStyle/>
        <a:p>
          <a:r>
            <a:rPr lang="en-US" sz="1800" dirty="0"/>
            <a:t>Weak analysis</a:t>
          </a:r>
        </a:p>
      </dgm:t>
    </dgm:pt>
    <dgm:pt modelId="{925B089B-D4F6-4E7A-957B-694AC564EB09}" type="sibTrans" cxnId="{7E662E89-3D07-43E7-9308-D2309CE37A47}">
      <dgm:prSet/>
      <dgm:spPr/>
      <dgm:t>
        <a:bodyPr/>
        <a:lstStyle/>
        <a:p>
          <a:endParaRPr lang="en-US"/>
        </a:p>
      </dgm:t>
    </dgm:pt>
    <dgm:pt modelId="{845A986F-D4AA-4A0B-A0E9-E7A66A764DEA}" type="parTrans" cxnId="{7E662E89-3D07-43E7-9308-D2309CE37A47}">
      <dgm:prSet/>
      <dgm:spPr/>
      <dgm:t>
        <a:bodyPr/>
        <a:lstStyle/>
        <a:p>
          <a:endParaRPr lang="en-US"/>
        </a:p>
      </dgm:t>
    </dgm:pt>
    <dgm:pt modelId="{0E8A8132-C989-4749-9A99-E7902569310F}">
      <dgm:prSet custT="1"/>
      <dgm:spPr/>
      <dgm:t>
        <a:bodyPr/>
        <a:lstStyle/>
        <a:p>
          <a:r>
            <a:rPr lang="en-US" sz="1800" dirty="0"/>
            <a:t>Overly strong conclusions</a:t>
          </a:r>
        </a:p>
      </dgm:t>
    </dgm:pt>
    <dgm:pt modelId="{50D44924-7284-49C8-ABEA-DB4D4751AD7A}" type="parTrans" cxnId="{3E33875F-BF26-4A0B-8BA6-8E887AB15CF9}">
      <dgm:prSet/>
      <dgm:spPr/>
      <dgm:t>
        <a:bodyPr/>
        <a:lstStyle/>
        <a:p>
          <a:endParaRPr lang="en-US"/>
        </a:p>
      </dgm:t>
    </dgm:pt>
    <dgm:pt modelId="{3681C305-6416-481C-B911-5EDF38A07C52}" type="sibTrans" cxnId="{3E33875F-BF26-4A0B-8BA6-8E887AB15CF9}">
      <dgm:prSet/>
      <dgm:spPr/>
      <dgm:t>
        <a:bodyPr/>
        <a:lstStyle/>
        <a:p>
          <a:endParaRPr lang="en-US"/>
        </a:p>
      </dgm:t>
    </dgm:pt>
    <dgm:pt modelId="{B09AE0BA-3778-4A0D-A122-965FF15EAA6C}">
      <dgm:prSet phldrT="[Text]" custT="1"/>
      <dgm:spPr/>
      <dgm:t>
        <a:bodyPr/>
        <a:lstStyle/>
        <a:p>
          <a:r>
            <a:rPr lang="en-US" sz="1800" dirty="0"/>
            <a:t>Weak conclusions</a:t>
          </a:r>
        </a:p>
      </dgm:t>
    </dgm:pt>
    <dgm:pt modelId="{B4877579-BB56-464A-9BBC-B8D6F4EC2C59}" type="parTrans" cxnId="{4F51A994-AED3-4252-ADAE-710ECE9EFEB4}">
      <dgm:prSet/>
      <dgm:spPr/>
      <dgm:t>
        <a:bodyPr/>
        <a:lstStyle/>
        <a:p>
          <a:endParaRPr lang="en-US"/>
        </a:p>
      </dgm:t>
    </dgm:pt>
    <dgm:pt modelId="{C34008AF-AA63-450D-9158-15C3361C9FA5}" type="sibTrans" cxnId="{4F51A994-AED3-4252-ADAE-710ECE9EFEB4}">
      <dgm:prSet/>
      <dgm:spPr/>
      <dgm:t>
        <a:bodyPr/>
        <a:lstStyle/>
        <a:p>
          <a:endParaRPr lang="en-US"/>
        </a:p>
      </dgm:t>
    </dgm:pt>
    <dgm:pt modelId="{272C2D1F-069A-4B41-B58E-8797C574B10A}">
      <dgm:prSet phldrT="[Text]" custT="1"/>
      <dgm:spPr/>
      <dgm:t>
        <a:bodyPr/>
        <a:lstStyle/>
        <a:p>
          <a:r>
            <a:rPr lang="en-US" sz="1800" dirty="0"/>
            <a:t>Strong, Well-Founded conclusions</a:t>
          </a:r>
        </a:p>
      </dgm:t>
    </dgm:pt>
    <dgm:pt modelId="{5F36599B-51C3-40BE-B6A6-0DAC6D64DFC8}" type="parTrans" cxnId="{8DF00BAB-C2EA-4DE5-A08B-76755046C8B2}">
      <dgm:prSet/>
      <dgm:spPr/>
      <dgm:t>
        <a:bodyPr/>
        <a:lstStyle/>
        <a:p>
          <a:endParaRPr lang="en-US"/>
        </a:p>
      </dgm:t>
    </dgm:pt>
    <dgm:pt modelId="{FC32A966-90EE-4D03-81F7-68BDF8B75D1A}" type="sibTrans" cxnId="{8DF00BAB-C2EA-4DE5-A08B-76755046C8B2}">
      <dgm:prSet/>
      <dgm:spPr/>
      <dgm:t>
        <a:bodyPr/>
        <a:lstStyle/>
        <a:p>
          <a:endParaRPr lang="en-US"/>
        </a:p>
      </dgm:t>
    </dgm:pt>
    <dgm:pt modelId="{E945481F-60A1-4E99-A387-3B5B8912FC0C}">
      <dgm:prSet phldrT="[Text]" custT="1"/>
      <dgm:spPr/>
      <dgm:t>
        <a:bodyPr/>
        <a:lstStyle/>
        <a:p>
          <a:pPr>
            <a:buNone/>
          </a:pPr>
          <a:r>
            <a:rPr lang="en-US" sz="1800" dirty="0"/>
            <a:t>Level 4 PLUS:</a:t>
          </a:r>
        </a:p>
      </dgm:t>
    </dgm:pt>
    <dgm:pt modelId="{0E50D0DF-84C7-487A-80FC-B46CCAAFEF00}" type="parTrans" cxnId="{BC9F6068-A1EB-4895-8071-3DF36C263F3E}">
      <dgm:prSet/>
      <dgm:spPr/>
      <dgm:t>
        <a:bodyPr/>
        <a:lstStyle/>
        <a:p>
          <a:endParaRPr lang="en-US"/>
        </a:p>
      </dgm:t>
    </dgm:pt>
    <dgm:pt modelId="{AF3EA7D7-187F-48B1-8FB1-22707A928ED9}" type="sibTrans" cxnId="{BC9F6068-A1EB-4895-8071-3DF36C263F3E}">
      <dgm:prSet/>
      <dgm:spPr/>
      <dgm:t>
        <a:bodyPr/>
        <a:lstStyle/>
        <a:p>
          <a:endParaRPr lang="en-US"/>
        </a:p>
      </dgm:t>
    </dgm:pt>
    <dgm:pt modelId="{3EF33FBC-425F-4DE6-902F-9B7D9BE7CF2B}">
      <dgm:prSet phldrT="[Text]" custT="1"/>
      <dgm:spPr/>
      <dgm:t>
        <a:bodyPr/>
        <a:lstStyle/>
        <a:p>
          <a:r>
            <a:rPr lang="en-US" sz="1800" dirty="0"/>
            <a:t>Automatically address limitations</a:t>
          </a:r>
        </a:p>
      </dgm:t>
    </dgm:pt>
    <dgm:pt modelId="{55A02940-11D7-465D-94BB-9CA48EFAF28A}" type="parTrans" cxnId="{CF02AB5E-728F-4F7B-B36A-7F0E79979383}">
      <dgm:prSet/>
      <dgm:spPr/>
      <dgm:t>
        <a:bodyPr/>
        <a:lstStyle/>
        <a:p>
          <a:endParaRPr lang="en-US"/>
        </a:p>
      </dgm:t>
    </dgm:pt>
    <dgm:pt modelId="{1C8A7CEB-2CD2-4268-A6A4-C12E2637D044}" type="sibTrans" cxnId="{CF02AB5E-728F-4F7B-B36A-7F0E79979383}">
      <dgm:prSet/>
      <dgm:spPr/>
      <dgm:t>
        <a:bodyPr/>
        <a:lstStyle/>
        <a:p>
          <a:endParaRPr lang="en-US"/>
        </a:p>
      </dgm:t>
    </dgm:pt>
    <dgm:pt modelId="{B58F403D-2C44-4350-A363-EF5E09FDD140}">
      <dgm:prSet phldrT="[Text]" custT="1"/>
      <dgm:spPr/>
      <dgm:t>
        <a:bodyPr/>
        <a:lstStyle/>
        <a:p>
          <a:r>
            <a:rPr lang="en-US" sz="1800" dirty="0"/>
            <a:t>Seek new knowledge over time</a:t>
          </a:r>
        </a:p>
      </dgm:t>
    </dgm:pt>
    <dgm:pt modelId="{F21558A9-DF39-41F6-91E6-EA702C4A23DC}" type="parTrans" cxnId="{11CC029E-E990-46BC-A277-09379BA629A1}">
      <dgm:prSet/>
      <dgm:spPr/>
      <dgm:t>
        <a:bodyPr/>
        <a:lstStyle/>
        <a:p>
          <a:endParaRPr lang="en-US"/>
        </a:p>
      </dgm:t>
    </dgm:pt>
    <dgm:pt modelId="{1802BC8D-DC33-4B3B-8D3F-4F94B958AFC0}" type="sibTrans" cxnId="{11CC029E-E990-46BC-A277-09379BA629A1}">
      <dgm:prSet/>
      <dgm:spPr/>
      <dgm:t>
        <a:bodyPr/>
        <a:lstStyle/>
        <a:p>
          <a:endParaRPr lang="en-US"/>
        </a:p>
      </dgm:t>
    </dgm:pt>
    <dgm:pt modelId="{0949002D-277B-4F59-B121-CB8CCAF55D32}" type="pres">
      <dgm:prSet presAssocID="{A0755E22-F316-44F7-9FFF-115EF794D362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4A972606-22F5-44A2-B132-0D700AFB3EA9}" type="pres">
      <dgm:prSet presAssocID="{CE991711-8BAC-4C99-8629-93E0576341EF}" presName="Accent5" presStyleCnt="0"/>
      <dgm:spPr/>
    </dgm:pt>
    <dgm:pt modelId="{78451F3E-84C7-427B-B1D2-684805950E21}" type="pres">
      <dgm:prSet presAssocID="{CE991711-8BAC-4C99-8629-93E0576341EF}" presName="Accent" presStyleLbl="node1" presStyleIdx="0" presStyleCnt="5"/>
      <dgm:spPr/>
    </dgm:pt>
    <dgm:pt modelId="{C009F00D-07A5-4AFA-AD5A-0DFBF5EA8AE9}" type="pres">
      <dgm:prSet presAssocID="{CE991711-8BAC-4C99-8629-93E0576341EF}" presName="ParentBackground5" presStyleCnt="0"/>
      <dgm:spPr/>
    </dgm:pt>
    <dgm:pt modelId="{09366793-59FD-4A62-B868-AB6481A814A4}" type="pres">
      <dgm:prSet presAssocID="{CE991711-8BAC-4C99-8629-93E0576341EF}" presName="ParentBackground" presStyleLbl="fgAcc1" presStyleIdx="0" presStyleCnt="5"/>
      <dgm:spPr/>
    </dgm:pt>
    <dgm:pt modelId="{CAEACDCA-061E-436F-A235-9E48B3EF6DE8}" type="pres">
      <dgm:prSet presAssocID="{CE991711-8BAC-4C99-8629-93E0576341EF}" presName="Child5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330CAA11-5C17-4196-9536-E6BF4CF35FE0}" type="pres">
      <dgm:prSet presAssocID="{CE991711-8BAC-4C99-8629-93E0576341EF}" presName="Parent5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16D9706B-4360-4F21-B4F8-C7BBBADF8530}" type="pres">
      <dgm:prSet presAssocID="{A071C042-7187-44A2-B53E-9F7788000E83}" presName="Accent4" presStyleCnt="0"/>
      <dgm:spPr/>
    </dgm:pt>
    <dgm:pt modelId="{AB60D09B-1424-4A65-A55B-5DCD098E75C0}" type="pres">
      <dgm:prSet presAssocID="{A071C042-7187-44A2-B53E-9F7788000E83}" presName="Accent" presStyleLbl="node1" presStyleIdx="1" presStyleCnt="5"/>
      <dgm:spPr/>
    </dgm:pt>
    <dgm:pt modelId="{F3F72779-EC0F-43BC-91C7-6BE6128B04AA}" type="pres">
      <dgm:prSet presAssocID="{A071C042-7187-44A2-B53E-9F7788000E83}" presName="ParentBackground4" presStyleCnt="0"/>
      <dgm:spPr/>
    </dgm:pt>
    <dgm:pt modelId="{0AAB78B3-16DC-45B2-8EC4-FF9523080883}" type="pres">
      <dgm:prSet presAssocID="{A071C042-7187-44A2-B53E-9F7788000E83}" presName="ParentBackground" presStyleLbl="fgAcc1" presStyleIdx="1" presStyleCnt="5"/>
      <dgm:spPr/>
    </dgm:pt>
    <dgm:pt modelId="{25E8F789-2ECF-4273-9939-983AD78D5E64}" type="pres">
      <dgm:prSet presAssocID="{A071C042-7187-44A2-B53E-9F7788000E83}" presName="Child4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D3AEE39-82B8-44B3-8869-7962A01BCAF0}" type="pres">
      <dgm:prSet presAssocID="{A071C042-7187-44A2-B53E-9F7788000E83}" presName="Parent4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F3A594EA-3F9E-4485-B886-43B155244DF1}" type="pres">
      <dgm:prSet presAssocID="{0D04C46F-F19A-4426-A834-190E722ABC2B}" presName="Accent3" presStyleCnt="0"/>
      <dgm:spPr/>
    </dgm:pt>
    <dgm:pt modelId="{E4BDA37F-E70F-44A3-A450-112F3BCC0D81}" type="pres">
      <dgm:prSet presAssocID="{0D04C46F-F19A-4426-A834-190E722ABC2B}" presName="Accent" presStyleLbl="node1" presStyleIdx="2" presStyleCnt="5"/>
      <dgm:spPr/>
    </dgm:pt>
    <dgm:pt modelId="{34ABD94E-78AB-4109-A720-BFDC662258E5}" type="pres">
      <dgm:prSet presAssocID="{0D04C46F-F19A-4426-A834-190E722ABC2B}" presName="ParentBackground3" presStyleCnt="0"/>
      <dgm:spPr/>
    </dgm:pt>
    <dgm:pt modelId="{1FE5F7F2-5021-4E1B-831A-148E663A2A47}" type="pres">
      <dgm:prSet presAssocID="{0D04C46F-F19A-4426-A834-190E722ABC2B}" presName="ParentBackground" presStyleLbl="fgAcc1" presStyleIdx="2" presStyleCnt="5"/>
      <dgm:spPr/>
    </dgm:pt>
    <dgm:pt modelId="{04674135-C34F-4DC9-8260-2F028F4CD1AC}" type="pres">
      <dgm:prSet presAssocID="{0D04C46F-F19A-4426-A834-190E722ABC2B}" presName="Child3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F2805FE9-F58E-4F72-A988-B80AAA4D856E}" type="pres">
      <dgm:prSet presAssocID="{0D04C46F-F19A-4426-A834-190E722ABC2B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8EDB905B-F57F-4CC2-8418-9201F9E24F44}" type="pres">
      <dgm:prSet presAssocID="{8D0CC0CB-2EC0-48F7-B076-B5B3F1EC9E7F}" presName="Accent2" presStyleCnt="0"/>
      <dgm:spPr/>
    </dgm:pt>
    <dgm:pt modelId="{2FE2BD73-2029-40DA-B233-1B68FE783C53}" type="pres">
      <dgm:prSet presAssocID="{8D0CC0CB-2EC0-48F7-B076-B5B3F1EC9E7F}" presName="Accent" presStyleLbl="node1" presStyleIdx="3" presStyleCnt="5"/>
      <dgm:spPr/>
    </dgm:pt>
    <dgm:pt modelId="{FB8252F0-92AC-4210-AED1-6162E90ECDF7}" type="pres">
      <dgm:prSet presAssocID="{8D0CC0CB-2EC0-48F7-B076-B5B3F1EC9E7F}" presName="ParentBackground2" presStyleCnt="0"/>
      <dgm:spPr/>
    </dgm:pt>
    <dgm:pt modelId="{E4A21770-E2D1-4C2F-B458-80A60E9C4701}" type="pres">
      <dgm:prSet presAssocID="{8D0CC0CB-2EC0-48F7-B076-B5B3F1EC9E7F}" presName="ParentBackground" presStyleLbl="fgAcc1" presStyleIdx="3" presStyleCnt="5"/>
      <dgm:spPr/>
    </dgm:pt>
    <dgm:pt modelId="{2B06F43D-885D-4263-BED2-C8BB0107B795}" type="pres">
      <dgm:prSet presAssocID="{8D0CC0CB-2EC0-48F7-B076-B5B3F1EC9E7F}" presName="Child2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BBFC8D2-47B1-4BC4-BAE3-AC5D6555FD3A}" type="pres">
      <dgm:prSet presAssocID="{8D0CC0CB-2EC0-48F7-B076-B5B3F1EC9E7F}" presName="Parent2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5B4EC3FE-985B-47FB-A086-9D30EAFBE6E7}" type="pres">
      <dgm:prSet presAssocID="{F3899464-A6E8-4C96-8844-CB9EEEDCFA95}" presName="Accent1" presStyleCnt="0"/>
      <dgm:spPr/>
    </dgm:pt>
    <dgm:pt modelId="{C30DDC4C-EE50-4BAB-B08B-15D75F61265A}" type="pres">
      <dgm:prSet presAssocID="{F3899464-A6E8-4C96-8844-CB9EEEDCFA95}" presName="Accent" presStyleLbl="node1" presStyleIdx="4" presStyleCnt="5"/>
      <dgm:spPr/>
    </dgm:pt>
    <dgm:pt modelId="{B0F7FF02-FCD3-4129-B1D3-68A436B3CA0C}" type="pres">
      <dgm:prSet presAssocID="{F3899464-A6E8-4C96-8844-CB9EEEDCFA95}" presName="ParentBackground1" presStyleCnt="0"/>
      <dgm:spPr/>
    </dgm:pt>
    <dgm:pt modelId="{E67670E8-69E9-4528-842C-81E0371195B8}" type="pres">
      <dgm:prSet presAssocID="{F3899464-A6E8-4C96-8844-CB9EEEDCFA95}" presName="ParentBackground" presStyleLbl="fgAcc1" presStyleIdx="4" presStyleCnt="5"/>
      <dgm:spPr/>
    </dgm:pt>
    <dgm:pt modelId="{35254546-8EA7-4318-8BF1-501BF86D94E6}" type="pres">
      <dgm:prSet presAssocID="{F3899464-A6E8-4C96-8844-CB9EEEDCFA95}" presName="Child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1548D9FD-4A5A-4DBC-8AB4-3AF82E7FB89F}" type="pres">
      <dgm:prSet presAssocID="{F3899464-A6E8-4C96-8844-CB9EEEDCFA95}" presName="Parent1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5219E407-85A7-440E-950A-877C29A2CCBB}" type="presOf" srcId="{E945481F-60A1-4E99-A387-3B5B8912FC0C}" destId="{CAEACDCA-061E-436F-A235-9E48B3EF6DE8}" srcOrd="0" destOrd="0" presId="urn:microsoft.com/office/officeart/2011/layout/CircleProcess"/>
    <dgm:cxn modelId="{6953E608-5310-41ED-9B21-CEF1E7ADBC19}" srcId="{A0755E22-F316-44F7-9FFF-115EF794D362}" destId="{CE991711-8BAC-4C99-8629-93E0576341EF}" srcOrd="4" destOrd="0" parTransId="{DF563B3C-EB9E-456D-9C0E-7DA59FF4099F}" sibTransId="{637E4DED-F5D0-4542-BE1E-68BA000D74F4}"/>
    <dgm:cxn modelId="{DF4A340A-8842-4EA4-9F61-1DF728F7892A}" type="presOf" srcId="{0D04C46F-F19A-4426-A834-190E722ABC2B}" destId="{1FE5F7F2-5021-4E1B-831A-148E663A2A47}" srcOrd="0" destOrd="0" presId="urn:microsoft.com/office/officeart/2011/layout/CircleProcess"/>
    <dgm:cxn modelId="{ADC3772F-709A-4290-AC65-D6DFECD92E02}" type="presOf" srcId="{8C78E9FC-41DD-487C-BE47-0F57FBD0E693}" destId="{2B06F43D-885D-4263-BED2-C8BB0107B795}" srcOrd="0" destOrd="0" presId="urn:microsoft.com/office/officeart/2011/layout/CircleProcess"/>
    <dgm:cxn modelId="{3846D932-D405-45E5-8130-A026C740A679}" type="presOf" srcId="{A071C042-7187-44A2-B53E-9F7788000E83}" destId="{BD3AEE39-82B8-44B3-8869-7962A01BCAF0}" srcOrd="1" destOrd="0" presId="urn:microsoft.com/office/officeart/2011/layout/CircleProcess"/>
    <dgm:cxn modelId="{8F7C8F35-4F2B-459B-A6C3-D891C22C9683}" type="presOf" srcId="{0E8A8132-C989-4749-9A99-E7902569310F}" destId="{2B06F43D-885D-4263-BED2-C8BB0107B795}" srcOrd="0" destOrd="1" presId="urn:microsoft.com/office/officeart/2011/layout/CircleProcess"/>
    <dgm:cxn modelId="{A141203D-CD74-4437-B1EF-CD0CC11D2C22}" type="presOf" srcId="{CE991711-8BAC-4C99-8629-93E0576341EF}" destId="{330CAA11-5C17-4196-9536-E6BF4CF35FE0}" srcOrd="1" destOrd="0" presId="urn:microsoft.com/office/officeart/2011/layout/CircleProcess"/>
    <dgm:cxn modelId="{88A33C5E-311B-4DBF-ACBB-242F7C95FD96}" type="presOf" srcId="{A071C042-7187-44A2-B53E-9F7788000E83}" destId="{0AAB78B3-16DC-45B2-8EC4-FF9523080883}" srcOrd="0" destOrd="0" presId="urn:microsoft.com/office/officeart/2011/layout/CircleProcess"/>
    <dgm:cxn modelId="{CF02AB5E-728F-4F7B-B36A-7F0E79979383}" srcId="{CE991711-8BAC-4C99-8629-93E0576341EF}" destId="{3EF33FBC-425F-4DE6-902F-9B7D9BE7CF2B}" srcOrd="1" destOrd="0" parTransId="{55A02940-11D7-465D-94BB-9CA48EFAF28A}" sibTransId="{1C8A7CEB-2CD2-4268-A6A4-C12E2637D044}"/>
    <dgm:cxn modelId="{3E33875F-BF26-4A0B-8BA6-8E887AB15CF9}" srcId="{8D0CC0CB-2EC0-48F7-B076-B5B3F1EC9E7F}" destId="{0E8A8132-C989-4749-9A99-E7902569310F}" srcOrd="1" destOrd="0" parTransId="{50D44924-7284-49C8-ABEA-DB4D4751AD7A}" sibTransId="{3681C305-6416-481C-B911-5EDF38A07C52}"/>
    <dgm:cxn modelId="{4D5EDF60-5F28-49FA-AB50-470B97B23D0E}" type="presOf" srcId="{F3899464-A6E8-4C96-8844-CB9EEEDCFA95}" destId="{E67670E8-69E9-4528-842C-81E0371195B8}" srcOrd="0" destOrd="0" presId="urn:microsoft.com/office/officeart/2011/layout/CircleProcess"/>
    <dgm:cxn modelId="{5F648E42-828B-43CD-8A3F-BD57472B89C2}" srcId="{A0755E22-F316-44F7-9FFF-115EF794D362}" destId="{A071C042-7187-44A2-B53E-9F7788000E83}" srcOrd="3" destOrd="0" parTransId="{D4196DAB-9D3F-4434-8FE8-C4B817C39387}" sibTransId="{0C37D509-DDC6-4B4F-9AA2-66596E92724C}"/>
    <dgm:cxn modelId="{BC9F6068-A1EB-4895-8071-3DF36C263F3E}" srcId="{CE991711-8BAC-4C99-8629-93E0576341EF}" destId="{E945481F-60A1-4E99-A387-3B5B8912FC0C}" srcOrd="0" destOrd="0" parTransId="{0E50D0DF-84C7-487A-80FC-B46CCAAFEF00}" sibTransId="{AF3EA7D7-187F-48B1-8FB1-22707A928ED9}"/>
    <dgm:cxn modelId="{FC73404B-1E25-4BC2-9633-135147BD1987}" type="presOf" srcId="{272C2D1F-069A-4B41-B58E-8797C574B10A}" destId="{25E8F789-2ECF-4273-9939-983AD78D5E64}" srcOrd="0" destOrd="1" presId="urn:microsoft.com/office/officeart/2011/layout/CircleProcess"/>
    <dgm:cxn modelId="{0087316C-4FB9-4574-814B-46FC557A0238}" type="presOf" srcId="{3EF33FBC-425F-4DE6-902F-9B7D9BE7CF2B}" destId="{CAEACDCA-061E-436F-A235-9E48B3EF6DE8}" srcOrd="0" destOrd="1" presId="urn:microsoft.com/office/officeart/2011/layout/CircleProcess"/>
    <dgm:cxn modelId="{ACAEC96E-D1A9-489D-A130-3400F6753C85}" srcId="{A0755E22-F316-44F7-9FFF-115EF794D362}" destId="{F3899464-A6E8-4C96-8844-CB9EEEDCFA95}" srcOrd="0" destOrd="0" parTransId="{69F1BF8C-EE70-4CB2-AC5E-3CBE6578E548}" sibTransId="{6191F0C5-7C60-43C9-A193-D618B61869A6}"/>
    <dgm:cxn modelId="{142E1451-776B-4210-9D94-0B51C92420F2}" type="presOf" srcId="{B09AE0BA-3778-4A0D-A122-965FF15EAA6C}" destId="{04674135-C34F-4DC9-8260-2F028F4CD1AC}" srcOrd="0" destOrd="1" presId="urn:microsoft.com/office/officeart/2011/layout/CircleProcess"/>
    <dgm:cxn modelId="{45EDC182-5DA5-4D26-B7FE-73AA2B79E8C2}" srcId="{0D04C46F-F19A-4426-A834-190E722ABC2B}" destId="{1FF20C1E-810E-4D10-9D47-879576A189C9}" srcOrd="0" destOrd="0" parTransId="{21E9A995-741E-4E2B-9840-7F976092487F}" sibTransId="{2216BE9B-38C8-4A5A-B6F3-A226975CCE59}"/>
    <dgm:cxn modelId="{7E662E89-3D07-43E7-9308-D2309CE37A47}" srcId="{8D0CC0CB-2EC0-48F7-B076-B5B3F1EC9E7F}" destId="{8C78E9FC-41DD-487C-BE47-0F57FBD0E693}" srcOrd="0" destOrd="0" parTransId="{845A986F-D4AA-4A0B-A0E9-E7A66A764DEA}" sibTransId="{925B089B-D4F6-4E7A-957B-694AC564EB09}"/>
    <dgm:cxn modelId="{4F51A994-AED3-4252-ADAE-710ECE9EFEB4}" srcId="{0D04C46F-F19A-4426-A834-190E722ABC2B}" destId="{B09AE0BA-3778-4A0D-A122-965FF15EAA6C}" srcOrd="1" destOrd="0" parTransId="{B4877579-BB56-464A-9BBC-B8D6F4EC2C59}" sibTransId="{C34008AF-AA63-450D-9158-15C3361C9FA5}"/>
    <dgm:cxn modelId="{F8F34197-45AF-4EDF-B294-81CD59126F17}" srcId="{F3899464-A6E8-4C96-8844-CB9EEEDCFA95}" destId="{A060690B-3A7D-4EBF-BD3D-981ACAAB950E}" srcOrd="1" destOrd="0" parTransId="{1F0C703B-2087-4C0C-88DC-B490444EC02E}" sibTransId="{3EFDC53E-27B1-44FD-B252-6AA3F110E037}"/>
    <dgm:cxn modelId="{74E0399C-A383-4E49-80A4-B68787ECAE52}" type="presOf" srcId="{48CBAE3A-21D4-4E3B-81C9-CEF7E0A1A7B5}" destId="{35254546-8EA7-4318-8BF1-501BF86D94E6}" srcOrd="0" destOrd="0" presId="urn:microsoft.com/office/officeart/2011/layout/CircleProcess"/>
    <dgm:cxn modelId="{8401149D-3F89-4305-B793-0D5E734C2703}" type="presOf" srcId="{8D0CC0CB-2EC0-48F7-B076-B5B3F1EC9E7F}" destId="{FBBFC8D2-47B1-4BC4-BAE3-AC5D6555FD3A}" srcOrd="1" destOrd="0" presId="urn:microsoft.com/office/officeart/2011/layout/CircleProcess"/>
    <dgm:cxn modelId="{11CC029E-E990-46BC-A277-09379BA629A1}" srcId="{CE991711-8BAC-4C99-8629-93E0576341EF}" destId="{B58F403D-2C44-4350-A363-EF5E09FDD140}" srcOrd="2" destOrd="0" parTransId="{F21558A9-DF39-41F6-91E6-EA702C4A23DC}" sibTransId="{1802BC8D-DC33-4B3B-8D3F-4F94B958AFC0}"/>
    <dgm:cxn modelId="{E99DEE9F-12DD-46C1-A272-E8C539DE3AFD}" type="presOf" srcId="{8D0CC0CB-2EC0-48F7-B076-B5B3F1EC9E7F}" destId="{E4A21770-E2D1-4C2F-B458-80A60E9C4701}" srcOrd="0" destOrd="0" presId="urn:microsoft.com/office/officeart/2011/layout/CircleProcess"/>
    <dgm:cxn modelId="{5598E0A1-2F1C-4C87-95D6-D260E2588FD1}" type="presOf" srcId="{B58F403D-2C44-4350-A363-EF5E09FDD140}" destId="{CAEACDCA-061E-436F-A235-9E48B3EF6DE8}" srcOrd="0" destOrd="2" presId="urn:microsoft.com/office/officeart/2011/layout/CircleProcess"/>
    <dgm:cxn modelId="{A78305A2-D97F-4820-992F-BBBB209DEA65}" srcId="{A0755E22-F316-44F7-9FFF-115EF794D362}" destId="{0D04C46F-F19A-4426-A834-190E722ABC2B}" srcOrd="2" destOrd="0" parTransId="{7EC50B36-5AC8-4BD4-BC50-9AF39832310E}" sibTransId="{069ED5CA-3DE3-45D7-9E86-550FB217E391}"/>
    <dgm:cxn modelId="{D5BAFDA8-8987-4644-BDFD-F8DCB2E49C01}" type="presOf" srcId="{1FF20C1E-810E-4D10-9D47-879576A189C9}" destId="{04674135-C34F-4DC9-8260-2F028F4CD1AC}" srcOrd="0" destOrd="0" presId="urn:microsoft.com/office/officeart/2011/layout/CircleProcess"/>
    <dgm:cxn modelId="{8D0508AB-1A64-4285-A9D7-812C6C81090E}" srcId="{A071C042-7187-44A2-B53E-9F7788000E83}" destId="{40A3D302-1A33-45E0-AE34-95D0A259746A}" srcOrd="0" destOrd="0" parTransId="{F2064B07-18D3-42D7-A994-DA586C9384E6}" sibTransId="{5DC6ABB5-EA4B-4E23-9ABD-6EF7619335A6}"/>
    <dgm:cxn modelId="{8DF00BAB-C2EA-4DE5-A08B-76755046C8B2}" srcId="{A071C042-7187-44A2-B53E-9F7788000E83}" destId="{272C2D1F-069A-4B41-B58E-8797C574B10A}" srcOrd="1" destOrd="0" parTransId="{5F36599B-51C3-40BE-B6A6-0DAC6D64DFC8}" sibTransId="{FC32A966-90EE-4D03-81F7-68BDF8B75D1A}"/>
    <dgm:cxn modelId="{727F5AB3-EB45-40F6-8EB7-8C380BCE77D9}" type="presOf" srcId="{40A3D302-1A33-45E0-AE34-95D0A259746A}" destId="{25E8F789-2ECF-4273-9939-983AD78D5E64}" srcOrd="0" destOrd="0" presId="urn:microsoft.com/office/officeart/2011/layout/CircleProcess"/>
    <dgm:cxn modelId="{AEF0C0BE-4AFA-4773-A440-7514F2AAA2D7}" type="presOf" srcId="{A060690B-3A7D-4EBF-BD3D-981ACAAB950E}" destId="{35254546-8EA7-4318-8BF1-501BF86D94E6}" srcOrd="0" destOrd="1" presId="urn:microsoft.com/office/officeart/2011/layout/CircleProcess"/>
    <dgm:cxn modelId="{15BC83C8-6B0D-4288-BF81-588600CBAD23}" srcId="{F3899464-A6E8-4C96-8844-CB9EEEDCFA95}" destId="{48CBAE3A-21D4-4E3B-81C9-CEF7E0A1A7B5}" srcOrd="0" destOrd="0" parTransId="{8DDEE357-7F4C-4543-AB1C-2A7251837A28}" sibTransId="{98867159-FA92-4EFF-BC30-93F5C296D9AB}"/>
    <dgm:cxn modelId="{B93C47D2-B598-41AB-AAE9-97E730C3E6C8}" srcId="{A0755E22-F316-44F7-9FFF-115EF794D362}" destId="{8D0CC0CB-2EC0-48F7-B076-B5B3F1EC9E7F}" srcOrd="1" destOrd="0" parTransId="{D4F872B4-A844-4DCD-8FFE-C587940B633D}" sibTransId="{200FDC75-D8CF-4D3A-8BD7-07EE459B74E3}"/>
    <dgm:cxn modelId="{ABCC13D3-A8D2-4FD9-974E-7679F537FD2C}" type="presOf" srcId="{F3899464-A6E8-4C96-8844-CB9EEEDCFA95}" destId="{1548D9FD-4A5A-4DBC-8AB4-3AF82E7FB89F}" srcOrd="1" destOrd="0" presId="urn:microsoft.com/office/officeart/2011/layout/CircleProcess"/>
    <dgm:cxn modelId="{123BFDD9-1DBC-466A-8111-56292C73AAAE}" type="presOf" srcId="{A0755E22-F316-44F7-9FFF-115EF794D362}" destId="{0949002D-277B-4F59-B121-CB8CCAF55D32}" srcOrd="0" destOrd="0" presId="urn:microsoft.com/office/officeart/2011/layout/CircleProcess"/>
    <dgm:cxn modelId="{B4CD67DF-E0A8-413D-A687-5E88D45BF1AC}" type="presOf" srcId="{CE991711-8BAC-4C99-8629-93E0576341EF}" destId="{09366793-59FD-4A62-B868-AB6481A814A4}" srcOrd="0" destOrd="0" presId="urn:microsoft.com/office/officeart/2011/layout/CircleProcess"/>
    <dgm:cxn modelId="{00DB3EF7-17B3-46D6-BFFF-1C2A4106E807}" type="presOf" srcId="{0D04C46F-F19A-4426-A834-190E722ABC2B}" destId="{F2805FE9-F58E-4F72-A988-B80AAA4D856E}" srcOrd="1" destOrd="0" presId="urn:microsoft.com/office/officeart/2011/layout/CircleProcess"/>
    <dgm:cxn modelId="{17C4C263-90E8-4E83-804F-F56F9D4BA663}" type="presParOf" srcId="{0949002D-277B-4F59-B121-CB8CCAF55D32}" destId="{4A972606-22F5-44A2-B132-0D700AFB3EA9}" srcOrd="0" destOrd="0" presId="urn:microsoft.com/office/officeart/2011/layout/CircleProcess"/>
    <dgm:cxn modelId="{18AC78EA-814F-4BC2-986F-4ADE39AE6E0F}" type="presParOf" srcId="{4A972606-22F5-44A2-B132-0D700AFB3EA9}" destId="{78451F3E-84C7-427B-B1D2-684805950E21}" srcOrd="0" destOrd="0" presId="urn:microsoft.com/office/officeart/2011/layout/CircleProcess"/>
    <dgm:cxn modelId="{404FA6C8-5E7C-4942-92AB-D48CDED3E6AE}" type="presParOf" srcId="{0949002D-277B-4F59-B121-CB8CCAF55D32}" destId="{C009F00D-07A5-4AFA-AD5A-0DFBF5EA8AE9}" srcOrd="1" destOrd="0" presId="urn:microsoft.com/office/officeart/2011/layout/CircleProcess"/>
    <dgm:cxn modelId="{9182AE52-BE42-4838-9828-EBFF1F62057F}" type="presParOf" srcId="{C009F00D-07A5-4AFA-AD5A-0DFBF5EA8AE9}" destId="{09366793-59FD-4A62-B868-AB6481A814A4}" srcOrd="0" destOrd="0" presId="urn:microsoft.com/office/officeart/2011/layout/CircleProcess"/>
    <dgm:cxn modelId="{CC5AA737-6254-4E2D-A559-B4261B2BD661}" type="presParOf" srcId="{0949002D-277B-4F59-B121-CB8CCAF55D32}" destId="{CAEACDCA-061E-436F-A235-9E48B3EF6DE8}" srcOrd="2" destOrd="0" presId="urn:microsoft.com/office/officeart/2011/layout/CircleProcess"/>
    <dgm:cxn modelId="{18D8C2AC-E18D-448E-9AC0-336882104360}" type="presParOf" srcId="{0949002D-277B-4F59-B121-CB8CCAF55D32}" destId="{330CAA11-5C17-4196-9536-E6BF4CF35FE0}" srcOrd="3" destOrd="0" presId="urn:microsoft.com/office/officeart/2011/layout/CircleProcess"/>
    <dgm:cxn modelId="{C3A7A59F-E487-4AB1-9450-8F90C6FB7876}" type="presParOf" srcId="{0949002D-277B-4F59-B121-CB8CCAF55D32}" destId="{16D9706B-4360-4F21-B4F8-C7BBBADF8530}" srcOrd="4" destOrd="0" presId="urn:microsoft.com/office/officeart/2011/layout/CircleProcess"/>
    <dgm:cxn modelId="{21E4B3F7-914F-402A-8C28-FA443948474D}" type="presParOf" srcId="{16D9706B-4360-4F21-B4F8-C7BBBADF8530}" destId="{AB60D09B-1424-4A65-A55B-5DCD098E75C0}" srcOrd="0" destOrd="0" presId="urn:microsoft.com/office/officeart/2011/layout/CircleProcess"/>
    <dgm:cxn modelId="{DB3845F5-CFB1-4DD4-8427-F30070C8FDB0}" type="presParOf" srcId="{0949002D-277B-4F59-B121-CB8CCAF55D32}" destId="{F3F72779-EC0F-43BC-91C7-6BE6128B04AA}" srcOrd="5" destOrd="0" presId="urn:microsoft.com/office/officeart/2011/layout/CircleProcess"/>
    <dgm:cxn modelId="{59A4D73C-186E-4AE8-BE9F-7575B9641AF9}" type="presParOf" srcId="{F3F72779-EC0F-43BC-91C7-6BE6128B04AA}" destId="{0AAB78B3-16DC-45B2-8EC4-FF9523080883}" srcOrd="0" destOrd="0" presId="urn:microsoft.com/office/officeart/2011/layout/CircleProcess"/>
    <dgm:cxn modelId="{550FCA4D-8DC5-4BB7-BE62-05ED8EB1F773}" type="presParOf" srcId="{0949002D-277B-4F59-B121-CB8CCAF55D32}" destId="{25E8F789-2ECF-4273-9939-983AD78D5E64}" srcOrd="6" destOrd="0" presId="urn:microsoft.com/office/officeart/2011/layout/CircleProcess"/>
    <dgm:cxn modelId="{1C74CB0C-7B50-4130-B687-53CF5D6A74B4}" type="presParOf" srcId="{0949002D-277B-4F59-B121-CB8CCAF55D32}" destId="{BD3AEE39-82B8-44B3-8869-7962A01BCAF0}" srcOrd="7" destOrd="0" presId="urn:microsoft.com/office/officeart/2011/layout/CircleProcess"/>
    <dgm:cxn modelId="{9744C9DB-691F-4CA9-A631-7CAD6A3BB5B6}" type="presParOf" srcId="{0949002D-277B-4F59-B121-CB8CCAF55D32}" destId="{F3A594EA-3F9E-4485-B886-43B155244DF1}" srcOrd="8" destOrd="0" presId="urn:microsoft.com/office/officeart/2011/layout/CircleProcess"/>
    <dgm:cxn modelId="{8122DB4A-09F3-4B39-AB82-3D551206D325}" type="presParOf" srcId="{F3A594EA-3F9E-4485-B886-43B155244DF1}" destId="{E4BDA37F-E70F-44A3-A450-112F3BCC0D81}" srcOrd="0" destOrd="0" presId="urn:microsoft.com/office/officeart/2011/layout/CircleProcess"/>
    <dgm:cxn modelId="{1891116C-5327-4994-8322-110AA542EFCB}" type="presParOf" srcId="{0949002D-277B-4F59-B121-CB8CCAF55D32}" destId="{34ABD94E-78AB-4109-A720-BFDC662258E5}" srcOrd="9" destOrd="0" presId="urn:microsoft.com/office/officeart/2011/layout/CircleProcess"/>
    <dgm:cxn modelId="{05F3CE8F-3EC3-476D-B72E-7309AFAE3B38}" type="presParOf" srcId="{34ABD94E-78AB-4109-A720-BFDC662258E5}" destId="{1FE5F7F2-5021-4E1B-831A-148E663A2A47}" srcOrd="0" destOrd="0" presId="urn:microsoft.com/office/officeart/2011/layout/CircleProcess"/>
    <dgm:cxn modelId="{805D1F27-C9B9-4188-AF17-02B5F7C885CF}" type="presParOf" srcId="{0949002D-277B-4F59-B121-CB8CCAF55D32}" destId="{04674135-C34F-4DC9-8260-2F028F4CD1AC}" srcOrd="10" destOrd="0" presId="urn:microsoft.com/office/officeart/2011/layout/CircleProcess"/>
    <dgm:cxn modelId="{978E385F-5256-4CC1-9584-96829AA9A29F}" type="presParOf" srcId="{0949002D-277B-4F59-B121-CB8CCAF55D32}" destId="{F2805FE9-F58E-4F72-A988-B80AAA4D856E}" srcOrd="11" destOrd="0" presId="urn:microsoft.com/office/officeart/2011/layout/CircleProcess"/>
    <dgm:cxn modelId="{8805183A-FBCF-4BF7-8519-FD211E451997}" type="presParOf" srcId="{0949002D-277B-4F59-B121-CB8CCAF55D32}" destId="{8EDB905B-F57F-4CC2-8418-9201F9E24F44}" srcOrd="12" destOrd="0" presId="urn:microsoft.com/office/officeart/2011/layout/CircleProcess"/>
    <dgm:cxn modelId="{AE426528-888F-4305-A457-63148CBB1D46}" type="presParOf" srcId="{8EDB905B-F57F-4CC2-8418-9201F9E24F44}" destId="{2FE2BD73-2029-40DA-B233-1B68FE783C53}" srcOrd="0" destOrd="0" presId="urn:microsoft.com/office/officeart/2011/layout/CircleProcess"/>
    <dgm:cxn modelId="{AF311F70-8FBD-4FC7-8377-561AEFF97856}" type="presParOf" srcId="{0949002D-277B-4F59-B121-CB8CCAF55D32}" destId="{FB8252F0-92AC-4210-AED1-6162E90ECDF7}" srcOrd="13" destOrd="0" presId="urn:microsoft.com/office/officeart/2011/layout/CircleProcess"/>
    <dgm:cxn modelId="{2FA06590-7AAC-4C0B-B63D-91660DBE460D}" type="presParOf" srcId="{FB8252F0-92AC-4210-AED1-6162E90ECDF7}" destId="{E4A21770-E2D1-4C2F-B458-80A60E9C4701}" srcOrd="0" destOrd="0" presId="urn:microsoft.com/office/officeart/2011/layout/CircleProcess"/>
    <dgm:cxn modelId="{83B5A4F9-4B30-45DA-8FB6-962462846937}" type="presParOf" srcId="{0949002D-277B-4F59-B121-CB8CCAF55D32}" destId="{2B06F43D-885D-4263-BED2-C8BB0107B795}" srcOrd="14" destOrd="0" presId="urn:microsoft.com/office/officeart/2011/layout/CircleProcess"/>
    <dgm:cxn modelId="{99B0D609-F93C-444B-91AD-6F9F31977D83}" type="presParOf" srcId="{0949002D-277B-4F59-B121-CB8CCAF55D32}" destId="{FBBFC8D2-47B1-4BC4-BAE3-AC5D6555FD3A}" srcOrd="15" destOrd="0" presId="urn:microsoft.com/office/officeart/2011/layout/CircleProcess"/>
    <dgm:cxn modelId="{C5518A27-96DB-4EA7-9D79-D211ABC7B915}" type="presParOf" srcId="{0949002D-277B-4F59-B121-CB8CCAF55D32}" destId="{5B4EC3FE-985B-47FB-A086-9D30EAFBE6E7}" srcOrd="16" destOrd="0" presId="urn:microsoft.com/office/officeart/2011/layout/CircleProcess"/>
    <dgm:cxn modelId="{CBFF377B-43C1-461B-9FC4-0A5B0E95170E}" type="presParOf" srcId="{5B4EC3FE-985B-47FB-A086-9D30EAFBE6E7}" destId="{C30DDC4C-EE50-4BAB-B08B-15D75F61265A}" srcOrd="0" destOrd="0" presId="urn:microsoft.com/office/officeart/2011/layout/CircleProcess"/>
    <dgm:cxn modelId="{00E0997C-8ABF-4758-91C9-7935A3541F0B}" type="presParOf" srcId="{0949002D-277B-4F59-B121-CB8CCAF55D32}" destId="{B0F7FF02-FCD3-4129-B1D3-68A436B3CA0C}" srcOrd="17" destOrd="0" presId="urn:microsoft.com/office/officeart/2011/layout/CircleProcess"/>
    <dgm:cxn modelId="{B7AD9FA8-FFBD-4519-835E-092F09D08C60}" type="presParOf" srcId="{B0F7FF02-FCD3-4129-B1D3-68A436B3CA0C}" destId="{E67670E8-69E9-4528-842C-81E0371195B8}" srcOrd="0" destOrd="0" presId="urn:microsoft.com/office/officeart/2011/layout/CircleProcess"/>
    <dgm:cxn modelId="{50B21AE7-E8A9-40FA-9B09-AE14B726AFA2}" type="presParOf" srcId="{0949002D-277B-4F59-B121-CB8CCAF55D32}" destId="{35254546-8EA7-4318-8BF1-501BF86D94E6}" srcOrd="18" destOrd="0" presId="urn:microsoft.com/office/officeart/2011/layout/CircleProcess"/>
    <dgm:cxn modelId="{0CDAA786-2E6C-4C12-B842-495AEC0CA2AB}" type="presParOf" srcId="{0949002D-277B-4F59-B121-CB8CCAF55D32}" destId="{1548D9FD-4A5A-4DBC-8AB4-3AF82E7FB89F}" srcOrd="19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C5E4A7-B6E0-435F-AAFF-5EA2F9DF3E99}" type="doc">
      <dgm:prSet loTypeId="urn:microsoft.com/office/officeart/2005/8/layout/process1" loCatId="process" qsTypeId="urn:microsoft.com/office/officeart/2005/8/quickstyle/simple5#6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5939309C-CB15-4696-AE2C-F73DF94CCD05}">
      <dgm:prSet phldrT="[Text]"/>
      <dgm:spPr/>
      <dgm:t>
        <a:bodyPr/>
        <a:lstStyle/>
        <a:p>
          <a:r>
            <a:rPr lang="en-US" b="0" dirty="0"/>
            <a:t>Level 1</a:t>
          </a:r>
          <a:br>
            <a:rPr lang="en-US" b="0" dirty="0"/>
          </a:br>
          <a:r>
            <a:rPr lang="en-US" b="0" dirty="0"/>
            <a:t>Little/No</a:t>
          </a:r>
          <a:br>
            <a:rPr lang="en-US" b="0" dirty="0"/>
          </a:br>
          <a:r>
            <a:rPr lang="en-US" b="0" dirty="0"/>
            <a:t>Critical Thinking</a:t>
          </a:r>
        </a:p>
      </dgm:t>
    </dgm:pt>
    <dgm:pt modelId="{8459D897-F58A-4D82-AD1A-E12C94E64C60}" type="parTrans" cxnId="{A66D503F-2016-455D-8B51-CF86CB4F9526}">
      <dgm:prSet/>
      <dgm:spPr/>
      <dgm:t>
        <a:bodyPr/>
        <a:lstStyle/>
        <a:p>
          <a:endParaRPr lang="en-US"/>
        </a:p>
      </dgm:t>
    </dgm:pt>
    <dgm:pt modelId="{92F48BFF-2890-4BF3-9A29-CAFFAB77EFA9}" type="sibTrans" cxnId="{A66D503F-2016-455D-8B51-CF86CB4F9526}">
      <dgm:prSet/>
      <dgm:spPr/>
      <dgm:t>
        <a:bodyPr/>
        <a:lstStyle/>
        <a:p>
          <a:endParaRPr lang="en-US"/>
        </a:p>
      </dgm:t>
    </dgm:pt>
    <dgm:pt modelId="{25789BDC-2A7C-48B2-9E08-52A96EEE828B}">
      <dgm:prSet phldrT="[Text]"/>
      <dgm:spPr/>
      <dgm:t>
        <a:bodyPr/>
        <a:lstStyle/>
        <a:p>
          <a:r>
            <a:rPr lang="en-US" b="0" dirty="0"/>
            <a:t>Level 2</a:t>
          </a:r>
          <a:br>
            <a:rPr lang="en-US" b="0" dirty="0"/>
          </a:br>
          <a:r>
            <a:rPr lang="en-US" b="0" dirty="0"/>
            <a:t>Partial</a:t>
          </a:r>
          <a:br>
            <a:rPr lang="en-US" b="0" dirty="0"/>
          </a:br>
          <a:r>
            <a:rPr lang="en-US" b="0" dirty="0"/>
            <a:t>Critical Thinking</a:t>
          </a:r>
          <a:endParaRPr lang="en-US" dirty="0"/>
        </a:p>
      </dgm:t>
    </dgm:pt>
    <dgm:pt modelId="{BBF784C7-0157-480D-89C9-1D72231D4D01}" type="parTrans" cxnId="{91596581-7201-4C9D-9E34-D4D6AF7D5541}">
      <dgm:prSet/>
      <dgm:spPr/>
      <dgm:t>
        <a:bodyPr/>
        <a:lstStyle/>
        <a:p>
          <a:endParaRPr lang="en-US"/>
        </a:p>
      </dgm:t>
    </dgm:pt>
    <dgm:pt modelId="{FAB2E0F8-4C4A-4988-A429-BF5015B5EC4A}" type="sibTrans" cxnId="{91596581-7201-4C9D-9E34-D4D6AF7D5541}">
      <dgm:prSet/>
      <dgm:spPr/>
      <dgm:t>
        <a:bodyPr/>
        <a:lstStyle/>
        <a:p>
          <a:endParaRPr lang="en-US"/>
        </a:p>
      </dgm:t>
    </dgm:pt>
    <dgm:pt modelId="{DE65FAF2-BF8E-438C-AF83-83D564511881}">
      <dgm:prSet phldrT="[Text]"/>
      <dgm:spPr/>
      <dgm:t>
        <a:bodyPr/>
        <a:lstStyle/>
        <a:p>
          <a:r>
            <a:rPr lang="en-US" b="0" dirty="0"/>
            <a:t>Level 3</a:t>
          </a:r>
          <a:br>
            <a:rPr lang="en-US" b="0" dirty="0"/>
          </a:br>
          <a:r>
            <a:rPr lang="en-US" b="0" dirty="0"/>
            <a:t>Emergent</a:t>
          </a:r>
          <a:br>
            <a:rPr lang="en-US" b="0" dirty="0"/>
          </a:br>
          <a:r>
            <a:rPr lang="en-US" b="0" dirty="0"/>
            <a:t>Critical Thinking</a:t>
          </a:r>
          <a:endParaRPr lang="en-US" dirty="0"/>
        </a:p>
      </dgm:t>
    </dgm:pt>
    <dgm:pt modelId="{44B37EBB-8597-4CAC-9F22-8295E3B3F2CA}" type="parTrans" cxnId="{6AE039CF-35ED-4F93-AB57-88929CB53DDB}">
      <dgm:prSet/>
      <dgm:spPr/>
      <dgm:t>
        <a:bodyPr/>
        <a:lstStyle/>
        <a:p>
          <a:endParaRPr lang="en-US"/>
        </a:p>
      </dgm:t>
    </dgm:pt>
    <dgm:pt modelId="{7C0907CC-481D-437D-8703-9F5D7CAA51F4}" type="sibTrans" cxnId="{6AE039CF-35ED-4F93-AB57-88929CB53DDB}">
      <dgm:prSet/>
      <dgm:spPr/>
      <dgm:t>
        <a:bodyPr/>
        <a:lstStyle/>
        <a:p>
          <a:endParaRPr lang="en-US"/>
        </a:p>
      </dgm:t>
    </dgm:pt>
    <dgm:pt modelId="{30E812DA-D528-4D7B-B1F7-966F07F7187C}">
      <dgm:prSet phldrT="[Text]"/>
      <dgm:spPr/>
      <dgm:t>
        <a:bodyPr/>
        <a:lstStyle/>
        <a:p>
          <a:r>
            <a:rPr lang="en-US" dirty="0"/>
            <a:t>Level 4</a:t>
          </a:r>
          <a:br>
            <a:rPr lang="en-US" dirty="0"/>
          </a:br>
          <a:r>
            <a:rPr lang="en-US" dirty="0"/>
            <a:t>Competent</a:t>
          </a:r>
          <a:br>
            <a:rPr lang="en-US" dirty="0"/>
          </a:br>
          <a:r>
            <a:rPr lang="en-US" dirty="0"/>
            <a:t>Critical Thinking</a:t>
          </a:r>
        </a:p>
      </dgm:t>
    </dgm:pt>
    <dgm:pt modelId="{5149288D-64BA-4947-B586-DD0FBDC8ACA1}" type="parTrans" cxnId="{9024755F-D3D1-45BD-91EE-0AFF2908E281}">
      <dgm:prSet/>
      <dgm:spPr/>
      <dgm:t>
        <a:bodyPr/>
        <a:lstStyle/>
        <a:p>
          <a:endParaRPr lang="en-US"/>
        </a:p>
      </dgm:t>
    </dgm:pt>
    <dgm:pt modelId="{0A864FD7-0945-43ED-9241-12B462BB3221}" type="sibTrans" cxnId="{9024755F-D3D1-45BD-91EE-0AFF2908E281}">
      <dgm:prSet/>
      <dgm:spPr/>
      <dgm:t>
        <a:bodyPr/>
        <a:lstStyle/>
        <a:p>
          <a:endParaRPr lang="en-US"/>
        </a:p>
      </dgm:t>
    </dgm:pt>
    <dgm:pt modelId="{6040CE93-CE6B-4732-B57E-F89AF7F34DA5}" type="pres">
      <dgm:prSet presAssocID="{69C5E4A7-B6E0-435F-AAFF-5EA2F9DF3E99}" presName="Name0" presStyleCnt="0">
        <dgm:presLayoutVars>
          <dgm:dir/>
          <dgm:resizeHandles val="exact"/>
        </dgm:presLayoutVars>
      </dgm:prSet>
      <dgm:spPr/>
    </dgm:pt>
    <dgm:pt modelId="{F2341AF1-E109-403E-BDE6-0E3158D06D6D}" type="pres">
      <dgm:prSet presAssocID="{5939309C-CB15-4696-AE2C-F73DF94CCD05}" presName="node" presStyleLbl="node1" presStyleIdx="0" presStyleCnt="4">
        <dgm:presLayoutVars>
          <dgm:bulletEnabled val="1"/>
        </dgm:presLayoutVars>
      </dgm:prSet>
      <dgm:spPr/>
    </dgm:pt>
    <dgm:pt modelId="{BAD41133-345C-48E2-8F21-18CB8F960A04}" type="pres">
      <dgm:prSet presAssocID="{92F48BFF-2890-4BF3-9A29-CAFFAB77EFA9}" presName="sibTrans" presStyleLbl="sibTrans2D1" presStyleIdx="0" presStyleCnt="3"/>
      <dgm:spPr/>
    </dgm:pt>
    <dgm:pt modelId="{EA422361-B5D4-41EC-8F80-1CECB44C6BBD}" type="pres">
      <dgm:prSet presAssocID="{92F48BFF-2890-4BF3-9A29-CAFFAB77EFA9}" presName="connectorText" presStyleLbl="sibTrans2D1" presStyleIdx="0" presStyleCnt="3"/>
      <dgm:spPr/>
    </dgm:pt>
    <dgm:pt modelId="{68951444-3080-4594-825F-D6D846E21CA8}" type="pres">
      <dgm:prSet presAssocID="{25789BDC-2A7C-48B2-9E08-52A96EEE828B}" presName="node" presStyleLbl="node1" presStyleIdx="1" presStyleCnt="4">
        <dgm:presLayoutVars>
          <dgm:bulletEnabled val="1"/>
        </dgm:presLayoutVars>
      </dgm:prSet>
      <dgm:spPr/>
    </dgm:pt>
    <dgm:pt modelId="{4DE5ED26-63B3-4C1D-AB59-5F1CE67AFE43}" type="pres">
      <dgm:prSet presAssocID="{FAB2E0F8-4C4A-4988-A429-BF5015B5EC4A}" presName="sibTrans" presStyleLbl="sibTrans2D1" presStyleIdx="1" presStyleCnt="3"/>
      <dgm:spPr/>
    </dgm:pt>
    <dgm:pt modelId="{3C50FD0A-298A-4AB1-88B6-B69EEE1E60BC}" type="pres">
      <dgm:prSet presAssocID="{FAB2E0F8-4C4A-4988-A429-BF5015B5EC4A}" presName="connectorText" presStyleLbl="sibTrans2D1" presStyleIdx="1" presStyleCnt="3"/>
      <dgm:spPr/>
    </dgm:pt>
    <dgm:pt modelId="{FF963C21-9E32-43DD-B407-757346ECFD5B}" type="pres">
      <dgm:prSet presAssocID="{DE65FAF2-BF8E-438C-AF83-83D564511881}" presName="node" presStyleLbl="node1" presStyleIdx="2" presStyleCnt="4">
        <dgm:presLayoutVars>
          <dgm:bulletEnabled val="1"/>
        </dgm:presLayoutVars>
      </dgm:prSet>
      <dgm:spPr/>
    </dgm:pt>
    <dgm:pt modelId="{67C270AC-862C-4A55-9E70-5B7CE9661C87}" type="pres">
      <dgm:prSet presAssocID="{7C0907CC-481D-437D-8703-9F5D7CAA51F4}" presName="sibTrans" presStyleLbl="sibTrans2D1" presStyleIdx="2" presStyleCnt="3"/>
      <dgm:spPr/>
    </dgm:pt>
    <dgm:pt modelId="{424488DB-155C-41E5-931F-C49FC13F8B65}" type="pres">
      <dgm:prSet presAssocID="{7C0907CC-481D-437D-8703-9F5D7CAA51F4}" presName="connectorText" presStyleLbl="sibTrans2D1" presStyleIdx="2" presStyleCnt="3"/>
      <dgm:spPr/>
    </dgm:pt>
    <dgm:pt modelId="{D71DE524-EE83-43E4-A701-73ABF677ED3A}" type="pres">
      <dgm:prSet presAssocID="{30E812DA-D528-4D7B-B1F7-966F07F7187C}" presName="node" presStyleLbl="node1" presStyleIdx="3" presStyleCnt="4">
        <dgm:presLayoutVars>
          <dgm:bulletEnabled val="1"/>
        </dgm:presLayoutVars>
      </dgm:prSet>
      <dgm:spPr/>
    </dgm:pt>
  </dgm:ptLst>
  <dgm:cxnLst>
    <dgm:cxn modelId="{E03A742E-33E8-4B52-823B-29EE653976DE}" type="presOf" srcId="{92F48BFF-2890-4BF3-9A29-CAFFAB77EFA9}" destId="{BAD41133-345C-48E2-8F21-18CB8F960A04}" srcOrd="0" destOrd="0" presId="urn:microsoft.com/office/officeart/2005/8/layout/process1"/>
    <dgm:cxn modelId="{A01EAA2F-EC93-4EEF-A9ED-A5F6E889ECFF}" type="presOf" srcId="{5939309C-CB15-4696-AE2C-F73DF94CCD05}" destId="{F2341AF1-E109-403E-BDE6-0E3158D06D6D}" srcOrd="0" destOrd="0" presId="urn:microsoft.com/office/officeart/2005/8/layout/process1"/>
    <dgm:cxn modelId="{6B78ED36-067C-45E8-A229-760875E8A017}" type="presOf" srcId="{92F48BFF-2890-4BF3-9A29-CAFFAB77EFA9}" destId="{EA422361-B5D4-41EC-8F80-1CECB44C6BBD}" srcOrd="1" destOrd="0" presId="urn:microsoft.com/office/officeart/2005/8/layout/process1"/>
    <dgm:cxn modelId="{A66D503F-2016-455D-8B51-CF86CB4F9526}" srcId="{69C5E4A7-B6E0-435F-AAFF-5EA2F9DF3E99}" destId="{5939309C-CB15-4696-AE2C-F73DF94CCD05}" srcOrd="0" destOrd="0" parTransId="{8459D897-F58A-4D82-AD1A-E12C94E64C60}" sibTransId="{92F48BFF-2890-4BF3-9A29-CAFFAB77EFA9}"/>
    <dgm:cxn modelId="{9024755F-D3D1-45BD-91EE-0AFF2908E281}" srcId="{69C5E4A7-B6E0-435F-AAFF-5EA2F9DF3E99}" destId="{30E812DA-D528-4D7B-B1F7-966F07F7187C}" srcOrd="3" destOrd="0" parTransId="{5149288D-64BA-4947-B586-DD0FBDC8ACA1}" sibTransId="{0A864FD7-0945-43ED-9241-12B462BB3221}"/>
    <dgm:cxn modelId="{3C405760-8C34-458D-806C-437434153589}" type="presOf" srcId="{25789BDC-2A7C-48B2-9E08-52A96EEE828B}" destId="{68951444-3080-4594-825F-D6D846E21CA8}" srcOrd="0" destOrd="0" presId="urn:microsoft.com/office/officeart/2005/8/layout/process1"/>
    <dgm:cxn modelId="{5CAE3F78-38C6-4EB2-8DA5-08756F158F29}" type="presOf" srcId="{FAB2E0F8-4C4A-4988-A429-BF5015B5EC4A}" destId="{4DE5ED26-63B3-4C1D-AB59-5F1CE67AFE43}" srcOrd="0" destOrd="0" presId="urn:microsoft.com/office/officeart/2005/8/layout/process1"/>
    <dgm:cxn modelId="{EF1F217B-5FDC-4DE7-B851-49E173669147}" type="presOf" srcId="{FAB2E0F8-4C4A-4988-A429-BF5015B5EC4A}" destId="{3C50FD0A-298A-4AB1-88B6-B69EEE1E60BC}" srcOrd="1" destOrd="0" presId="urn:microsoft.com/office/officeart/2005/8/layout/process1"/>
    <dgm:cxn modelId="{91596581-7201-4C9D-9E34-D4D6AF7D5541}" srcId="{69C5E4A7-B6E0-435F-AAFF-5EA2F9DF3E99}" destId="{25789BDC-2A7C-48B2-9E08-52A96EEE828B}" srcOrd="1" destOrd="0" parTransId="{BBF784C7-0157-480D-89C9-1D72231D4D01}" sibTransId="{FAB2E0F8-4C4A-4988-A429-BF5015B5EC4A}"/>
    <dgm:cxn modelId="{F17C458A-6A0A-4E52-AD58-D502EA6C5185}" type="presOf" srcId="{30E812DA-D528-4D7B-B1F7-966F07F7187C}" destId="{D71DE524-EE83-43E4-A701-73ABF677ED3A}" srcOrd="0" destOrd="0" presId="urn:microsoft.com/office/officeart/2005/8/layout/process1"/>
    <dgm:cxn modelId="{D53CD88E-0307-43AA-8649-12B3F5A059FC}" type="presOf" srcId="{7C0907CC-481D-437D-8703-9F5D7CAA51F4}" destId="{424488DB-155C-41E5-931F-C49FC13F8B65}" srcOrd="1" destOrd="0" presId="urn:microsoft.com/office/officeart/2005/8/layout/process1"/>
    <dgm:cxn modelId="{24E08C99-DF15-4479-9CF5-ECF6674C6A8D}" type="presOf" srcId="{69C5E4A7-B6E0-435F-AAFF-5EA2F9DF3E99}" destId="{6040CE93-CE6B-4732-B57E-F89AF7F34DA5}" srcOrd="0" destOrd="0" presId="urn:microsoft.com/office/officeart/2005/8/layout/process1"/>
    <dgm:cxn modelId="{48E7CCCA-43A0-428F-A35F-AD0C994D2416}" type="presOf" srcId="{7C0907CC-481D-437D-8703-9F5D7CAA51F4}" destId="{67C270AC-862C-4A55-9E70-5B7CE9661C87}" srcOrd="0" destOrd="0" presId="urn:microsoft.com/office/officeart/2005/8/layout/process1"/>
    <dgm:cxn modelId="{6AE039CF-35ED-4F93-AB57-88929CB53DDB}" srcId="{69C5E4A7-B6E0-435F-AAFF-5EA2F9DF3E99}" destId="{DE65FAF2-BF8E-438C-AF83-83D564511881}" srcOrd="2" destOrd="0" parTransId="{44B37EBB-8597-4CAC-9F22-8295E3B3F2CA}" sibTransId="{7C0907CC-481D-437D-8703-9F5D7CAA51F4}"/>
    <dgm:cxn modelId="{2FFD2FEC-DA52-4628-92E4-CA7AE81A1A87}" type="presOf" srcId="{DE65FAF2-BF8E-438C-AF83-83D564511881}" destId="{FF963C21-9E32-43DD-B407-757346ECFD5B}" srcOrd="0" destOrd="0" presId="urn:microsoft.com/office/officeart/2005/8/layout/process1"/>
    <dgm:cxn modelId="{DA0201AB-B911-4C35-80B5-98BD605FFD8C}" type="presParOf" srcId="{6040CE93-CE6B-4732-B57E-F89AF7F34DA5}" destId="{F2341AF1-E109-403E-BDE6-0E3158D06D6D}" srcOrd="0" destOrd="0" presId="urn:microsoft.com/office/officeart/2005/8/layout/process1"/>
    <dgm:cxn modelId="{658FD82A-CD2F-4136-9FB8-485C61D23E08}" type="presParOf" srcId="{6040CE93-CE6B-4732-B57E-F89AF7F34DA5}" destId="{BAD41133-345C-48E2-8F21-18CB8F960A04}" srcOrd="1" destOrd="0" presId="urn:microsoft.com/office/officeart/2005/8/layout/process1"/>
    <dgm:cxn modelId="{CB37DA24-EAAB-4FEC-85F3-BF4C40628E21}" type="presParOf" srcId="{BAD41133-345C-48E2-8F21-18CB8F960A04}" destId="{EA422361-B5D4-41EC-8F80-1CECB44C6BBD}" srcOrd="0" destOrd="0" presId="urn:microsoft.com/office/officeart/2005/8/layout/process1"/>
    <dgm:cxn modelId="{F23B357B-DC5C-497D-A935-3692212AB9BB}" type="presParOf" srcId="{6040CE93-CE6B-4732-B57E-F89AF7F34DA5}" destId="{68951444-3080-4594-825F-D6D846E21CA8}" srcOrd="2" destOrd="0" presId="urn:microsoft.com/office/officeart/2005/8/layout/process1"/>
    <dgm:cxn modelId="{7032C743-5104-4459-95DC-4F056504C27C}" type="presParOf" srcId="{6040CE93-CE6B-4732-B57E-F89AF7F34DA5}" destId="{4DE5ED26-63B3-4C1D-AB59-5F1CE67AFE43}" srcOrd="3" destOrd="0" presId="urn:microsoft.com/office/officeart/2005/8/layout/process1"/>
    <dgm:cxn modelId="{02B2E296-2DBF-4149-A660-05F35D5220DA}" type="presParOf" srcId="{4DE5ED26-63B3-4C1D-AB59-5F1CE67AFE43}" destId="{3C50FD0A-298A-4AB1-88B6-B69EEE1E60BC}" srcOrd="0" destOrd="0" presId="urn:microsoft.com/office/officeart/2005/8/layout/process1"/>
    <dgm:cxn modelId="{452E0AF4-9C8A-43B5-8AB3-6003ADFAE015}" type="presParOf" srcId="{6040CE93-CE6B-4732-B57E-F89AF7F34DA5}" destId="{FF963C21-9E32-43DD-B407-757346ECFD5B}" srcOrd="4" destOrd="0" presId="urn:microsoft.com/office/officeart/2005/8/layout/process1"/>
    <dgm:cxn modelId="{F987D93F-7CEA-4144-91A5-55DE9C7DC7F3}" type="presParOf" srcId="{6040CE93-CE6B-4732-B57E-F89AF7F34DA5}" destId="{67C270AC-862C-4A55-9E70-5B7CE9661C87}" srcOrd="5" destOrd="0" presId="urn:microsoft.com/office/officeart/2005/8/layout/process1"/>
    <dgm:cxn modelId="{2907B7A4-1E07-4B6B-A624-0C8A125A46BD}" type="presParOf" srcId="{67C270AC-862C-4A55-9E70-5B7CE9661C87}" destId="{424488DB-155C-41E5-931F-C49FC13F8B65}" srcOrd="0" destOrd="0" presId="urn:microsoft.com/office/officeart/2005/8/layout/process1"/>
    <dgm:cxn modelId="{6FB827B1-20BF-40EE-98AF-A4982BD3CF6C}" type="presParOf" srcId="{6040CE93-CE6B-4732-B57E-F89AF7F34DA5}" destId="{D71DE524-EE83-43E4-A701-73ABF677ED3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0FF7C6-40DD-40D6-9F8E-1BF41D8AD635}">
      <dsp:nvSpPr>
        <dsp:cNvPr id="0" name=""/>
        <dsp:cNvSpPr/>
      </dsp:nvSpPr>
      <dsp:spPr>
        <a:xfrm rot="5400000">
          <a:off x="427446" y="2377938"/>
          <a:ext cx="1272384" cy="21172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B683A0-C484-4568-83C6-710352145D87}">
      <dsp:nvSpPr>
        <dsp:cNvPr id="0" name=""/>
        <dsp:cNvSpPr/>
      </dsp:nvSpPr>
      <dsp:spPr>
        <a:xfrm>
          <a:off x="215054" y="3010531"/>
          <a:ext cx="1911437" cy="167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1</a:t>
          </a:r>
          <a:br>
            <a:rPr lang="en-US" sz="2000" kern="1200" dirty="0"/>
          </a:br>
          <a:br>
            <a:rPr lang="en-US" sz="2000" kern="1200" dirty="0"/>
          </a:br>
          <a:r>
            <a:rPr lang="en-US" sz="2000" i="1" kern="1200" dirty="0"/>
            <a:t>Confused Fact-Finder</a:t>
          </a:r>
          <a:r>
            <a:rPr lang="en-US" sz="2000" kern="1200" dirty="0"/>
            <a:t>:  “Tell me the right answer”</a:t>
          </a:r>
        </a:p>
      </dsp:txBody>
      <dsp:txXfrm>
        <a:off x="215054" y="3010531"/>
        <a:ext cx="1911437" cy="1675487"/>
      </dsp:txXfrm>
    </dsp:sp>
    <dsp:sp modelId="{B95E4595-C2C4-4305-97C4-60DFEFB982AF}">
      <dsp:nvSpPr>
        <dsp:cNvPr id="0" name=""/>
        <dsp:cNvSpPr/>
      </dsp:nvSpPr>
      <dsp:spPr>
        <a:xfrm>
          <a:off x="1765843" y="2222066"/>
          <a:ext cx="360648" cy="36064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77C3EA4-4898-4603-BF5C-CB3100E3163F}">
      <dsp:nvSpPr>
        <dsp:cNvPr id="0" name=""/>
        <dsp:cNvSpPr/>
      </dsp:nvSpPr>
      <dsp:spPr>
        <a:xfrm rot="5400000">
          <a:off x="2767420" y="1798910"/>
          <a:ext cx="1272384" cy="21172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7E1787-E3A2-4915-AEF0-F834FEF32531}">
      <dsp:nvSpPr>
        <dsp:cNvPr id="0" name=""/>
        <dsp:cNvSpPr/>
      </dsp:nvSpPr>
      <dsp:spPr>
        <a:xfrm>
          <a:off x="2555027" y="2431502"/>
          <a:ext cx="1911437" cy="167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2</a:t>
          </a:r>
          <a:br>
            <a:rPr lang="en-US" sz="2000" kern="1200" dirty="0"/>
          </a:br>
          <a:br>
            <a:rPr lang="en-US" sz="2000" kern="1200" dirty="0"/>
          </a:br>
          <a:r>
            <a:rPr lang="en-US" sz="2000" i="1" kern="1200" dirty="0"/>
            <a:t>Biased Jumper</a:t>
          </a:r>
          <a:r>
            <a:rPr lang="en-US" sz="2000" kern="1200" dirty="0"/>
            <a:t>: “Here’s what I think…”</a:t>
          </a:r>
        </a:p>
      </dsp:txBody>
      <dsp:txXfrm>
        <a:off x="2555027" y="2431502"/>
        <a:ext cx="1911437" cy="1675487"/>
      </dsp:txXfrm>
    </dsp:sp>
    <dsp:sp modelId="{685D4CE8-4225-48C6-81DC-CE877E5E45A2}">
      <dsp:nvSpPr>
        <dsp:cNvPr id="0" name=""/>
        <dsp:cNvSpPr/>
      </dsp:nvSpPr>
      <dsp:spPr>
        <a:xfrm>
          <a:off x="4105816" y="1643037"/>
          <a:ext cx="360648" cy="36064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932438-8114-41F9-B27D-3FC4A6CA60EE}">
      <dsp:nvSpPr>
        <dsp:cNvPr id="0" name=""/>
        <dsp:cNvSpPr/>
      </dsp:nvSpPr>
      <dsp:spPr>
        <a:xfrm rot="5400000">
          <a:off x="5107393" y="1219881"/>
          <a:ext cx="1272384" cy="21172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986130-31DF-4FAC-8296-B2883D092F03}">
      <dsp:nvSpPr>
        <dsp:cNvPr id="0" name=""/>
        <dsp:cNvSpPr/>
      </dsp:nvSpPr>
      <dsp:spPr>
        <a:xfrm>
          <a:off x="4895000" y="1852473"/>
          <a:ext cx="1911437" cy="167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3</a:t>
          </a:r>
          <a:br>
            <a:rPr lang="en-US" sz="2000" kern="1200" dirty="0"/>
          </a:br>
          <a:br>
            <a:rPr lang="en-US" sz="2000" kern="1200" dirty="0"/>
          </a:br>
          <a:r>
            <a:rPr lang="en-US" sz="2000" i="1" kern="1200" dirty="0"/>
            <a:t>Perpetual Analyzer</a:t>
          </a:r>
          <a:r>
            <a:rPr lang="en-US" sz="2000" kern="1200" dirty="0"/>
            <a:t>: “I can look at the issues this way</a:t>
          </a:r>
          <a:br>
            <a:rPr lang="en-US" sz="2000" kern="1200" dirty="0"/>
          </a:br>
          <a:r>
            <a:rPr lang="en-US" sz="2000" kern="1200" dirty="0"/>
            <a:t>…and that way</a:t>
          </a:r>
          <a:br>
            <a:rPr lang="en-US" sz="2000" kern="1200" dirty="0"/>
          </a:br>
          <a:r>
            <a:rPr lang="en-US" sz="2000" kern="1200" dirty="0"/>
            <a:t>…and another way…”</a:t>
          </a:r>
        </a:p>
      </dsp:txBody>
      <dsp:txXfrm>
        <a:off x="4895000" y="1852473"/>
        <a:ext cx="1911437" cy="1675487"/>
      </dsp:txXfrm>
    </dsp:sp>
    <dsp:sp modelId="{4B86382D-6D22-4F85-95B6-8BA35C1A6267}">
      <dsp:nvSpPr>
        <dsp:cNvPr id="0" name=""/>
        <dsp:cNvSpPr/>
      </dsp:nvSpPr>
      <dsp:spPr>
        <a:xfrm>
          <a:off x="6445790" y="1064009"/>
          <a:ext cx="360648" cy="36064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81E705-2534-4F68-BCE9-03240762E132}">
      <dsp:nvSpPr>
        <dsp:cNvPr id="0" name=""/>
        <dsp:cNvSpPr/>
      </dsp:nvSpPr>
      <dsp:spPr>
        <a:xfrm rot="5400000">
          <a:off x="7447366" y="640852"/>
          <a:ext cx="1272384" cy="21172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7FB365-7055-427F-B0D9-29810871B985}">
      <dsp:nvSpPr>
        <dsp:cNvPr id="0" name=""/>
        <dsp:cNvSpPr/>
      </dsp:nvSpPr>
      <dsp:spPr>
        <a:xfrm>
          <a:off x="7234974" y="1273445"/>
          <a:ext cx="1911437" cy="167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4</a:t>
          </a:r>
          <a:br>
            <a:rPr lang="en-US" sz="2000" kern="1200" dirty="0"/>
          </a:br>
          <a:br>
            <a:rPr lang="en-US" sz="2000" kern="1200" dirty="0"/>
          </a:br>
          <a:r>
            <a:rPr lang="en-US" sz="2000" i="1" kern="1200" dirty="0"/>
            <a:t>Pragmatic Performer</a:t>
          </a:r>
          <a:r>
            <a:rPr lang="en-US" sz="2000" kern="1200" dirty="0"/>
            <a:t>: “Given these key issues, pros/ cons, and stakeholders, I recommend xxx because zzz”</a:t>
          </a:r>
        </a:p>
      </dsp:txBody>
      <dsp:txXfrm>
        <a:off x="7234974" y="1273445"/>
        <a:ext cx="1911437" cy="1675487"/>
      </dsp:txXfrm>
    </dsp:sp>
    <dsp:sp modelId="{E8A80DFF-52A6-425F-A561-E565D4ED00BA}">
      <dsp:nvSpPr>
        <dsp:cNvPr id="0" name=""/>
        <dsp:cNvSpPr/>
      </dsp:nvSpPr>
      <dsp:spPr>
        <a:xfrm>
          <a:off x="8785763" y="484980"/>
          <a:ext cx="360648" cy="360648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189C11-BBC4-4DB7-A4D4-096B71D4776E}">
      <dsp:nvSpPr>
        <dsp:cNvPr id="0" name=""/>
        <dsp:cNvSpPr/>
      </dsp:nvSpPr>
      <dsp:spPr>
        <a:xfrm rot="5400000">
          <a:off x="9787340" y="61823"/>
          <a:ext cx="1272384" cy="211721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BF1EC6-AD32-43DE-BF91-215AFEFC23B0}">
      <dsp:nvSpPr>
        <dsp:cNvPr id="0" name=""/>
        <dsp:cNvSpPr/>
      </dsp:nvSpPr>
      <dsp:spPr>
        <a:xfrm>
          <a:off x="9574947" y="694416"/>
          <a:ext cx="1911437" cy="167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5</a:t>
          </a:r>
          <a:br>
            <a:rPr lang="en-US" sz="2000" kern="1200" dirty="0"/>
          </a:br>
          <a:br>
            <a:rPr lang="en-US" sz="2000" kern="1200" dirty="0"/>
          </a:br>
          <a:r>
            <a:rPr lang="en-US" sz="2000" i="1" kern="1200" dirty="0"/>
            <a:t>Strategic Revisioner</a:t>
          </a:r>
          <a:r>
            <a:rPr lang="en-US" sz="2000" kern="1200" dirty="0"/>
            <a:t>: “Although I recommend xxx today, we need to monitor zzz and consider future changes”</a:t>
          </a:r>
        </a:p>
      </dsp:txBody>
      <dsp:txXfrm>
        <a:off x="9574947" y="694416"/>
        <a:ext cx="1911437" cy="16754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51F3E-84C7-427B-B1D2-684805950E21}">
      <dsp:nvSpPr>
        <dsp:cNvPr id="0" name=""/>
        <dsp:cNvSpPr/>
      </dsp:nvSpPr>
      <dsp:spPr>
        <a:xfrm>
          <a:off x="9264111" y="1153412"/>
          <a:ext cx="2106110" cy="21064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366793-59FD-4A62-B868-AB6481A814A4}">
      <dsp:nvSpPr>
        <dsp:cNvPr id="0" name=""/>
        <dsp:cNvSpPr/>
      </dsp:nvSpPr>
      <dsp:spPr>
        <a:xfrm>
          <a:off x="933360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5: Professional Critical Thinking</a:t>
          </a:r>
        </a:p>
      </dsp:txBody>
      <dsp:txXfrm>
        <a:off x="9614943" y="1504550"/>
        <a:ext cx="1404447" cy="1404180"/>
      </dsp:txXfrm>
    </dsp:sp>
    <dsp:sp modelId="{CAEACDCA-061E-436F-A235-9E48B3EF6DE8}">
      <dsp:nvSpPr>
        <dsp:cNvPr id="0" name=""/>
        <dsp:cNvSpPr/>
      </dsp:nvSpPr>
      <dsp:spPr>
        <a:xfrm>
          <a:off x="933360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Level 4 PLUS: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Automatically address limitations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Seek new knowledge over time</a:t>
          </a:r>
        </a:p>
      </dsp:txBody>
      <dsp:txXfrm>
        <a:off x="9333605" y="3298678"/>
        <a:ext cx="1966002" cy="1154688"/>
      </dsp:txXfrm>
    </dsp:sp>
    <dsp:sp modelId="{AB60D09B-1424-4A65-A55B-5DCD098E75C0}">
      <dsp:nvSpPr>
        <dsp:cNvPr id="0" name=""/>
        <dsp:cNvSpPr/>
      </dsp:nvSpPr>
      <dsp:spPr>
        <a:xfrm rot="2700000">
          <a:off x="708638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AB78B3-16DC-45B2-8EC4-FF9523080883}">
      <dsp:nvSpPr>
        <dsp:cNvPr id="0" name=""/>
        <dsp:cNvSpPr/>
      </dsp:nvSpPr>
      <dsp:spPr>
        <a:xfrm>
          <a:off x="7158001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4:</a:t>
          </a:r>
          <a:br>
            <a:rPr lang="en-US" sz="2000" kern="1200" dirty="0"/>
          </a:br>
          <a:r>
            <a:rPr lang="en-US" sz="2000" kern="1200" dirty="0"/>
            <a:t>Competent Critical Thinking</a:t>
          </a:r>
        </a:p>
      </dsp:txBody>
      <dsp:txXfrm>
        <a:off x="7438218" y="1504550"/>
        <a:ext cx="1404447" cy="1404180"/>
      </dsp:txXfrm>
    </dsp:sp>
    <dsp:sp modelId="{25E8F789-2ECF-4273-9939-983AD78D5E64}">
      <dsp:nvSpPr>
        <dsp:cNvPr id="0" name=""/>
        <dsp:cNvSpPr/>
      </dsp:nvSpPr>
      <dsp:spPr>
        <a:xfrm>
          <a:off x="7158001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Strong, Well-Founded conclusions</a:t>
          </a:r>
        </a:p>
      </dsp:txBody>
      <dsp:txXfrm>
        <a:off x="7158001" y="3298678"/>
        <a:ext cx="1966002" cy="1154688"/>
      </dsp:txXfrm>
    </dsp:sp>
    <dsp:sp modelId="{E4BDA37F-E70F-44A3-A450-112F3BCC0D81}">
      <dsp:nvSpPr>
        <dsp:cNvPr id="0" name=""/>
        <dsp:cNvSpPr/>
      </dsp:nvSpPr>
      <dsp:spPr>
        <a:xfrm rot="2700000">
          <a:off x="4910782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E5F7F2-5021-4E1B-831A-148E663A2A47}">
      <dsp:nvSpPr>
        <dsp:cNvPr id="0" name=""/>
        <dsp:cNvSpPr/>
      </dsp:nvSpPr>
      <dsp:spPr>
        <a:xfrm>
          <a:off x="498127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3:</a:t>
          </a:r>
          <a:br>
            <a:rPr lang="en-US" sz="2000" kern="1200" dirty="0"/>
          </a:br>
          <a:r>
            <a:rPr lang="en-US" sz="2000" kern="1200" dirty="0"/>
            <a:t>Emergent Critical Thinking</a:t>
          </a:r>
        </a:p>
      </dsp:txBody>
      <dsp:txXfrm>
        <a:off x="5261492" y="1504550"/>
        <a:ext cx="1404447" cy="1404180"/>
      </dsp:txXfrm>
    </dsp:sp>
    <dsp:sp modelId="{04674135-C34F-4DC9-8260-2F028F4CD1AC}">
      <dsp:nvSpPr>
        <dsp:cNvPr id="0" name=""/>
        <dsp:cNvSpPr/>
      </dsp:nvSpPr>
      <dsp:spPr>
        <a:xfrm>
          <a:off x="498127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conclusions</a:t>
          </a:r>
        </a:p>
      </dsp:txBody>
      <dsp:txXfrm>
        <a:off x="4981275" y="3298678"/>
        <a:ext cx="1966002" cy="1154688"/>
      </dsp:txXfrm>
    </dsp:sp>
    <dsp:sp modelId="{2FE2BD73-2029-40DA-B233-1B68FE783C53}">
      <dsp:nvSpPr>
        <dsp:cNvPr id="0" name=""/>
        <dsp:cNvSpPr/>
      </dsp:nvSpPr>
      <dsp:spPr>
        <a:xfrm rot="2700000">
          <a:off x="273405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A21770-E2D1-4C2F-B458-80A60E9C4701}">
      <dsp:nvSpPr>
        <dsp:cNvPr id="0" name=""/>
        <dsp:cNvSpPr/>
      </dsp:nvSpPr>
      <dsp:spPr>
        <a:xfrm>
          <a:off x="2804550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2:</a:t>
          </a:r>
          <a:br>
            <a:rPr lang="en-US" sz="2000" kern="1200" dirty="0"/>
          </a:br>
          <a:r>
            <a:rPr lang="en-US" sz="2000" kern="1200" dirty="0"/>
            <a:t>Partial Critical Thinking</a:t>
          </a:r>
        </a:p>
      </dsp:txBody>
      <dsp:txXfrm>
        <a:off x="3085887" y="1504550"/>
        <a:ext cx="1404447" cy="1404180"/>
      </dsp:txXfrm>
    </dsp:sp>
    <dsp:sp modelId="{2B06F43D-885D-4263-BED2-C8BB0107B795}">
      <dsp:nvSpPr>
        <dsp:cNvPr id="0" name=""/>
        <dsp:cNvSpPr/>
      </dsp:nvSpPr>
      <dsp:spPr>
        <a:xfrm>
          <a:off x="2804550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Overly strong conclusions</a:t>
          </a:r>
        </a:p>
      </dsp:txBody>
      <dsp:txXfrm>
        <a:off x="2804550" y="3298678"/>
        <a:ext cx="1966002" cy="1154688"/>
      </dsp:txXfrm>
    </dsp:sp>
    <dsp:sp modelId="{C30DDC4C-EE50-4BAB-B08B-15D75F61265A}">
      <dsp:nvSpPr>
        <dsp:cNvPr id="0" name=""/>
        <dsp:cNvSpPr/>
      </dsp:nvSpPr>
      <dsp:spPr>
        <a:xfrm rot="2700000">
          <a:off x="557331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7670E8-69E9-4528-842C-81E0371195B8}">
      <dsp:nvSpPr>
        <dsp:cNvPr id="0" name=""/>
        <dsp:cNvSpPr/>
      </dsp:nvSpPr>
      <dsp:spPr>
        <a:xfrm>
          <a:off x="627824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1:</a:t>
          </a:r>
          <a:br>
            <a:rPr lang="en-US" sz="2000" kern="1200" dirty="0"/>
          </a:br>
          <a:r>
            <a:rPr lang="en-US" sz="2000" kern="1200" dirty="0"/>
            <a:t>Little/No Critical Thinking</a:t>
          </a:r>
        </a:p>
      </dsp:txBody>
      <dsp:txXfrm>
        <a:off x="909162" y="1504550"/>
        <a:ext cx="1404447" cy="1404180"/>
      </dsp:txXfrm>
    </dsp:sp>
    <dsp:sp modelId="{35254546-8EA7-4318-8BF1-501BF86D94E6}">
      <dsp:nvSpPr>
        <dsp:cNvPr id="0" name=""/>
        <dsp:cNvSpPr/>
      </dsp:nvSpPr>
      <dsp:spPr>
        <a:xfrm>
          <a:off x="627824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or no conclusions</a:t>
          </a:r>
        </a:p>
      </dsp:txBody>
      <dsp:txXfrm>
        <a:off x="627824" y="3298678"/>
        <a:ext cx="1966002" cy="1154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51F3E-84C7-427B-B1D2-684805950E21}">
      <dsp:nvSpPr>
        <dsp:cNvPr id="0" name=""/>
        <dsp:cNvSpPr/>
      </dsp:nvSpPr>
      <dsp:spPr>
        <a:xfrm>
          <a:off x="9264111" y="1153412"/>
          <a:ext cx="2106110" cy="21064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366793-59FD-4A62-B868-AB6481A814A4}">
      <dsp:nvSpPr>
        <dsp:cNvPr id="0" name=""/>
        <dsp:cNvSpPr/>
      </dsp:nvSpPr>
      <dsp:spPr>
        <a:xfrm>
          <a:off x="933360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5: Professional Critical Thinking</a:t>
          </a:r>
        </a:p>
      </dsp:txBody>
      <dsp:txXfrm>
        <a:off x="9614943" y="1504550"/>
        <a:ext cx="1404447" cy="1404180"/>
      </dsp:txXfrm>
    </dsp:sp>
    <dsp:sp modelId="{CAEACDCA-061E-436F-A235-9E48B3EF6DE8}">
      <dsp:nvSpPr>
        <dsp:cNvPr id="0" name=""/>
        <dsp:cNvSpPr/>
      </dsp:nvSpPr>
      <dsp:spPr>
        <a:xfrm>
          <a:off x="933360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Level 4 PLUS: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Automatically address limitations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Seek new knowledge over time</a:t>
          </a:r>
        </a:p>
      </dsp:txBody>
      <dsp:txXfrm>
        <a:off x="9333605" y="3298678"/>
        <a:ext cx="1966002" cy="1154688"/>
      </dsp:txXfrm>
    </dsp:sp>
    <dsp:sp modelId="{AB60D09B-1424-4A65-A55B-5DCD098E75C0}">
      <dsp:nvSpPr>
        <dsp:cNvPr id="0" name=""/>
        <dsp:cNvSpPr/>
      </dsp:nvSpPr>
      <dsp:spPr>
        <a:xfrm rot="2700000">
          <a:off x="708638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AB78B3-16DC-45B2-8EC4-FF9523080883}">
      <dsp:nvSpPr>
        <dsp:cNvPr id="0" name=""/>
        <dsp:cNvSpPr/>
      </dsp:nvSpPr>
      <dsp:spPr>
        <a:xfrm>
          <a:off x="7158001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4:</a:t>
          </a:r>
          <a:br>
            <a:rPr lang="en-US" sz="2000" kern="1200" dirty="0"/>
          </a:br>
          <a:r>
            <a:rPr lang="en-US" sz="2000" kern="1200" dirty="0"/>
            <a:t>Competent Critical Thinking</a:t>
          </a:r>
        </a:p>
      </dsp:txBody>
      <dsp:txXfrm>
        <a:off x="7438218" y="1504550"/>
        <a:ext cx="1404447" cy="1404180"/>
      </dsp:txXfrm>
    </dsp:sp>
    <dsp:sp modelId="{25E8F789-2ECF-4273-9939-983AD78D5E64}">
      <dsp:nvSpPr>
        <dsp:cNvPr id="0" name=""/>
        <dsp:cNvSpPr/>
      </dsp:nvSpPr>
      <dsp:spPr>
        <a:xfrm>
          <a:off x="7158001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Strong, Well-Founded conclusions</a:t>
          </a:r>
        </a:p>
      </dsp:txBody>
      <dsp:txXfrm>
        <a:off x="7158001" y="3298678"/>
        <a:ext cx="1966002" cy="1154688"/>
      </dsp:txXfrm>
    </dsp:sp>
    <dsp:sp modelId="{E4BDA37F-E70F-44A3-A450-112F3BCC0D81}">
      <dsp:nvSpPr>
        <dsp:cNvPr id="0" name=""/>
        <dsp:cNvSpPr/>
      </dsp:nvSpPr>
      <dsp:spPr>
        <a:xfrm rot="2700000">
          <a:off x="4910782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E5F7F2-5021-4E1B-831A-148E663A2A47}">
      <dsp:nvSpPr>
        <dsp:cNvPr id="0" name=""/>
        <dsp:cNvSpPr/>
      </dsp:nvSpPr>
      <dsp:spPr>
        <a:xfrm>
          <a:off x="498127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3:</a:t>
          </a:r>
          <a:br>
            <a:rPr lang="en-US" sz="2000" kern="1200" dirty="0"/>
          </a:br>
          <a:r>
            <a:rPr lang="en-US" sz="2000" kern="1200" dirty="0"/>
            <a:t>Emergent Critical Thinking</a:t>
          </a:r>
        </a:p>
      </dsp:txBody>
      <dsp:txXfrm>
        <a:off x="5261492" y="1504550"/>
        <a:ext cx="1404447" cy="1404180"/>
      </dsp:txXfrm>
    </dsp:sp>
    <dsp:sp modelId="{04674135-C34F-4DC9-8260-2F028F4CD1AC}">
      <dsp:nvSpPr>
        <dsp:cNvPr id="0" name=""/>
        <dsp:cNvSpPr/>
      </dsp:nvSpPr>
      <dsp:spPr>
        <a:xfrm>
          <a:off x="498127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conclusions</a:t>
          </a:r>
        </a:p>
      </dsp:txBody>
      <dsp:txXfrm>
        <a:off x="4981275" y="3298678"/>
        <a:ext cx="1966002" cy="1154688"/>
      </dsp:txXfrm>
    </dsp:sp>
    <dsp:sp modelId="{2FE2BD73-2029-40DA-B233-1B68FE783C53}">
      <dsp:nvSpPr>
        <dsp:cNvPr id="0" name=""/>
        <dsp:cNvSpPr/>
      </dsp:nvSpPr>
      <dsp:spPr>
        <a:xfrm rot="2700000">
          <a:off x="273405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A21770-E2D1-4C2F-B458-80A60E9C4701}">
      <dsp:nvSpPr>
        <dsp:cNvPr id="0" name=""/>
        <dsp:cNvSpPr/>
      </dsp:nvSpPr>
      <dsp:spPr>
        <a:xfrm>
          <a:off x="2804550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2:</a:t>
          </a:r>
          <a:br>
            <a:rPr lang="en-US" sz="2000" kern="1200" dirty="0"/>
          </a:br>
          <a:r>
            <a:rPr lang="en-US" sz="2000" kern="1200" dirty="0"/>
            <a:t>Partial Critical Thinking</a:t>
          </a:r>
        </a:p>
      </dsp:txBody>
      <dsp:txXfrm>
        <a:off x="3085887" y="1504550"/>
        <a:ext cx="1404447" cy="1404180"/>
      </dsp:txXfrm>
    </dsp:sp>
    <dsp:sp modelId="{2B06F43D-885D-4263-BED2-C8BB0107B795}">
      <dsp:nvSpPr>
        <dsp:cNvPr id="0" name=""/>
        <dsp:cNvSpPr/>
      </dsp:nvSpPr>
      <dsp:spPr>
        <a:xfrm>
          <a:off x="2804550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Overly strong conclusions</a:t>
          </a:r>
        </a:p>
      </dsp:txBody>
      <dsp:txXfrm>
        <a:off x="2804550" y="3298678"/>
        <a:ext cx="1966002" cy="1154688"/>
      </dsp:txXfrm>
    </dsp:sp>
    <dsp:sp modelId="{C30DDC4C-EE50-4BAB-B08B-15D75F61265A}">
      <dsp:nvSpPr>
        <dsp:cNvPr id="0" name=""/>
        <dsp:cNvSpPr/>
      </dsp:nvSpPr>
      <dsp:spPr>
        <a:xfrm rot="2700000">
          <a:off x="557331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7670E8-69E9-4528-842C-81E0371195B8}">
      <dsp:nvSpPr>
        <dsp:cNvPr id="0" name=""/>
        <dsp:cNvSpPr/>
      </dsp:nvSpPr>
      <dsp:spPr>
        <a:xfrm>
          <a:off x="627824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1:</a:t>
          </a:r>
          <a:br>
            <a:rPr lang="en-US" sz="2000" kern="1200" dirty="0"/>
          </a:br>
          <a:r>
            <a:rPr lang="en-US" sz="2000" kern="1200" dirty="0"/>
            <a:t>Little/No Critical Thinking</a:t>
          </a:r>
        </a:p>
      </dsp:txBody>
      <dsp:txXfrm>
        <a:off x="909162" y="1504550"/>
        <a:ext cx="1404447" cy="1404180"/>
      </dsp:txXfrm>
    </dsp:sp>
    <dsp:sp modelId="{35254546-8EA7-4318-8BF1-501BF86D94E6}">
      <dsp:nvSpPr>
        <dsp:cNvPr id="0" name=""/>
        <dsp:cNvSpPr/>
      </dsp:nvSpPr>
      <dsp:spPr>
        <a:xfrm>
          <a:off x="627824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or no conclusions</a:t>
          </a:r>
        </a:p>
      </dsp:txBody>
      <dsp:txXfrm>
        <a:off x="627824" y="3298678"/>
        <a:ext cx="1966002" cy="11546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51F3E-84C7-427B-B1D2-684805950E21}">
      <dsp:nvSpPr>
        <dsp:cNvPr id="0" name=""/>
        <dsp:cNvSpPr/>
      </dsp:nvSpPr>
      <dsp:spPr>
        <a:xfrm>
          <a:off x="9264111" y="1153412"/>
          <a:ext cx="2106110" cy="21064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366793-59FD-4A62-B868-AB6481A814A4}">
      <dsp:nvSpPr>
        <dsp:cNvPr id="0" name=""/>
        <dsp:cNvSpPr/>
      </dsp:nvSpPr>
      <dsp:spPr>
        <a:xfrm>
          <a:off x="933360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5: Professional Critical Thinking</a:t>
          </a:r>
        </a:p>
      </dsp:txBody>
      <dsp:txXfrm>
        <a:off x="9614943" y="1504550"/>
        <a:ext cx="1404447" cy="1404180"/>
      </dsp:txXfrm>
    </dsp:sp>
    <dsp:sp modelId="{CAEACDCA-061E-436F-A235-9E48B3EF6DE8}">
      <dsp:nvSpPr>
        <dsp:cNvPr id="0" name=""/>
        <dsp:cNvSpPr/>
      </dsp:nvSpPr>
      <dsp:spPr>
        <a:xfrm>
          <a:off x="933360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Level 4 PLUS: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Automatically address limitations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Seek new knowledge over time</a:t>
          </a:r>
        </a:p>
      </dsp:txBody>
      <dsp:txXfrm>
        <a:off x="9333605" y="3298678"/>
        <a:ext cx="1966002" cy="1154688"/>
      </dsp:txXfrm>
    </dsp:sp>
    <dsp:sp modelId="{AB60D09B-1424-4A65-A55B-5DCD098E75C0}">
      <dsp:nvSpPr>
        <dsp:cNvPr id="0" name=""/>
        <dsp:cNvSpPr/>
      </dsp:nvSpPr>
      <dsp:spPr>
        <a:xfrm rot="2700000">
          <a:off x="708638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AB78B3-16DC-45B2-8EC4-FF9523080883}">
      <dsp:nvSpPr>
        <dsp:cNvPr id="0" name=""/>
        <dsp:cNvSpPr/>
      </dsp:nvSpPr>
      <dsp:spPr>
        <a:xfrm>
          <a:off x="7158001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4:</a:t>
          </a:r>
          <a:br>
            <a:rPr lang="en-US" sz="2000" kern="1200" dirty="0"/>
          </a:br>
          <a:r>
            <a:rPr lang="en-US" sz="2000" kern="1200" dirty="0"/>
            <a:t>Competent Critical Thinking</a:t>
          </a:r>
        </a:p>
      </dsp:txBody>
      <dsp:txXfrm>
        <a:off x="7438218" y="1504550"/>
        <a:ext cx="1404447" cy="1404180"/>
      </dsp:txXfrm>
    </dsp:sp>
    <dsp:sp modelId="{25E8F789-2ECF-4273-9939-983AD78D5E64}">
      <dsp:nvSpPr>
        <dsp:cNvPr id="0" name=""/>
        <dsp:cNvSpPr/>
      </dsp:nvSpPr>
      <dsp:spPr>
        <a:xfrm>
          <a:off x="7158001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Strong, Well-Founded conclusions</a:t>
          </a:r>
        </a:p>
      </dsp:txBody>
      <dsp:txXfrm>
        <a:off x="7158001" y="3298678"/>
        <a:ext cx="1966002" cy="1154688"/>
      </dsp:txXfrm>
    </dsp:sp>
    <dsp:sp modelId="{E4BDA37F-E70F-44A3-A450-112F3BCC0D81}">
      <dsp:nvSpPr>
        <dsp:cNvPr id="0" name=""/>
        <dsp:cNvSpPr/>
      </dsp:nvSpPr>
      <dsp:spPr>
        <a:xfrm rot="2700000">
          <a:off x="4910782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E5F7F2-5021-4E1B-831A-148E663A2A47}">
      <dsp:nvSpPr>
        <dsp:cNvPr id="0" name=""/>
        <dsp:cNvSpPr/>
      </dsp:nvSpPr>
      <dsp:spPr>
        <a:xfrm>
          <a:off x="4981275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3:</a:t>
          </a:r>
          <a:br>
            <a:rPr lang="en-US" sz="2000" kern="1200" dirty="0"/>
          </a:br>
          <a:r>
            <a:rPr lang="en-US" sz="2000" kern="1200" dirty="0"/>
            <a:t>Emergent Critical Thinking</a:t>
          </a:r>
        </a:p>
      </dsp:txBody>
      <dsp:txXfrm>
        <a:off x="5261492" y="1504550"/>
        <a:ext cx="1404447" cy="1404180"/>
      </dsp:txXfrm>
    </dsp:sp>
    <dsp:sp modelId="{04674135-C34F-4DC9-8260-2F028F4CD1AC}">
      <dsp:nvSpPr>
        <dsp:cNvPr id="0" name=""/>
        <dsp:cNvSpPr/>
      </dsp:nvSpPr>
      <dsp:spPr>
        <a:xfrm>
          <a:off x="4981275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conclusions</a:t>
          </a:r>
        </a:p>
      </dsp:txBody>
      <dsp:txXfrm>
        <a:off x="4981275" y="3298678"/>
        <a:ext cx="1966002" cy="1154688"/>
      </dsp:txXfrm>
    </dsp:sp>
    <dsp:sp modelId="{2FE2BD73-2029-40DA-B233-1B68FE783C53}">
      <dsp:nvSpPr>
        <dsp:cNvPr id="0" name=""/>
        <dsp:cNvSpPr/>
      </dsp:nvSpPr>
      <dsp:spPr>
        <a:xfrm rot="2700000">
          <a:off x="2734057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A21770-E2D1-4C2F-B458-80A60E9C4701}">
      <dsp:nvSpPr>
        <dsp:cNvPr id="0" name=""/>
        <dsp:cNvSpPr/>
      </dsp:nvSpPr>
      <dsp:spPr>
        <a:xfrm>
          <a:off x="2804550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2:</a:t>
          </a:r>
          <a:br>
            <a:rPr lang="en-US" sz="2000" kern="1200" dirty="0"/>
          </a:br>
          <a:r>
            <a:rPr lang="en-US" sz="2000" kern="1200" dirty="0"/>
            <a:t>Partial Critical Thinking</a:t>
          </a:r>
        </a:p>
      </dsp:txBody>
      <dsp:txXfrm>
        <a:off x="3085887" y="1504550"/>
        <a:ext cx="1404447" cy="1404180"/>
      </dsp:txXfrm>
    </dsp:sp>
    <dsp:sp modelId="{2B06F43D-885D-4263-BED2-C8BB0107B795}">
      <dsp:nvSpPr>
        <dsp:cNvPr id="0" name=""/>
        <dsp:cNvSpPr/>
      </dsp:nvSpPr>
      <dsp:spPr>
        <a:xfrm>
          <a:off x="2804550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Overly strong conclusions</a:t>
          </a:r>
        </a:p>
      </dsp:txBody>
      <dsp:txXfrm>
        <a:off x="2804550" y="3298678"/>
        <a:ext cx="1966002" cy="1154688"/>
      </dsp:txXfrm>
    </dsp:sp>
    <dsp:sp modelId="{C30DDC4C-EE50-4BAB-B08B-15D75F61265A}">
      <dsp:nvSpPr>
        <dsp:cNvPr id="0" name=""/>
        <dsp:cNvSpPr/>
      </dsp:nvSpPr>
      <dsp:spPr>
        <a:xfrm rot="2700000">
          <a:off x="557331" y="1153522"/>
          <a:ext cx="2105867" cy="210586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4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7670E8-69E9-4528-842C-81E0371195B8}">
      <dsp:nvSpPr>
        <dsp:cNvPr id="0" name=""/>
        <dsp:cNvSpPr/>
      </dsp:nvSpPr>
      <dsp:spPr>
        <a:xfrm>
          <a:off x="627824" y="1223640"/>
          <a:ext cx="1966002" cy="196600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Level 1:</a:t>
          </a:r>
          <a:br>
            <a:rPr lang="en-US" sz="2000" kern="1200" dirty="0"/>
          </a:br>
          <a:r>
            <a:rPr lang="en-US" sz="2000" kern="1200" dirty="0"/>
            <a:t>Little/No Critical Thinking</a:t>
          </a:r>
        </a:p>
      </dsp:txBody>
      <dsp:txXfrm>
        <a:off x="909162" y="1504550"/>
        <a:ext cx="1404447" cy="1404180"/>
      </dsp:txXfrm>
    </dsp:sp>
    <dsp:sp modelId="{35254546-8EA7-4318-8BF1-501BF86D94E6}">
      <dsp:nvSpPr>
        <dsp:cNvPr id="0" name=""/>
        <dsp:cNvSpPr/>
      </dsp:nvSpPr>
      <dsp:spPr>
        <a:xfrm>
          <a:off x="627824" y="3298678"/>
          <a:ext cx="1966002" cy="1154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analysis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Weak or no conclusions</a:t>
          </a:r>
        </a:p>
      </dsp:txBody>
      <dsp:txXfrm>
        <a:off x="627824" y="3298678"/>
        <a:ext cx="1966002" cy="1154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41AF1-E109-403E-BDE6-0E3158D06D6D}">
      <dsp:nvSpPr>
        <dsp:cNvPr id="0" name=""/>
        <dsp:cNvSpPr/>
      </dsp:nvSpPr>
      <dsp:spPr>
        <a:xfrm>
          <a:off x="5038" y="528"/>
          <a:ext cx="2203152" cy="1321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/>
            <a:t>Level 1</a:t>
          </a:r>
          <a:br>
            <a:rPr lang="en-US" sz="2300" b="0" kern="1200" dirty="0"/>
          </a:br>
          <a:r>
            <a:rPr lang="en-US" sz="2300" b="0" kern="1200" dirty="0"/>
            <a:t>Little/No</a:t>
          </a:r>
          <a:br>
            <a:rPr lang="en-US" sz="2300" b="0" kern="1200" dirty="0"/>
          </a:br>
          <a:r>
            <a:rPr lang="en-US" sz="2300" b="0" kern="1200" dirty="0"/>
            <a:t>Critical Thinking</a:t>
          </a:r>
        </a:p>
      </dsp:txBody>
      <dsp:txXfrm>
        <a:off x="43755" y="39245"/>
        <a:ext cx="2125718" cy="1244457"/>
      </dsp:txXfrm>
    </dsp:sp>
    <dsp:sp modelId="{BAD41133-345C-48E2-8F21-18CB8F960A04}">
      <dsp:nvSpPr>
        <dsp:cNvPr id="0" name=""/>
        <dsp:cNvSpPr/>
      </dsp:nvSpPr>
      <dsp:spPr>
        <a:xfrm>
          <a:off x="2428506" y="388283"/>
          <a:ext cx="467068" cy="546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tint val="60000"/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428506" y="497559"/>
        <a:ext cx="326948" cy="327829"/>
      </dsp:txXfrm>
    </dsp:sp>
    <dsp:sp modelId="{68951444-3080-4594-825F-D6D846E21CA8}">
      <dsp:nvSpPr>
        <dsp:cNvPr id="0" name=""/>
        <dsp:cNvSpPr/>
      </dsp:nvSpPr>
      <dsp:spPr>
        <a:xfrm>
          <a:off x="3089451" y="528"/>
          <a:ext cx="2203152" cy="1321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/>
            <a:t>Level 2</a:t>
          </a:r>
          <a:br>
            <a:rPr lang="en-US" sz="2300" b="0" kern="1200" dirty="0"/>
          </a:br>
          <a:r>
            <a:rPr lang="en-US" sz="2300" b="0" kern="1200" dirty="0"/>
            <a:t>Partial</a:t>
          </a:r>
          <a:br>
            <a:rPr lang="en-US" sz="2300" b="0" kern="1200" dirty="0"/>
          </a:br>
          <a:r>
            <a:rPr lang="en-US" sz="2300" b="0" kern="1200" dirty="0"/>
            <a:t>Critical Thinking</a:t>
          </a:r>
          <a:endParaRPr lang="en-US" sz="2300" kern="1200" dirty="0"/>
        </a:p>
      </dsp:txBody>
      <dsp:txXfrm>
        <a:off x="3128168" y="39245"/>
        <a:ext cx="2125718" cy="1244457"/>
      </dsp:txXfrm>
    </dsp:sp>
    <dsp:sp modelId="{4DE5ED26-63B3-4C1D-AB59-5F1CE67AFE43}">
      <dsp:nvSpPr>
        <dsp:cNvPr id="0" name=""/>
        <dsp:cNvSpPr/>
      </dsp:nvSpPr>
      <dsp:spPr>
        <a:xfrm>
          <a:off x="5512919" y="388283"/>
          <a:ext cx="467068" cy="546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tint val="60000"/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512919" y="497559"/>
        <a:ext cx="326948" cy="327829"/>
      </dsp:txXfrm>
    </dsp:sp>
    <dsp:sp modelId="{FF963C21-9E32-43DD-B407-757346ECFD5B}">
      <dsp:nvSpPr>
        <dsp:cNvPr id="0" name=""/>
        <dsp:cNvSpPr/>
      </dsp:nvSpPr>
      <dsp:spPr>
        <a:xfrm>
          <a:off x="6173864" y="528"/>
          <a:ext cx="2203152" cy="1321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kern="1200" dirty="0"/>
            <a:t>Level 3</a:t>
          </a:r>
          <a:br>
            <a:rPr lang="en-US" sz="2300" b="0" kern="1200" dirty="0"/>
          </a:br>
          <a:r>
            <a:rPr lang="en-US" sz="2300" b="0" kern="1200" dirty="0"/>
            <a:t>Emergent</a:t>
          </a:r>
          <a:br>
            <a:rPr lang="en-US" sz="2300" b="0" kern="1200" dirty="0"/>
          </a:br>
          <a:r>
            <a:rPr lang="en-US" sz="2300" b="0" kern="1200" dirty="0"/>
            <a:t>Critical Thinking</a:t>
          </a:r>
          <a:endParaRPr lang="en-US" sz="2300" kern="1200" dirty="0"/>
        </a:p>
      </dsp:txBody>
      <dsp:txXfrm>
        <a:off x="6212581" y="39245"/>
        <a:ext cx="2125718" cy="1244457"/>
      </dsp:txXfrm>
    </dsp:sp>
    <dsp:sp modelId="{67C270AC-862C-4A55-9E70-5B7CE9661C87}">
      <dsp:nvSpPr>
        <dsp:cNvPr id="0" name=""/>
        <dsp:cNvSpPr/>
      </dsp:nvSpPr>
      <dsp:spPr>
        <a:xfrm>
          <a:off x="8597332" y="388283"/>
          <a:ext cx="467068" cy="5463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tint val="60000"/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597332" y="497559"/>
        <a:ext cx="326948" cy="327829"/>
      </dsp:txXfrm>
    </dsp:sp>
    <dsp:sp modelId="{D71DE524-EE83-43E4-A701-73ABF677ED3A}">
      <dsp:nvSpPr>
        <dsp:cNvPr id="0" name=""/>
        <dsp:cNvSpPr/>
      </dsp:nvSpPr>
      <dsp:spPr>
        <a:xfrm>
          <a:off x="9258277" y="528"/>
          <a:ext cx="2203152" cy="13218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95000"/>
                <a:satMod val="175000"/>
              </a:schemeClr>
            </a:gs>
            <a:gs pos="12000">
              <a:schemeClr val="accent1">
                <a:hueOff val="0"/>
                <a:satOff val="0"/>
                <a:lumOff val="0"/>
                <a:alphaOff val="0"/>
                <a:tint val="90000"/>
                <a:shade val="9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>
            <a:rot lat="0" lon="0" rev="0"/>
          </a:camera>
          <a:lightRig rig="freezing" dir="t">
            <a:rot lat="0" lon="0" rev="6000000"/>
          </a:lightRig>
        </a:scene3d>
        <a:sp3d contourW="12700" prstMaterial="dkEdge">
          <a:bevelT w="44450" h="25400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Level 4</a:t>
          </a:r>
          <a:br>
            <a:rPr lang="en-US" sz="2300" kern="1200" dirty="0"/>
          </a:br>
          <a:r>
            <a:rPr lang="en-US" sz="2300" kern="1200" dirty="0"/>
            <a:t>Competent</a:t>
          </a:r>
          <a:br>
            <a:rPr lang="en-US" sz="2300" kern="1200" dirty="0"/>
          </a:br>
          <a:r>
            <a:rPr lang="en-US" sz="2300" kern="1200" dirty="0"/>
            <a:t>Critical Thinking</a:t>
          </a:r>
        </a:p>
      </dsp:txBody>
      <dsp:txXfrm>
        <a:off x="9296994" y="39245"/>
        <a:ext cx="2125718" cy="1244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6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F475FB-F1D2-3A3F-235E-F73A6C15AF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C8FA3E-9A14-5656-B555-6F760F99EA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67163" y="0"/>
            <a:ext cx="30353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54E2E-1BE6-4DD7-937A-482935B1793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5966-8D1B-BA39-D39D-CB91152B00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7D0A1C-DAFF-51C7-6C24-4187C28AB6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67163" y="8824913"/>
            <a:ext cx="30353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1A186-B5AD-4811-8986-974A70DD4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802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6116"/>
          </a:xfrm>
          <a:prstGeom prst="rect">
            <a:avLst/>
          </a:prstGeom>
        </p:spPr>
        <p:txBody>
          <a:bodyPr vert="horz" lIns="93094" tIns="46548" rIns="93094" bIns="465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1"/>
            <a:ext cx="3035088" cy="466116"/>
          </a:xfrm>
          <a:prstGeom prst="rect">
            <a:avLst/>
          </a:prstGeom>
        </p:spPr>
        <p:txBody>
          <a:bodyPr vert="horz" lIns="93094" tIns="46548" rIns="93094" bIns="46548" rtlCol="0"/>
          <a:lstStyle>
            <a:lvl1pPr algn="r">
              <a:defRPr sz="1200"/>
            </a:lvl1pPr>
          </a:lstStyle>
          <a:p>
            <a:fld id="{8DA92424-CD1C-4208-821E-8C84F52224AA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94" tIns="46548" rIns="93094" bIns="465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8"/>
            <a:ext cx="5603240" cy="3657957"/>
          </a:xfrm>
          <a:prstGeom prst="rect">
            <a:avLst/>
          </a:prstGeom>
        </p:spPr>
        <p:txBody>
          <a:bodyPr vert="horz" lIns="93094" tIns="46548" rIns="93094" bIns="4654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7"/>
            <a:ext cx="3035088" cy="466115"/>
          </a:xfrm>
          <a:prstGeom prst="rect">
            <a:avLst/>
          </a:prstGeom>
        </p:spPr>
        <p:txBody>
          <a:bodyPr vert="horz" lIns="93094" tIns="46548" rIns="93094" bIns="465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7"/>
            <a:ext cx="3035088" cy="466115"/>
          </a:xfrm>
          <a:prstGeom prst="rect">
            <a:avLst/>
          </a:prstGeom>
        </p:spPr>
        <p:txBody>
          <a:bodyPr vert="horz" lIns="93094" tIns="46548" rIns="93094" bIns="46548" rtlCol="0" anchor="b"/>
          <a:lstStyle>
            <a:lvl1pPr algn="r">
              <a:defRPr sz="1200"/>
            </a:lvl1pPr>
          </a:lstStyle>
          <a:p>
            <a:fld id="{4429AD28-360E-4D03-A8F8-444988547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75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47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1DBB0-A175-8C0F-DD83-0E83EDF20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15ACEA-84A4-189E-3BBA-95CA0D13F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D6163A-3A9C-408D-3CE1-E43A7A2EE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E246-32B9-A884-4BA8-F7B37E0B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0A2E39-BE86-B12E-B270-3DA26F38B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BA8770-364C-7F2A-4010-517BFAE31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0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D0509-C590-78CB-6BF5-579CC8AAF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1696AF-B5C3-3C24-403F-FC72B8560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775E63-B36D-3E2B-B2FF-0C7BD9427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7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949A5-A8B8-6267-82E8-0BCC30264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6E55E-3332-A0C7-01AD-F8C7F25AC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E16883-6F1F-EC59-FFE3-EA9EB4D847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5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59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5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3832" y="0"/>
            <a:ext cx="3058168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1200" y="3581400"/>
            <a:ext cx="52832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251200" y="1447800"/>
            <a:ext cx="5283200" cy="21336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4777318" y="6426202"/>
            <a:ext cx="3759199" cy="126999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553301" y="6400800"/>
            <a:ext cx="609600" cy="152400"/>
          </a:xfrm>
        </p:spPr>
        <p:txBody>
          <a:bodyPr/>
          <a:lstStyle>
            <a:lvl1pPr algn="r">
              <a:defRPr/>
            </a:lvl1pPr>
          </a:lstStyle>
          <a:p>
            <a:fld id="{A48C6908-02E7-422B-BB78-B7F4F9207E2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775201" y="6296248"/>
            <a:ext cx="3761316" cy="152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8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C6908-02E7-422B-BB78-B7F4F9207E2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6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C6908-02E7-422B-BB78-B7F4F9207E2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24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559" y="487680"/>
            <a:ext cx="10363200" cy="788471"/>
          </a:xfrm>
        </p:spPr>
        <p:txBody>
          <a:bodyPr lIns="0" tIns="0" rIns="0" bIns="0" anchor="b" anchorCtr="0">
            <a:noAutofit/>
          </a:bodyPr>
          <a:lstStyle>
            <a:lvl1pPr algn="l">
              <a:defRPr sz="2933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0" y="6405743"/>
            <a:ext cx="285157" cy="3632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lang="en-US" sz="1067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0FBB8BA-9C6A-4A48-A369-70FBD2FA98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65558" y="1602317"/>
            <a:ext cx="10363199" cy="4466167"/>
          </a:xfrm>
        </p:spPr>
        <p:txBody>
          <a:bodyPr>
            <a:noAutofit/>
          </a:bodyPr>
          <a:lstStyle>
            <a:lvl1pPr>
              <a:spcAft>
                <a:spcPts val="1600"/>
              </a:spcAft>
              <a:defRPr/>
            </a:lvl1pPr>
            <a:lvl2pPr>
              <a:spcAft>
                <a:spcPts val="1600"/>
              </a:spcAft>
              <a:defRPr/>
            </a:lvl2pPr>
            <a:lvl3pPr indent="-304792">
              <a:spcAft>
                <a:spcPts val="1600"/>
              </a:spcAft>
              <a:defRPr/>
            </a:lvl3pPr>
            <a:lvl4pPr>
              <a:spcAft>
                <a:spcPts val="1600"/>
              </a:spcAft>
              <a:defRPr/>
            </a:lvl4pPr>
            <a:lvl5pPr>
              <a:spcAft>
                <a:spcPts val="16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42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4876800" cy="5714999"/>
          </a:xfrm>
        </p:spPr>
        <p:txBody>
          <a:bodyPr anchor="t"/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495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6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3058168" cy="6858000"/>
          </a:xfrm>
          <a:prstGeom prst="rect">
            <a:avLst/>
          </a:prstGeom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09600" y="1828800"/>
            <a:ext cx="4267200" cy="17526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9601" y="3578225"/>
            <a:ext cx="4267527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66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4290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33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75238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675288"/>
            <a:ext cx="47752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599" y="3429000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" y="3840162"/>
            <a:ext cx="47752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986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0" y="457200"/>
            <a:ext cx="5283200" cy="49530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61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C6908-02E7-422B-BB78-B7F4F9207E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800" y="1676401"/>
            <a:ext cx="33528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76400"/>
            <a:ext cx="6266688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5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1" y="1676400"/>
            <a:ext cx="6262623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08800" y="1676400"/>
            <a:ext cx="33528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826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64925" y="0"/>
            <a:ext cx="42707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7201"/>
            <a:ext cx="48768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363200" y="6400800"/>
            <a:ext cx="7112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C6908-02E7-422B-BB78-B7F4F9207E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502402" y="6426202"/>
            <a:ext cx="37591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500285" y="6296248"/>
            <a:ext cx="3761316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7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wolcott@WolcottLynch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hyperlink" Target="http://www.wolcottlynch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olcottlynch.com/aicpa-resources" TargetMode="External"/><Relationship Id="rId2" Type="http://schemas.openxmlformats.org/officeDocument/2006/relationships/hyperlink" Target="https://www.thiswaytocpa.com/program/CriticalThinki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wm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7F448F3-83C9-41BC-9EF4-E78FEA788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4236720"/>
            <a:ext cx="8346440" cy="2538549"/>
          </a:xfrm>
        </p:spPr>
        <p:txBody>
          <a:bodyPr>
            <a:normAutofit fontScale="70000" lnSpcReduction="20000"/>
          </a:bodyPr>
          <a:lstStyle/>
          <a:p>
            <a:pPr marL="463488" indent="-463488"/>
            <a:endParaRPr lang="en-US" sz="2800" dirty="0"/>
          </a:p>
          <a:p>
            <a:pPr marL="463488" indent="-463488"/>
            <a:endParaRPr lang="en-US" sz="2800" dirty="0"/>
          </a:p>
          <a:p>
            <a:pPr marL="463488" indent="-463488"/>
            <a:endParaRPr lang="en-US" sz="2800" dirty="0"/>
          </a:p>
          <a:p>
            <a:pPr marL="463488" indent="-463488"/>
            <a:r>
              <a:rPr lang="en-US" sz="2800" dirty="0"/>
              <a:t>Susan K. Wolcott, PhD, CPA, CMA</a:t>
            </a:r>
          </a:p>
          <a:p>
            <a:pPr marL="463488" indent="-463488"/>
            <a:r>
              <a:rPr lang="en-US" sz="2000" dirty="0"/>
              <a:t>Independent Scholar</a:t>
            </a:r>
          </a:p>
          <a:p>
            <a:pPr marL="463488" indent="-463488"/>
            <a:r>
              <a:rPr lang="en-US" sz="2000" dirty="0"/>
              <a:t>Bellevue, WA, USA</a:t>
            </a:r>
          </a:p>
          <a:p>
            <a:pPr marL="463488" indent="-463488"/>
            <a:endParaRPr lang="en-US" sz="2000" dirty="0"/>
          </a:p>
          <a:p>
            <a:pPr marL="463488" indent="-463488"/>
            <a:r>
              <a:rPr lang="en-US" sz="2000" dirty="0"/>
              <a:t>Email: </a:t>
            </a:r>
            <a:r>
              <a:rPr lang="en-US" sz="2000" dirty="0">
                <a:hlinkClick r:id="rId3"/>
              </a:rPr>
              <a:t>swolcott@WolcottLynch.com</a:t>
            </a:r>
            <a:endParaRPr lang="en-US" sz="2000" dirty="0"/>
          </a:p>
          <a:p>
            <a:pPr marL="463488" indent="-463488"/>
            <a:r>
              <a:rPr lang="en-US" sz="2000" dirty="0"/>
              <a:t>Website:  </a:t>
            </a:r>
            <a:r>
              <a:rPr lang="en-US" sz="2000" dirty="0">
                <a:hlinkClick r:id="rId4"/>
              </a:rPr>
              <a:t>www.WolcottLynch.com</a:t>
            </a:r>
            <a:r>
              <a:rPr lang="en-US" sz="200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1FFF14-3A1B-4443-AE00-CB660FC21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37317"/>
            <a:ext cx="9149024" cy="1960077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How to Design an Accounting Course that Develops Critical Thinking</a:t>
            </a:r>
            <a:endParaRPr lang="en-US" sz="8000" dirty="0">
              <a:latin typeface="Arial Black" panose="020B0A040201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CC682A-6B49-433C-A88C-D0F16812B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12" y="179778"/>
            <a:ext cx="5219700" cy="89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qr code with a letter b&#10;&#10;Description automatically generated">
            <a:extLst>
              <a:ext uri="{FF2B5EF4-FFF2-40B4-BE49-F238E27FC236}">
                <a16:creationId xmlns:a16="http://schemas.microsoft.com/office/drawing/2014/main" id="{F293A4CF-7582-9EBD-B9AE-DDA8111748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2951278" cy="295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97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690AD0B-61B3-4354-B571-684DACEA7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37427"/>
            <a:ext cx="10363200" cy="41483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21920" tIns="60960" rIns="121920" bIns="60960" numCol="1" rtlCol="0" anchor="b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br>
              <a:rPr lang="en-US" altLang="en-US" sz="2400" dirty="0">
                <a:solidFill>
                  <a:schemeClr val="tx2"/>
                </a:solidFill>
              </a:rPr>
            </a:br>
            <a:endParaRPr lang="en-US" altLang="en-US" sz="2400" dirty="0">
              <a:solidFill>
                <a:schemeClr val="tx2"/>
              </a:solidFill>
            </a:endParaRPr>
          </a:p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Targeted Skills Level 2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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Level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3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:</a:t>
            </a:r>
            <a:r>
              <a:rPr lang="en-US" altLang="en-US" sz="2400" b="1" dirty="0">
                <a:solidFill>
                  <a:schemeClr val="tx2"/>
                </a:solidFill>
              </a:rPr>
              <a:t> Financial Statement Ratio Analysis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91A12EB1-0181-4035-A829-B0C708FB376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33174701"/>
              </p:ext>
            </p:extLst>
          </p:nvPr>
        </p:nvGraphicFramePr>
        <p:xfrm>
          <a:off x="2" y="481273"/>
          <a:ext cx="11809862" cy="546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019">
                  <a:extLst>
                    <a:ext uri="{9D8B030D-6E8A-4147-A177-3AD203B41FA5}">
                      <a16:colId xmlns:a16="http://schemas.microsoft.com/office/drawing/2014/main" val="3044167547"/>
                    </a:ext>
                  </a:extLst>
                </a:gridCol>
                <a:gridCol w="3102124">
                  <a:extLst>
                    <a:ext uri="{9D8B030D-6E8A-4147-A177-3AD203B41FA5}">
                      <a16:colId xmlns:a16="http://schemas.microsoft.com/office/drawing/2014/main" val="1652927761"/>
                    </a:ext>
                  </a:extLst>
                </a:gridCol>
                <a:gridCol w="3023882">
                  <a:extLst>
                    <a:ext uri="{9D8B030D-6E8A-4147-A177-3AD203B41FA5}">
                      <a16:colId xmlns:a16="http://schemas.microsoft.com/office/drawing/2014/main" val="1244157121"/>
                    </a:ext>
                  </a:extLst>
                </a:gridCol>
                <a:gridCol w="2963837">
                  <a:extLst>
                    <a:ext uri="{9D8B030D-6E8A-4147-A177-3AD203B41FA5}">
                      <a16:colId xmlns:a16="http://schemas.microsoft.com/office/drawing/2014/main" val="58784583"/>
                    </a:ext>
                  </a:extLst>
                </a:gridCol>
              </a:tblGrid>
              <a:tr h="31057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19250" algn="l"/>
                          <a:tab pos="7962900" algn="r"/>
                        </a:tabLst>
                      </a:pPr>
                      <a:r>
                        <a:rPr lang="en-US" sz="900" dirty="0">
                          <a:effectLst/>
                        </a:rPr>
                        <a:t>	</a:t>
                      </a:r>
                      <a:r>
                        <a:rPr lang="en-US" sz="1200" dirty="0">
                          <a:effectLst/>
                        </a:rPr>
                        <a:t>←Less Complex	More Complex →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028921"/>
                  </a:ext>
                </a:extLst>
              </a:tr>
              <a:tr h="279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Content Knowledge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effectLst/>
                        </a:rPr>
                        <a:t>Identify Information &amp; Issues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Analyze Alternatives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Conclude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extLst>
                  <a:ext uri="{0D108BD9-81ED-4DB2-BD59-A6C34878D82A}">
                    <a16:rowId xmlns:a16="http://schemas.microsoft.com/office/drawing/2014/main" val="3664751155"/>
                  </a:ext>
                </a:extLst>
              </a:tr>
              <a:tr h="4879380"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Find formulas and calculate ratios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financial information used in ratio calculations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Explain why higher/lower ratios are generally associated with greater: profitability, liquidity, stability, activity, etc.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Describe the mechanical impact of accounting entries and/or methods on ratio results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Locate information for comparable companies/industry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Recognize and adjust calculations for differences in ratio formulas from different sources</a:t>
                      </a: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reasons for evaluating financial statement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stakeholders who might be interested in ratio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ratios are not “perfect” measures of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higher/lower ratios do not always indicate better/worse performance or higher/lower risk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factors that cause ratio values to differ across companies and across years for the same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relevant information that might be useful for interpreting ratios including competitor/ industry ratios, accounting methods employed, and non-financial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Explain how it is possible for financial experts to reasonably disagree about the interpretation of a company’s ratios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business reasons for ratios to vary across companies and across years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strengths and weaknesses indicated by the time trend and/or competitor comparison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Describe the pros and cons of using ratios to evaluate a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Explain how different stakeholders might view ratios differently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Incorporate non-ratio information in the interpretation of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Adjust for and evaluate the impact of alternative accounting methods/ estimates on ratio interpretations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and evaluate the quality of assumptions underlying alternative interpretations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and compensate for own biases in ratio interpretation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valid conclusion(s) based on analyses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Prioritize the strengths and weaknesses of the company’s ratios and other data to reach conclusions about the company’s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limitations to a conclusion resulting from a ratio analysis about a company’s profitability, liquidity, stability, activity, etc.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981" marR="28981" marT="0" marB="0"/>
                </a:tc>
                <a:extLst>
                  <a:ext uri="{0D108BD9-81ED-4DB2-BD59-A6C34878D82A}">
                    <a16:rowId xmlns:a16="http://schemas.microsoft.com/office/drawing/2014/main" val="572458975"/>
                  </a:ext>
                </a:extLst>
              </a:tr>
            </a:tbl>
          </a:graphicData>
        </a:graphic>
      </p:graphicFrame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id="{EC0D64C7-2609-CD19-B9CD-45962174FC4E}"/>
              </a:ext>
            </a:extLst>
          </p:cNvPr>
          <p:cNvSpPr/>
          <p:nvPr/>
        </p:nvSpPr>
        <p:spPr>
          <a:xfrm>
            <a:off x="9160163" y="1579418"/>
            <a:ext cx="2406073" cy="1745672"/>
          </a:xfrm>
          <a:prstGeom prst="flowChartSummingJunc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58A469-D369-F03D-3AD7-127697A6EB7B}"/>
              </a:ext>
            </a:extLst>
          </p:cNvPr>
          <p:cNvSpPr txBox="1"/>
          <p:nvPr/>
        </p:nvSpPr>
        <p:spPr>
          <a:xfrm>
            <a:off x="774133" y="5568146"/>
            <a:ext cx="10187709" cy="37457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b="1" dirty="0">
                <a:solidFill>
                  <a:srgbClr val="FF0000"/>
                </a:solidFill>
              </a:rPr>
              <a:t>Highlighted</a:t>
            </a:r>
            <a:r>
              <a:rPr lang="en-US" sz="1600" dirty="0">
                <a:solidFill>
                  <a:srgbClr val="FF0000"/>
                </a:solidFill>
              </a:rPr>
              <a:t>: Most important new skills. </a:t>
            </a:r>
            <a:r>
              <a:rPr lang="en-US" sz="1600" b="1" dirty="0">
                <a:solidFill>
                  <a:srgbClr val="FF0000"/>
                </a:solidFill>
              </a:rPr>
              <a:t>Crossed-Out</a:t>
            </a:r>
            <a:r>
              <a:rPr lang="en-US" sz="1600" dirty="0">
                <a:solidFill>
                  <a:srgbClr val="FF0000"/>
                </a:solidFill>
              </a:rPr>
              <a:t>: Students at Level 2 are not yet capable of working on these skills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C5C0238-42C7-C28D-2399-C7C393CEA8D7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AE8830BC-102F-6CC8-605B-DD92E4797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DB1A7419-DD86-1758-69D9-4B551F843862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1415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690AD0B-61B3-4354-B571-684DACEA7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37427"/>
            <a:ext cx="10363200" cy="41483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21920" tIns="60960" rIns="121920" bIns="60960" numCol="1" rtlCol="0" anchor="b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br>
              <a:rPr lang="en-US" altLang="en-US" sz="2400" dirty="0">
                <a:solidFill>
                  <a:schemeClr val="tx2"/>
                </a:solidFill>
              </a:rPr>
            </a:br>
            <a:endParaRPr lang="en-US" altLang="en-US" sz="2400" dirty="0">
              <a:solidFill>
                <a:schemeClr val="tx2"/>
              </a:solidFill>
            </a:endParaRPr>
          </a:p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Targeted Skills Level 3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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Level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4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:</a:t>
            </a:r>
            <a:r>
              <a:rPr lang="en-US" altLang="en-US" sz="2400" b="1" dirty="0">
                <a:solidFill>
                  <a:schemeClr val="tx2"/>
                </a:solidFill>
              </a:rPr>
              <a:t> Financial Statement Ratio Analysis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91A12EB1-0181-4035-A829-B0C708FB376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667563786"/>
              </p:ext>
            </p:extLst>
          </p:nvPr>
        </p:nvGraphicFramePr>
        <p:xfrm>
          <a:off x="2" y="481273"/>
          <a:ext cx="11809862" cy="546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019">
                  <a:extLst>
                    <a:ext uri="{9D8B030D-6E8A-4147-A177-3AD203B41FA5}">
                      <a16:colId xmlns:a16="http://schemas.microsoft.com/office/drawing/2014/main" val="3044167547"/>
                    </a:ext>
                  </a:extLst>
                </a:gridCol>
                <a:gridCol w="3102124">
                  <a:extLst>
                    <a:ext uri="{9D8B030D-6E8A-4147-A177-3AD203B41FA5}">
                      <a16:colId xmlns:a16="http://schemas.microsoft.com/office/drawing/2014/main" val="1652927761"/>
                    </a:ext>
                  </a:extLst>
                </a:gridCol>
                <a:gridCol w="3023882">
                  <a:extLst>
                    <a:ext uri="{9D8B030D-6E8A-4147-A177-3AD203B41FA5}">
                      <a16:colId xmlns:a16="http://schemas.microsoft.com/office/drawing/2014/main" val="1244157121"/>
                    </a:ext>
                  </a:extLst>
                </a:gridCol>
                <a:gridCol w="2963837">
                  <a:extLst>
                    <a:ext uri="{9D8B030D-6E8A-4147-A177-3AD203B41FA5}">
                      <a16:colId xmlns:a16="http://schemas.microsoft.com/office/drawing/2014/main" val="58784583"/>
                    </a:ext>
                  </a:extLst>
                </a:gridCol>
              </a:tblGrid>
              <a:tr h="31057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19250" algn="l"/>
                          <a:tab pos="7962900" algn="r"/>
                        </a:tabLst>
                      </a:pPr>
                      <a:r>
                        <a:rPr lang="en-US" sz="900" dirty="0">
                          <a:effectLst/>
                        </a:rPr>
                        <a:t>	</a:t>
                      </a:r>
                      <a:r>
                        <a:rPr lang="en-US" sz="1200" dirty="0">
                          <a:effectLst/>
                        </a:rPr>
                        <a:t>←Less Complex	More Complex →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028921"/>
                  </a:ext>
                </a:extLst>
              </a:tr>
              <a:tr h="279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Content Knowledge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>
                          <a:effectLst/>
                        </a:rPr>
                        <a:t>Identify Information &amp; Issues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Analyze Alternatives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Conclude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extLst>
                  <a:ext uri="{0D108BD9-81ED-4DB2-BD59-A6C34878D82A}">
                    <a16:rowId xmlns:a16="http://schemas.microsoft.com/office/drawing/2014/main" val="3664751155"/>
                  </a:ext>
                </a:extLst>
              </a:tr>
              <a:tr h="4879380"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Find formulas and calculate ratios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financial information used in ratio calculations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Explain why higher/lower ratios are generally associated with greater: profitability, liquidity, stability, activity, etc.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Describe the mechanical impact of accounting entries and/or methods on ratio results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information for comparable companies/industry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Recognize and adjust calculations for differences in ratio formulas from different sources</a:t>
                      </a: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reasons for evaluating financial statement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stakeholders who might be interested in ratio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ratios are not “perfect” measures of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higher/lower ratios do not always indicate better/worse performance or higher/lower risk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factors that cause ratio values to differ across companies and across years for the same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relevant information that might be useful for interpreting ratios including competitor/ industry ratios, accounting methods employed, and non-financial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it is possible for financial experts to reasonably disagree about the interpretation of a company’s ratios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business reasons for ratios to vary across companies and across years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strengths and weaknesses indicated by the time trend and/or competitor comparison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the pros and cons of using ratios to evaluate a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different stakeholders might view ratios differently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Incorporate non-ratio information in the interpretation of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Adjust for and evaluate the impact of alternative accounting methods/ estimates on ratio interpretations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evaluate the quality of assumptions underlying alternative interpretations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compensate for own biases in ratio interpretation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valid conclusion(s) based on analyses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Prioritize the strengths and weaknesses of the company’s ratios and other data to reach conclusions about the company’s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Describe limitations to a conclusion resulting from a ratio analysis about a company’s profitability, liquidity, stability, activity, etc.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981" marR="28981" marT="0" marB="0"/>
                </a:tc>
                <a:extLst>
                  <a:ext uri="{0D108BD9-81ED-4DB2-BD59-A6C34878D82A}">
                    <a16:rowId xmlns:a16="http://schemas.microsoft.com/office/drawing/2014/main" val="57245897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FD612F9-D076-72F3-ECF4-1D9139E9941D}"/>
              </a:ext>
            </a:extLst>
          </p:cNvPr>
          <p:cNvSpPr txBox="1"/>
          <p:nvPr/>
        </p:nvSpPr>
        <p:spPr>
          <a:xfrm>
            <a:off x="8131066" y="5482626"/>
            <a:ext cx="3603903" cy="37457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b="1" dirty="0">
                <a:solidFill>
                  <a:srgbClr val="FF0000"/>
                </a:solidFill>
              </a:rPr>
              <a:t>Highlighted</a:t>
            </a:r>
            <a:r>
              <a:rPr lang="en-US" sz="1600" dirty="0">
                <a:solidFill>
                  <a:srgbClr val="FF0000"/>
                </a:solidFill>
              </a:rPr>
              <a:t>: Most important new skills.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F4AAC8-491B-F295-6268-29216801337B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DEB26788-E6A5-F90D-5FD7-D210AA23D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C9D92F09-97E4-EF15-E7D7-5488124FBD08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507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2AD90E67-8D37-4B44-B796-834987AC5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77" y="525173"/>
            <a:ext cx="2853250" cy="2789527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1251E6-5821-4E96-AB3A-67D4E3DCA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623" y="3429000"/>
            <a:ext cx="4165600" cy="266700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en-US" sz="2800" dirty="0"/>
              <a:t>During the last 5 minutes of a class session, ask students to write one paragraph about why something in that day’s content is uncertain. Collect and read the responses (see next slide).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0595C-42E1-4A33-B877-13D5FDDC0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970" y="243536"/>
            <a:ext cx="2988860" cy="1676400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en-US" sz="3600" b="1" dirty="0"/>
              <a:t>QUICK UNCERTAINTIES ASSESSMENT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F24491-31F4-4F5F-BD32-1C0A42576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1819897-4525-42A3-B86F-3D3D8942012E}"/>
              </a:ext>
            </a:extLst>
          </p:cNvPr>
          <p:cNvSpPr txBox="1">
            <a:spLocks/>
          </p:cNvSpPr>
          <p:nvPr/>
        </p:nvSpPr>
        <p:spPr>
          <a:xfrm>
            <a:off x="5770727" y="56636"/>
            <a:ext cx="5584209" cy="5943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b="1" dirty="0"/>
              <a:t>Examples:</a:t>
            </a:r>
          </a:p>
          <a:p>
            <a:r>
              <a:rPr lang="en-US" sz="2000" dirty="0">
                <a:solidFill>
                  <a:srgbClr val="000000"/>
                </a:solidFill>
              </a:rPr>
              <a:t>Describe uncertainties concerning ____________</a:t>
            </a:r>
          </a:p>
          <a:p>
            <a:r>
              <a:rPr lang="en-US" sz="2000" dirty="0">
                <a:solidFill>
                  <a:srgbClr val="000000"/>
                </a:solidFill>
              </a:rPr>
              <a:t>List and describe uncertainties about the interpretation or significance of ____________</a:t>
            </a:r>
          </a:p>
          <a:p>
            <a:r>
              <a:rPr lang="en-US" sz="2000" dirty="0">
                <a:solidFill>
                  <a:srgbClr val="000000"/>
                </a:solidFill>
              </a:rPr>
              <a:t>Explain why risk is associated with ____________ (e.g., a business decision)</a:t>
            </a:r>
          </a:p>
          <a:p>
            <a:r>
              <a:rPr lang="en-US" sz="2000" dirty="0">
                <a:solidFill>
                  <a:srgbClr val="000000"/>
                </a:solidFill>
              </a:rPr>
              <a:t>Describe why there is no single, “correct” way to ____________</a:t>
            </a:r>
          </a:p>
          <a:p>
            <a:r>
              <a:rPr lang="en-US" sz="2000" dirty="0">
                <a:solidFill>
                  <a:srgbClr val="000000"/>
                </a:solidFill>
              </a:rPr>
              <a:t>Explain reasons why ____________ might change or vary (e.g., over time or across companies)</a:t>
            </a:r>
          </a:p>
          <a:p>
            <a:r>
              <a:rPr lang="en-US" sz="2000" dirty="0">
                <a:solidFill>
                  <a:srgbClr val="000000"/>
                </a:solidFill>
              </a:rPr>
              <a:t>Is it possible for managers to know with certainty whether ____________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4811C-4342-78E5-3966-CFA85A26812B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1" name="Content Placeholder 4">
              <a:extLst>
                <a:ext uri="{FF2B5EF4-FFF2-40B4-BE49-F238E27FC236}">
                  <a16:creationId xmlns:a16="http://schemas.microsoft.com/office/drawing/2014/main" id="{A510596F-6AF9-9CFD-E25F-B84C3EE1E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2" name="Footer Placeholder 7">
              <a:extLst>
                <a:ext uri="{FF2B5EF4-FFF2-40B4-BE49-F238E27FC236}">
                  <a16:creationId xmlns:a16="http://schemas.microsoft.com/office/drawing/2014/main" id="{C686DF18-ED9B-E470-2ADF-BEB94FC0D196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5831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80595C-42E1-4A33-B877-13D5FDDC0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634" y="457200"/>
            <a:ext cx="3258826" cy="26670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3600" b="1" dirty="0"/>
              <a:t>USING THE UNCERTAINTIES ASSESSMENT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F24491-31F4-4F5F-BD32-1C0A42576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1819897-4525-42A3-B86F-3D3D8942012E}"/>
              </a:ext>
            </a:extLst>
          </p:cNvPr>
          <p:cNvSpPr txBox="1">
            <a:spLocks/>
          </p:cNvSpPr>
          <p:nvPr/>
        </p:nvSpPr>
        <p:spPr>
          <a:xfrm>
            <a:off x="4017187" y="1"/>
            <a:ext cx="7337750" cy="6000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b="1" dirty="0"/>
              <a:t>Questions I Have Asked My Students:</a:t>
            </a:r>
          </a:p>
          <a:p>
            <a:r>
              <a:rPr lang="en-US" sz="2000" b="1" i="1" dirty="0">
                <a:solidFill>
                  <a:srgbClr val="000000"/>
                </a:solidFill>
              </a:rPr>
              <a:t>Introductory Financial Accounting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(in addition to other questions about a small company’s allowance for bad debts)</a:t>
            </a:r>
            <a:r>
              <a:rPr lang="en-US" sz="2000" dirty="0">
                <a:solidFill>
                  <a:srgbClr val="000000"/>
                </a:solidFill>
              </a:rPr>
              <a:t>. Explain why even the manager of the company might not know for sure what the allowance for bad debts should be.</a:t>
            </a:r>
          </a:p>
          <a:p>
            <a:r>
              <a:rPr lang="en-US" sz="2000" b="1" i="1" dirty="0">
                <a:solidFill>
                  <a:srgbClr val="000000"/>
                </a:solidFill>
              </a:rPr>
              <a:t>Intermediate Financial Accounting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(given short case involving an SEC inquiry)</a:t>
            </a:r>
            <a:r>
              <a:rPr lang="en-US" sz="2000" dirty="0">
                <a:solidFill>
                  <a:srgbClr val="000000"/>
                </a:solidFill>
              </a:rPr>
              <a:t>. Explain why application of the segment reporting rules is uncertain for this company.</a:t>
            </a:r>
          </a:p>
          <a:p>
            <a:r>
              <a:rPr lang="en-US" sz="2000" b="1" i="1" dirty="0">
                <a:solidFill>
                  <a:srgbClr val="000000"/>
                </a:solidFill>
              </a:rPr>
              <a:t>Cost Accounting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(given short case requiring use of cost information)</a:t>
            </a:r>
            <a:r>
              <a:rPr lang="en-US" sz="2000" dirty="0">
                <a:solidFill>
                  <a:srgbClr val="000000"/>
                </a:solidFill>
              </a:rPr>
              <a:t>.  </a:t>
            </a:r>
            <a:r>
              <a:rPr lang="en-US" sz="2000" dirty="0">
                <a:effectLst/>
                <a:ea typeface="Times New Roman" panose="02020603050405020304" pitchFamily="18" charset="0"/>
              </a:rPr>
              <a:t>Identify uncertainties in the cost information collected by Janet and: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Determine whether each cost is likely to be: (</a:t>
            </a:r>
            <a:r>
              <a:rPr lang="en-US" sz="1600" dirty="0" err="1">
                <a:effectLst/>
                <a:ea typeface="Times New Roman" panose="02020603050405020304" pitchFamily="18" charset="0"/>
              </a:rPr>
              <a:t>i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) known for sure, (ii) estimated with little uncertainty, or (iii) estimated with moderate or high uncertainty.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For each cost that is known for sure, explain where Janet would obtain the information.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For each cost that must be estimated, explain why the cost can’t be known for sure.</a:t>
            </a:r>
          </a:p>
          <a:p>
            <a:r>
              <a:rPr lang="en-US" sz="2000" b="1" i="1" dirty="0">
                <a:solidFill>
                  <a:srgbClr val="000000"/>
                </a:solidFill>
              </a:rPr>
              <a:t>Strategic Performance Management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(given short case about a company’s use of a balanced scorecard)</a:t>
            </a:r>
            <a:r>
              <a:rPr lang="en-US" sz="2000" dirty="0">
                <a:solidFill>
                  <a:srgbClr val="000000"/>
                </a:solidFill>
              </a:rPr>
              <a:t>. Explain why uncertainties exist about the best balanced scorecard measures for Frieda’s Fizz.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BD91C7-B5E3-004A-0735-13A5F5700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4728" y="3344718"/>
            <a:ext cx="3685308" cy="2667000"/>
          </a:xfrm>
        </p:spPr>
        <p:txBody>
          <a:bodyPr/>
          <a:lstStyle/>
          <a:p>
            <a:pPr marL="45720" indent="0">
              <a:buNone/>
            </a:pPr>
            <a:r>
              <a:rPr lang="en-US" sz="1600" b="1" dirty="0"/>
              <a:t>Sort Student Responses Into 3 Categories and Calculate Percentages:</a:t>
            </a:r>
          </a:p>
          <a:p>
            <a:r>
              <a:rPr lang="en-US" dirty="0"/>
              <a:t>Level 1: Does not seem to understand the question and/or uncertainties</a:t>
            </a:r>
          </a:p>
          <a:p>
            <a:r>
              <a:rPr lang="en-US" dirty="0"/>
              <a:t>Level 2: Provides 1 or 2 valid ideas</a:t>
            </a:r>
          </a:p>
          <a:p>
            <a:r>
              <a:rPr lang="en-US" dirty="0"/>
              <a:t>Level 3+: Provides a reasonably comprehensive response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34868E-B55D-46FF-FD74-4F2FBE6A3CA8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6" name="Content Placeholder 4">
              <a:extLst>
                <a:ext uri="{FF2B5EF4-FFF2-40B4-BE49-F238E27FC236}">
                  <a16:creationId xmlns:a16="http://schemas.microsoft.com/office/drawing/2014/main" id="{13D31CC7-5AD5-A306-6AE5-A87C19A9C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0" name="Footer Placeholder 7">
              <a:extLst>
                <a:ext uri="{FF2B5EF4-FFF2-40B4-BE49-F238E27FC236}">
                  <a16:creationId xmlns:a16="http://schemas.microsoft.com/office/drawing/2014/main" id="{C5D4899A-8DC0-6E27-1EB7-CC5E68E5E231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215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BE5E39-8629-0002-B959-814CFD158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405" y="457199"/>
            <a:ext cx="5966679" cy="5928607"/>
          </a:xfrm>
        </p:spPr>
        <p:txBody>
          <a:bodyPr>
            <a:normAutofit fontScale="90000"/>
          </a:bodyPr>
          <a:lstStyle/>
          <a:p>
            <a:pPr algn="l"/>
            <a:r>
              <a:rPr lang="en-US" sz="6000" dirty="0"/>
              <a:t>AICPA Faculty Guide</a:t>
            </a:r>
            <a:br>
              <a:rPr lang="en-US" sz="6000" dirty="0"/>
            </a:br>
            <a:r>
              <a:rPr lang="en-US" sz="6000" dirty="0"/>
              <a:t>2020 Version</a:t>
            </a:r>
            <a:br>
              <a:rPr lang="en-US" sz="6000" dirty="0"/>
            </a:br>
            <a:br>
              <a:rPr lang="en-US" sz="6000" dirty="0"/>
            </a:br>
            <a:r>
              <a:rPr lang="en-US" sz="2700" dirty="0">
                <a:hlinkClick r:id="rId2"/>
              </a:rPr>
              <a:t>https://www.thiswaytocpa.com/program/CriticalThinking</a:t>
            </a:r>
            <a:br>
              <a:rPr lang="en-US" sz="2700" dirty="0"/>
            </a:br>
            <a:r>
              <a:rPr lang="en-US" sz="2700" dirty="0"/>
              <a:t>Also see:</a:t>
            </a:r>
            <a:br>
              <a:rPr lang="en-US" sz="2700" dirty="0"/>
            </a:br>
            <a:r>
              <a:rPr lang="en-US" sz="2700" dirty="0">
                <a:hlinkClick r:id="rId3"/>
              </a:rPr>
              <a:t>https://wolcottlynch.com/aicpa-resources</a:t>
            </a:r>
            <a:r>
              <a:rPr lang="en-US" sz="2700" dirty="0"/>
              <a:t> </a:t>
            </a:r>
            <a:br>
              <a:rPr lang="en-US" sz="2700" dirty="0"/>
            </a:br>
            <a:br>
              <a:rPr lang="en-US" sz="2700" dirty="0"/>
            </a:br>
            <a:r>
              <a:rPr lang="en-US" sz="4900" b="1" dirty="0"/>
              <a:t>Watch for the New and Improved Faculty Guide This Fall</a:t>
            </a:r>
            <a:br>
              <a:rPr lang="en-US" sz="3600" b="1" dirty="0"/>
            </a:br>
            <a:br>
              <a:rPr lang="en-US" sz="2800" dirty="0"/>
            </a:br>
            <a:r>
              <a:rPr lang="en-US" sz="4000" dirty="0"/>
              <a:t> </a:t>
            </a:r>
            <a:endParaRPr lang="en-US" sz="6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16FCFE-D207-C55C-375F-2F26FF68B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65" y="243840"/>
            <a:ext cx="4849986" cy="62834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A7F0EA-C896-6F04-46C1-661BAABEF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997" y="901169"/>
            <a:ext cx="1561477" cy="156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0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5F58-C760-16CE-8BEF-28CC53E41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5F0610-A7EF-186D-A896-7E6B3D29D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Expect slow and unstable CT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Embed critical thinking in every course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Coordinate development across curriculum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cognitive development to guide learning &amp;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Focus on the student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small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8A05C3-30C4-4004-4C51-B8D5D8F0C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024" y="71629"/>
            <a:ext cx="4876799" cy="1638300"/>
          </a:xfrm>
        </p:spPr>
        <p:txBody>
          <a:bodyPr/>
          <a:lstStyle/>
          <a:p>
            <a:pPr algn="ctr"/>
            <a:r>
              <a:rPr lang="en-US" dirty="0"/>
              <a:t>Major Recommendations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981CC0A-FFD1-894F-0A7A-CCDA5FAC661E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7" name="Content Placeholder 4">
              <a:extLst>
                <a:ext uri="{FF2B5EF4-FFF2-40B4-BE49-F238E27FC236}">
                  <a16:creationId xmlns:a16="http://schemas.microsoft.com/office/drawing/2014/main" id="{F8CAFE14-BE50-E5B1-5162-507C48B1E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8" name="Footer Placeholder 7">
              <a:extLst>
                <a:ext uri="{FF2B5EF4-FFF2-40B4-BE49-F238E27FC236}">
                  <a16:creationId xmlns:a16="http://schemas.microsoft.com/office/drawing/2014/main" id="{AC0C6DC6-BDE6-C5E4-D736-737102688247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B5A02B3-9FC6-7656-F88D-1F7266A3C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289" y="1571625"/>
            <a:ext cx="4141511" cy="421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4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C1F5-76C9-BD6A-6CB9-8BEBA46C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27C8CC3-A430-BA42-B214-C5BDD13E5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1854257"/>
              </p:ext>
            </p:extLst>
          </p:nvPr>
        </p:nvGraphicFramePr>
        <p:xfrm>
          <a:off x="0" y="733721"/>
          <a:ext cx="11491415" cy="5170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908C6B5-E576-49DC-8D70-C89D56247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0157"/>
            <a:ext cx="11727976" cy="1076225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tx1"/>
                </a:solidFill>
              </a:rPr>
              <a:t>Epistemological Beliefs </a:t>
            </a:r>
            <a:r>
              <a:rPr lang="en-US" sz="4900" b="1" dirty="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en-US" sz="4900" b="1" dirty="0">
                <a:solidFill>
                  <a:schemeClr val="tx1"/>
                </a:solidFill>
              </a:rPr>
              <a:t>Cognitive Level</a:t>
            </a: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4BC052-CF95-053B-66B9-5F1E47B32FC2}"/>
              </a:ext>
            </a:extLst>
          </p:cNvPr>
          <p:cNvSpPr txBox="1"/>
          <p:nvPr/>
        </p:nvSpPr>
        <p:spPr>
          <a:xfrm>
            <a:off x="114928" y="6031467"/>
            <a:ext cx="772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Stages 3-7 of the Reflective Judgment Model (King &amp; Kitchener 1994)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76DB0AA-2ED1-53AA-9616-86324AFE0C92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2E95E6C6-AB54-7E12-D3E9-23979C2BF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B062E7DA-FC3F-C7EA-F48B-2D00BD36D5A4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8191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F666E-E19E-E136-B688-F3C330C7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7C269FC-52C0-FACA-2F24-38BDD6FFB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9426179"/>
              </p:ext>
            </p:extLst>
          </p:nvPr>
        </p:nvGraphicFramePr>
        <p:xfrm>
          <a:off x="0" y="437979"/>
          <a:ext cx="11491415" cy="5170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F8900A7-E16A-790F-65C9-06F9380B4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0157"/>
            <a:ext cx="11727976" cy="1076225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tx1"/>
                </a:solidFill>
              </a:rPr>
              <a:t>Cognitive Level </a:t>
            </a:r>
            <a:r>
              <a:rPr lang="en-US" sz="4900" b="1" dirty="0">
                <a:solidFill>
                  <a:schemeClr val="tx1"/>
                </a:solidFill>
                <a:sym typeface="Wingdings" panose="05000000000000000000" pitchFamily="2" charset="2"/>
              </a:rPr>
              <a:t> Critical Thinking Skills</a:t>
            </a: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CCA151-53FE-49B7-6D69-FBE6054D416A}"/>
              </a:ext>
            </a:extLst>
          </p:cNvPr>
          <p:cNvSpPr txBox="1"/>
          <p:nvPr/>
        </p:nvSpPr>
        <p:spPr>
          <a:xfrm>
            <a:off x="105403" y="5993811"/>
            <a:ext cx="772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Stages 3-7 of the Reflective Judgment Model (King &amp; Kitchener 1994)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1CC5A5-AAFF-5D62-FE71-C336603ADC72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10890D4A-7855-E74F-4D91-107B062DF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FE7EA78A-F17B-EE23-A033-CF731268A4A9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4829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272CC-0714-D8DA-2408-5C39FAC2A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3F222592-2156-4140-4759-F65AB950F87E}"/>
              </a:ext>
            </a:extLst>
          </p:cNvPr>
          <p:cNvGraphicFramePr/>
          <p:nvPr/>
        </p:nvGraphicFramePr>
        <p:xfrm>
          <a:off x="0" y="437979"/>
          <a:ext cx="11491415" cy="5170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47320CE-DCE1-9918-E94C-6D486B32E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0157"/>
            <a:ext cx="11727976" cy="1076225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tx1"/>
                </a:solidFill>
              </a:rPr>
              <a:t>Cognitive Level </a:t>
            </a:r>
            <a:r>
              <a:rPr lang="en-US" sz="4900" b="1" dirty="0">
                <a:solidFill>
                  <a:schemeClr val="tx1"/>
                </a:solidFill>
                <a:sym typeface="Wingdings" panose="05000000000000000000" pitchFamily="2" charset="2"/>
              </a:rPr>
              <a:t> Critical Thinking Skills</a:t>
            </a:r>
            <a:endParaRPr lang="en-US" sz="36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A36D080-E1EB-4108-9A47-10919758BC1A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F4CF19D0-5DF5-C271-D16D-617DAAE8B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3A4A01F3-D3B1-2F9D-6FF6-90A0244D11B5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E7474B8-02FE-B048-EB46-8CA8E2324C03}"/>
              </a:ext>
            </a:extLst>
          </p:cNvPr>
          <p:cNvSpPr txBox="1"/>
          <p:nvPr/>
        </p:nvSpPr>
        <p:spPr>
          <a:xfrm>
            <a:off x="7198767" y="4909390"/>
            <a:ext cx="2150348" cy="1084421"/>
          </a:xfrm>
          <a:prstGeom prst="upArrowCallou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Expected for Entry to the Profession</a:t>
            </a:r>
          </a:p>
        </p:txBody>
      </p:sp>
    </p:spTree>
    <p:extLst>
      <p:ext uri="{BB962C8B-B14F-4D97-AF65-F5344CB8AC3E}">
        <p14:creationId xmlns:p14="http://schemas.microsoft.com/office/powerpoint/2010/main" val="1459127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D349C-F5C0-03B2-96A6-75CCB0B4C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6D13934-EDE8-8479-6B12-56EEFA442E55}"/>
              </a:ext>
            </a:extLst>
          </p:cNvPr>
          <p:cNvGraphicFramePr/>
          <p:nvPr/>
        </p:nvGraphicFramePr>
        <p:xfrm>
          <a:off x="0" y="437979"/>
          <a:ext cx="11491415" cy="5170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939ED7C-A296-5D2A-7670-4C9E8D22E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0157"/>
            <a:ext cx="11727976" cy="1076225"/>
          </a:xfrm>
        </p:spPr>
        <p:txBody>
          <a:bodyPr>
            <a:normAutofit/>
          </a:bodyPr>
          <a:lstStyle/>
          <a:p>
            <a:pPr algn="ctr"/>
            <a:r>
              <a:rPr lang="en-US" sz="4900" b="1" dirty="0">
                <a:solidFill>
                  <a:schemeClr val="tx1"/>
                </a:solidFill>
              </a:rPr>
              <a:t>Cognitive Level </a:t>
            </a:r>
            <a:r>
              <a:rPr lang="en-US" sz="4900" b="1" dirty="0">
                <a:solidFill>
                  <a:schemeClr val="tx1"/>
                </a:solidFill>
                <a:sym typeface="Wingdings" panose="05000000000000000000" pitchFamily="2" charset="2"/>
              </a:rPr>
              <a:t> Critical Thinking Skills</a:t>
            </a:r>
            <a:endParaRPr lang="en-US" sz="36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12969C-FFCE-FBCB-8F7A-46F74B3C5651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6B3A0F8D-6771-F171-0AB2-B37B90A2D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FDE6B3A6-37F4-7134-6CC8-844E794573EC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7402203-F06B-2059-5C12-5392AA5229C3}"/>
              </a:ext>
            </a:extLst>
          </p:cNvPr>
          <p:cNvGrpSpPr/>
          <p:nvPr/>
        </p:nvGrpSpPr>
        <p:grpSpPr>
          <a:xfrm>
            <a:off x="256351" y="4613068"/>
            <a:ext cx="2279055" cy="1722427"/>
            <a:chOff x="171442" y="4162323"/>
            <a:chExt cx="1914024" cy="19538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43E6992-F4B1-A088-105A-670A76593F2C}"/>
                </a:ext>
              </a:extLst>
            </p:cNvPr>
            <p:cNvSpPr txBox="1"/>
            <p:nvPr/>
          </p:nvSpPr>
          <p:spPr>
            <a:xfrm>
              <a:off x="171442" y="4455205"/>
              <a:ext cx="1914024" cy="166093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Most introductory &amp; many intermediate students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28CF0769-44C6-CE9D-4EDE-A1B3EA0FAB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5218" y="4162323"/>
              <a:ext cx="0" cy="292882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BCD0D2-11CF-5574-76AC-6C21106AB62E}"/>
              </a:ext>
            </a:extLst>
          </p:cNvPr>
          <p:cNvGrpSpPr/>
          <p:nvPr/>
        </p:nvGrpSpPr>
        <p:grpSpPr>
          <a:xfrm>
            <a:off x="2660933" y="4598827"/>
            <a:ext cx="2279055" cy="1381908"/>
            <a:chOff x="171442" y="4162323"/>
            <a:chExt cx="1914024" cy="1567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E5995D-8F4C-DB5B-6A08-1FB4E24A0ACD}"/>
                </a:ext>
              </a:extLst>
            </p:cNvPr>
            <p:cNvSpPr txBox="1"/>
            <p:nvPr/>
          </p:nvSpPr>
          <p:spPr>
            <a:xfrm>
              <a:off x="171442" y="4455205"/>
              <a:ext cx="1914024" cy="127467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Most undergraduates upon completion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ACF88B7-78D3-C667-C1DD-1CD083A0C4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5218" y="4162323"/>
              <a:ext cx="0" cy="292882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3A3665-0A78-2C18-CE24-2D8278EA08B8}"/>
              </a:ext>
            </a:extLst>
          </p:cNvPr>
          <p:cNvGrpSpPr/>
          <p:nvPr/>
        </p:nvGrpSpPr>
        <p:grpSpPr>
          <a:xfrm>
            <a:off x="5065515" y="4327556"/>
            <a:ext cx="2279055" cy="1722427"/>
            <a:chOff x="171442" y="4162323"/>
            <a:chExt cx="1914024" cy="19538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60845F-BB32-AB25-FD18-0DF4E45531AA}"/>
                </a:ext>
              </a:extLst>
            </p:cNvPr>
            <p:cNvSpPr txBox="1"/>
            <p:nvPr/>
          </p:nvSpPr>
          <p:spPr>
            <a:xfrm>
              <a:off x="171442" y="4455205"/>
              <a:ext cx="1914024" cy="166093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Many master’s students &amp; average advanced doctoral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12D0708-42AD-71BD-F2F0-3AB3F6E330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5218" y="4162323"/>
              <a:ext cx="0" cy="292882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660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FCF89-E678-4D9D-94DE-079BEA65B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15" y="9098"/>
            <a:ext cx="10833141" cy="531353"/>
          </a:xfrm>
        </p:spPr>
        <p:txBody>
          <a:bodyPr/>
          <a:lstStyle/>
          <a:p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Summary of Learning Activities to Scaffold Development</a:t>
            </a:r>
            <a:endParaRPr lang="en-US" sz="44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0D8286F-1368-4606-AF6E-6372EEE000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5055917"/>
              </p:ext>
            </p:extLst>
          </p:nvPr>
        </p:nvGraphicFramePr>
        <p:xfrm>
          <a:off x="148697" y="540451"/>
          <a:ext cx="11466469" cy="1322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 Box 23">
            <a:extLst>
              <a:ext uri="{FF2B5EF4-FFF2-40B4-BE49-F238E27FC236}">
                <a16:creationId xmlns:a16="http://schemas.microsoft.com/office/drawing/2014/main" id="{CDA21FED-802D-4A5F-949B-561CC4BF8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7976" y="1711253"/>
            <a:ext cx="2518016" cy="469117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Scaffold 2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300"/>
              </a:spcBef>
              <a:spcAft>
                <a:spcPts val="300"/>
              </a:spcAft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 Skills: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and attempt to control for own biases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stronger/weaker responses to an open-ended problem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and analyze for alternatives: pros/cons, advantages/disadvantages, strengths/weaknesses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Discuss strengths and weaknesses of evidence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and analyze assumptions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Explore different viewpoints/perspectives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and contrast theories/perspectives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Organize information into meaningful categories</a:t>
            </a: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42B6046F-C5D8-4B04-827A-7F1CADEC4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4323" y="1711253"/>
            <a:ext cx="2406557" cy="32217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Scaffold 3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300"/>
              </a:spcBef>
              <a:spcAft>
                <a:spcPts val="300"/>
              </a:spcAft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 Skills: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most important issues, risks, or evidence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Justify selection of assumptions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Prioritize and clarify values used to judge across alternatives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Establish plan for communication/ implementation/action that adequately addresses concerns/needs of others</a:t>
            </a:r>
          </a:p>
        </p:txBody>
      </p:sp>
      <p:sp>
        <p:nvSpPr>
          <p:cNvPr id="15" name="Text Box 23">
            <a:extLst>
              <a:ext uri="{FF2B5EF4-FFF2-40B4-BE49-F238E27FC236}">
                <a16:creationId xmlns:a16="http://schemas.microsoft.com/office/drawing/2014/main" id="{F1517219-6F81-4DA9-A1E0-E0225E0DC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054" y="1711253"/>
            <a:ext cx="2406556" cy="40815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Scaffold 1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300"/>
              </a:spcBef>
              <a:spcAft>
                <a:spcPts val="300"/>
              </a:spcAft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 Skills:</a:t>
            </a: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and describe uncertainties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Read about conflicting opinions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Identify open-ended problems (i.e., those having no single “correct” solution)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available information and identify which information is relevant for a given problem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potential issues, points of view, and solutions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2880" marR="0" lvl="0" indent="-18288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 own opinion/thesis and use evidence/arguments to support it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AB66751-CD66-37B1-9B29-DB9A366A5EC1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5" name="Content Placeholder 4">
              <a:extLst>
                <a:ext uri="{FF2B5EF4-FFF2-40B4-BE49-F238E27FC236}">
                  <a16:creationId xmlns:a16="http://schemas.microsoft.com/office/drawing/2014/main" id="{C92F785C-9955-774E-5F3C-4A03CC371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6" name="Footer Placeholder 7">
              <a:extLst>
                <a:ext uri="{FF2B5EF4-FFF2-40B4-BE49-F238E27FC236}">
                  <a16:creationId xmlns:a16="http://schemas.microsoft.com/office/drawing/2014/main" id="{F2F4A5C1-6F21-33E8-FAD1-24AE8E4DEDB3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762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690AD0B-61B3-4354-B571-684DACEA7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37427"/>
            <a:ext cx="10363200" cy="41483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21920" tIns="60960" rIns="121920" bIns="60960" numCol="1" rtlCol="0" anchor="b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br>
              <a:rPr lang="en-US" altLang="en-US" sz="2400" dirty="0">
                <a:solidFill>
                  <a:schemeClr val="tx2"/>
                </a:solidFill>
              </a:rPr>
            </a:br>
            <a:endParaRPr lang="en-US" altLang="en-US" sz="2400" dirty="0">
              <a:solidFill>
                <a:schemeClr val="tx2"/>
              </a:solidFill>
            </a:endParaRPr>
          </a:p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r>
              <a:rPr lang="en-US" altLang="en-US" sz="2400" b="1" dirty="0">
                <a:solidFill>
                  <a:schemeClr val="tx2"/>
                </a:solidFill>
              </a:rPr>
              <a:t>Level 4 (Entry-Level) Skills: Financial Statement Ratio Analysis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91A12EB1-0181-4035-A829-B0C708FB376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419023201"/>
              </p:ext>
            </p:extLst>
          </p:nvPr>
        </p:nvGraphicFramePr>
        <p:xfrm>
          <a:off x="2" y="481273"/>
          <a:ext cx="11809862" cy="546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019">
                  <a:extLst>
                    <a:ext uri="{9D8B030D-6E8A-4147-A177-3AD203B41FA5}">
                      <a16:colId xmlns:a16="http://schemas.microsoft.com/office/drawing/2014/main" val="3044167547"/>
                    </a:ext>
                  </a:extLst>
                </a:gridCol>
                <a:gridCol w="3102124">
                  <a:extLst>
                    <a:ext uri="{9D8B030D-6E8A-4147-A177-3AD203B41FA5}">
                      <a16:colId xmlns:a16="http://schemas.microsoft.com/office/drawing/2014/main" val="1652927761"/>
                    </a:ext>
                  </a:extLst>
                </a:gridCol>
                <a:gridCol w="3023882">
                  <a:extLst>
                    <a:ext uri="{9D8B030D-6E8A-4147-A177-3AD203B41FA5}">
                      <a16:colId xmlns:a16="http://schemas.microsoft.com/office/drawing/2014/main" val="1244157121"/>
                    </a:ext>
                  </a:extLst>
                </a:gridCol>
                <a:gridCol w="2963837">
                  <a:extLst>
                    <a:ext uri="{9D8B030D-6E8A-4147-A177-3AD203B41FA5}">
                      <a16:colId xmlns:a16="http://schemas.microsoft.com/office/drawing/2014/main" val="58784583"/>
                    </a:ext>
                  </a:extLst>
                </a:gridCol>
              </a:tblGrid>
              <a:tr h="31057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19250" algn="l"/>
                          <a:tab pos="7962900" algn="r"/>
                        </a:tabLst>
                      </a:pPr>
                      <a:r>
                        <a:rPr lang="en-US" sz="900" dirty="0">
                          <a:effectLst/>
                        </a:rPr>
                        <a:t>	</a:t>
                      </a:r>
                      <a:r>
                        <a:rPr lang="en-US" sz="1200" dirty="0">
                          <a:effectLst/>
                        </a:rPr>
                        <a:t>←Less Complex	More Complex →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028921"/>
                  </a:ext>
                </a:extLst>
              </a:tr>
              <a:tr h="279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Content Knowledge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Identify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Analyze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Conclude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extLst>
                  <a:ext uri="{0D108BD9-81ED-4DB2-BD59-A6C34878D82A}">
                    <a16:rowId xmlns:a16="http://schemas.microsoft.com/office/drawing/2014/main" val="3664751155"/>
                  </a:ext>
                </a:extLst>
              </a:tr>
              <a:tr h="4879380"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Find formulas and calculate ratios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financial information used in ratio calculations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Explain why higher/lower ratios are generally associated with greater: profitability, liquidity, stability, activity, etc.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Describe the mechanical impact of accounting entries and/or methods on ratio results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information for comparable companies/industry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Recognize and adjust calculations for differences in ratio formulas from different sources</a:t>
                      </a: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reasons for evaluating financial statement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stakeholders who might be interested in ratio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ratios are not “perfect” measures of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why higher/lower ratios do not always indicate better/worse performance or higher/lower risk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factors that cause ratio values to differ across companies and across years for the same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relevant information that might be useful for interpreting ratios including competitor/ industry ratios, accounting methods employed, and non-financial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it is possible for financial experts to reasonably disagree about the interpretation of a company’s ratios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business reasons for ratios to vary across companies and across years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possible strengths and weaknesses indicated by the time trend and/or competitor comparison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the pros and cons of using ratios to evaluate a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different stakeholders might view ratios differently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Incorporate non-ratio information in the interpretation of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Adjust for and evaluate the impact of alternative accounting methods/ estimates on ratio interpretations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evaluate the quality of assumptions underlying alternative interpretations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compensate for own biases in ratio interpretation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 valid conclusion(s) based on analyses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Prioritize the strengths and weaknesses of the company’s ratios and other data to reach conclusions about the company’s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limitations to a conclusion resulting from a ratio analysis about a company’s profitability, liquidity, stability, activity, etc.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981" marR="28981" marT="0" marB="0"/>
                </a:tc>
                <a:extLst>
                  <a:ext uri="{0D108BD9-81ED-4DB2-BD59-A6C34878D82A}">
                    <a16:rowId xmlns:a16="http://schemas.microsoft.com/office/drawing/2014/main" val="57245897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3CEDF9-34FF-8236-16A8-C35632E941AE}"/>
              </a:ext>
            </a:extLst>
          </p:cNvPr>
          <p:cNvSpPr txBox="1"/>
          <p:nvPr/>
        </p:nvSpPr>
        <p:spPr>
          <a:xfrm>
            <a:off x="1511019" y="5604869"/>
            <a:ext cx="8362654" cy="37457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dirty="0">
                <a:solidFill>
                  <a:srgbClr val="FF0000"/>
                </a:solidFill>
              </a:rPr>
              <a:t>This list of skills is long and complicated! How can you prioritize skills to enhance student learning?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B0FCC12-61B3-149A-837D-69BAF2229BA7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4CCC40C5-C765-46B6-E9BC-7CA85FDF6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1" name="Footer Placeholder 7">
              <a:extLst>
                <a:ext uri="{FF2B5EF4-FFF2-40B4-BE49-F238E27FC236}">
                  <a16:creationId xmlns:a16="http://schemas.microsoft.com/office/drawing/2014/main" id="{B8BEA381-9B06-BBEC-D374-53D0E24BC3FD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9548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690AD0B-61B3-4354-B571-684DACEA7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37427"/>
            <a:ext cx="10363200" cy="414831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121920" tIns="60960" rIns="121920" bIns="60960" numCol="1" rtlCol="0" anchor="b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br>
              <a:rPr lang="en-US" altLang="en-US" sz="2400" dirty="0">
                <a:solidFill>
                  <a:schemeClr val="tx2"/>
                </a:solidFill>
              </a:rPr>
            </a:br>
            <a:endParaRPr lang="en-US" altLang="en-US" sz="2400" dirty="0">
              <a:solidFill>
                <a:schemeClr val="tx2"/>
              </a:solidFill>
            </a:endParaRPr>
          </a:p>
          <a:p>
            <a:pPr defTabSz="1219170">
              <a:lnSpc>
                <a:spcPct val="90000"/>
              </a:lnSpc>
              <a:tabLst>
                <a:tab pos="609585" algn="l"/>
              </a:tabLst>
            </a:pP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Targeted Skills Level 1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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Level 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2</a:t>
            </a:r>
            <a:r>
              <a:rPr lang="en-US" altLang="en-US" sz="2400" b="1" dirty="0">
                <a:solidFill>
                  <a:schemeClr val="tx2"/>
                </a:solidFill>
                <a:highlight>
                  <a:srgbClr val="FFFF00"/>
                </a:highlight>
              </a:rPr>
              <a:t>:</a:t>
            </a:r>
            <a:r>
              <a:rPr lang="en-US" altLang="en-US" sz="2400" b="1" dirty="0">
                <a:solidFill>
                  <a:schemeClr val="tx2"/>
                </a:solidFill>
              </a:rPr>
              <a:t> Financial Statement Ratio Analysis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91A12EB1-0181-4035-A829-B0C708FB376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955625020"/>
              </p:ext>
            </p:extLst>
          </p:nvPr>
        </p:nvGraphicFramePr>
        <p:xfrm>
          <a:off x="2" y="481273"/>
          <a:ext cx="11809862" cy="546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019">
                  <a:extLst>
                    <a:ext uri="{9D8B030D-6E8A-4147-A177-3AD203B41FA5}">
                      <a16:colId xmlns:a16="http://schemas.microsoft.com/office/drawing/2014/main" val="3044167547"/>
                    </a:ext>
                  </a:extLst>
                </a:gridCol>
                <a:gridCol w="3102124">
                  <a:extLst>
                    <a:ext uri="{9D8B030D-6E8A-4147-A177-3AD203B41FA5}">
                      <a16:colId xmlns:a16="http://schemas.microsoft.com/office/drawing/2014/main" val="1652927761"/>
                    </a:ext>
                  </a:extLst>
                </a:gridCol>
                <a:gridCol w="3023882">
                  <a:extLst>
                    <a:ext uri="{9D8B030D-6E8A-4147-A177-3AD203B41FA5}">
                      <a16:colId xmlns:a16="http://schemas.microsoft.com/office/drawing/2014/main" val="1244157121"/>
                    </a:ext>
                  </a:extLst>
                </a:gridCol>
                <a:gridCol w="2963837">
                  <a:extLst>
                    <a:ext uri="{9D8B030D-6E8A-4147-A177-3AD203B41FA5}">
                      <a16:colId xmlns:a16="http://schemas.microsoft.com/office/drawing/2014/main" val="58784583"/>
                    </a:ext>
                  </a:extLst>
                </a:gridCol>
              </a:tblGrid>
              <a:tr h="31057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19250" algn="l"/>
                          <a:tab pos="7962900" algn="r"/>
                        </a:tabLst>
                      </a:pPr>
                      <a:r>
                        <a:rPr lang="en-US" sz="900" dirty="0">
                          <a:effectLst/>
                        </a:rPr>
                        <a:t>	</a:t>
                      </a:r>
                      <a:r>
                        <a:rPr lang="en-US" sz="1200" dirty="0">
                          <a:effectLst/>
                        </a:rPr>
                        <a:t>←Less Complex	More Complex →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028921"/>
                  </a:ext>
                </a:extLst>
              </a:tr>
              <a:tr h="279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Content Knowledge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Identify Information &amp; Issues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Analyze Alternatives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</a:rPr>
                        <a:t>Conclude</a:t>
                      </a:r>
                      <a:endParaRPr lang="en-US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 anchor="ctr"/>
                </a:tc>
                <a:extLst>
                  <a:ext uri="{0D108BD9-81ED-4DB2-BD59-A6C34878D82A}">
                    <a16:rowId xmlns:a16="http://schemas.microsoft.com/office/drawing/2014/main" val="3664751155"/>
                  </a:ext>
                </a:extLst>
              </a:tr>
              <a:tr h="4879380">
                <a:tc>
                  <a:txBody>
                    <a:bodyPr/>
                    <a:lstStyle/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Find formulas and calculate ratios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Locate financial information used in ratio calculations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Explain why higher/lower ratios are generally associated with greater: profitability, liquidity, stability, activity, etc.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  <a:highlight>
                            <a:srgbClr val="FFFF00"/>
                          </a:highlight>
                        </a:rPr>
                        <a:t>Describe the mechanical impact of accounting entries and/or methods on ratio results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Locate information for comparable companies/industry</a:t>
                      </a:r>
                    </a:p>
                    <a:p>
                      <a:pPr marL="171450" marR="0" lvl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dirty="0">
                          <a:effectLst/>
                        </a:rPr>
                        <a:t>Recognize and adjust calculations for differences in ratio formulas from different sources</a:t>
                      </a: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possible reasons for evaluating financial statement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stakeholders who might be interested in ratio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Explain why ratios are not “perfect” measures of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Explain why higher/lower ratios do not always indicate better/worse performance or higher/lower risk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factors that cause ratio values to differ across companies and across years for the same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relevant information that might be useful for interpreting ratios including competitor/ industry ratios, accounting methods employed, and non-financial information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it is possible for financial experts to reasonably disagree about the interpretation of a company’s ratios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possible business reasons for ratios to vary across companies and across years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Identify possible strengths and weaknesses indicated by the time trend and/or competitor comparison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the pros and cons of using ratios to evaluate a company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 how different stakeholders might view ratios differently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Incorporate non-ratio information in the interpretation of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Adjust for and evaluate the impact of alternative accounting methods/ estimates on ratio interpretations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evaluate the quality of assumptions underlying alternative interpretations of a company’s ratios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compensate for own biases in ratio interpretation</a:t>
                      </a:r>
                    </a:p>
                  </a:txBody>
                  <a:tcPr marL="28981" marR="28981" marT="0" marB="0"/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Provide valid conclusion(s) based on analyses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Prioritize the strengths and weaknesses of the company’s ratios and other data to reach conclusions about the company’s profitability, liquidity, stability, activity, etc.</a:t>
                      </a:r>
                    </a:p>
                    <a:p>
                      <a:pPr marL="171450" marR="0" lvl="0" indent="-17145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n-US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limitations to a conclusion resulting from a ratio analysis about a company’s profitability, liquidity, stability, activity, etc.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  <a:tabLst>
                          <a:tab pos="457200" algn="l"/>
                        </a:tabLst>
                      </a:pPr>
                      <a:endParaRPr lang="en-US" sz="13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981" marR="28981" marT="0" marB="0"/>
                </a:tc>
                <a:extLst>
                  <a:ext uri="{0D108BD9-81ED-4DB2-BD59-A6C34878D82A}">
                    <a16:rowId xmlns:a16="http://schemas.microsoft.com/office/drawing/2014/main" val="572458975"/>
                  </a:ext>
                </a:extLst>
              </a:tr>
            </a:tbl>
          </a:graphicData>
        </a:graphic>
      </p:graphicFrame>
      <p:sp>
        <p:nvSpPr>
          <p:cNvPr id="9" name="Flowchart: Summing Junction 8">
            <a:extLst>
              <a:ext uri="{FF2B5EF4-FFF2-40B4-BE49-F238E27FC236}">
                <a16:creationId xmlns:a16="http://schemas.microsoft.com/office/drawing/2014/main" id="{83A9F587-C972-6713-7225-4DBA63C8001C}"/>
              </a:ext>
            </a:extLst>
          </p:cNvPr>
          <p:cNvSpPr/>
          <p:nvPr/>
        </p:nvSpPr>
        <p:spPr>
          <a:xfrm>
            <a:off x="216763" y="3215849"/>
            <a:ext cx="2313708" cy="1043709"/>
          </a:xfrm>
          <a:prstGeom prst="flowChartSummingJunc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Summing Junction 9">
            <a:extLst>
              <a:ext uri="{FF2B5EF4-FFF2-40B4-BE49-F238E27FC236}">
                <a16:creationId xmlns:a16="http://schemas.microsoft.com/office/drawing/2014/main" id="{644A33E1-0D44-AF84-4C54-AC7E8E89C41E}"/>
              </a:ext>
            </a:extLst>
          </p:cNvPr>
          <p:cNvSpPr/>
          <p:nvPr/>
        </p:nvSpPr>
        <p:spPr>
          <a:xfrm>
            <a:off x="2986791" y="3920836"/>
            <a:ext cx="2679132" cy="1519382"/>
          </a:xfrm>
          <a:prstGeom prst="flowChartSummingJunc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Summing Junction 10">
            <a:extLst>
              <a:ext uri="{FF2B5EF4-FFF2-40B4-BE49-F238E27FC236}">
                <a16:creationId xmlns:a16="http://schemas.microsoft.com/office/drawing/2014/main" id="{DEB50A03-44A9-98F6-7569-AEA680C1B459}"/>
              </a:ext>
            </a:extLst>
          </p:cNvPr>
          <p:cNvSpPr/>
          <p:nvPr/>
        </p:nvSpPr>
        <p:spPr>
          <a:xfrm>
            <a:off x="5938982" y="2613891"/>
            <a:ext cx="2918691" cy="2804502"/>
          </a:xfrm>
          <a:prstGeom prst="flowChartSummingJunc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id="{EC0D64C7-2609-CD19-B9CD-45962174FC4E}"/>
              </a:ext>
            </a:extLst>
          </p:cNvPr>
          <p:cNvSpPr/>
          <p:nvPr/>
        </p:nvSpPr>
        <p:spPr>
          <a:xfrm>
            <a:off x="9130732" y="1403927"/>
            <a:ext cx="2406073" cy="1745672"/>
          </a:xfrm>
          <a:prstGeom prst="flowChartSummingJunction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043935-02D8-EF8B-1EA8-04FF60B4DE02}"/>
              </a:ext>
            </a:extLst>
          </p:cNvPr>
          <p:cNvSpPr txBox="1"/>
          <p:nvPr/>
        </p:nvSpPr>
        <p:spPr>
          <a:xfrm>
            <a:off x="2120619" y="5661742"/>
            <a:ext cx="6884836" cy="37457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b="1" dirty="0">
                <a:solidFill>
                  <a:srgbClr val="FF0000"/>
                </a:solidFill>
              </a:rPr>
              <a:t>Crossed-Out</a:t>
            </a:r>
            <a:r>
              <a:rPr lang="en-US" sz="1600" dirty="0">
                <a:solidFill>
                  <a:srgbClr val="FF0000"/>
                </a:solidFill>
              </a:rPr>
              <a:t>: Students at Level 1 are not yet capable of working on these skills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5ACB4A0-11D3-C47F-5619-E051F8859C81}"/>
              </a:ext>
            </a:extLst>
          </p:cNvPr>
          <p:cNvGrpSpPr/>
          <p:nvPr/>
        </p:nvGrpSpPr>
        <p:grpSpPr>
          <a:xfrm>
            <a:off x="5807947" y="6049983"/>
            <a:ext cx="5854138" cy="751381"/>
            <a:chOff x="5807947" y="6049983"/>
            <a:chExt cx="5854138" cy="751381"/>
          </a:xfrm>
        </p:grpSpPr>
        <p:pic>
          <p:nvPicPr>
            <p:cNvPr id="14" name="Content Placeholder 4">
              <a:extLst>
                <a:ext uri="{FF2B5EF4-FFF2-40B4-BE49-F238E27FC236}">
                  <a16:creationId xmlns:a16="http://schemas.microsoft.com/office/drawing/2014/main" id="{E7CF5FDB-92E6-428B-A2B2-65A0C343F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1600" y="6049983"/>
              <a:ext cx="1400485" cy="701633"/>
            </a:xfrm>
            <a:prstGeom prst="rect">
              <a:avLst/>
            </a:prstGeom>
          </p:spPr>
        </p:pic>
        <p:sp>
          <p:nvSpPr>
            <p:cNvPr id="15" name="Footer Placeholder 7">
              <a:extLst>
                <a:ext uri="{FF2B5EF4-FFF2-40B4-BE49-F238E27FC236}">
                  <a16:creationId xmlns:a16="http://schemas.microsoft.com/office/drawing/2014/main" id="{5ADBC348-3421-192F-A996-C0203C5C1C36}"/>
                </a:ext>
              </a:extLst>
            </p:cNvPr>
            <p:cNvSpPr txBox="1">
              <a:spLocks/>
            </p:cNvSpPr>
            <p:nvPr/>
          </p:nvSpPr>
          <p:spPr>
            <a:xfrm>
              <a:off x="5807947" y="6435555"/>
              <a:ext cx="4646238" cy="36580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Susan Wolcott, Accounting Cafe, Sept 8,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2059539"/>
      </p:ext>
    </p:extLst>
  </p:cSld>
  <p:clrMapOvr>
    <a:masterClrMapping/>
  </p:clrMapOvr>
</p:sld>
</file>

<file path=ppt/theme/theme1.xml><?xml version="1.0" encoding="utf-8"?>
<a:theme xmlns:a="http://schemas.openxmlformats.org/drawingml/2006/main" name="WolcottLynch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lcottLynch" id="{0E361171-BB73-4194-8B3E-1BF62D1D0E2D}" vid="{F44A38D0-1A3E-4AA6-9886-A864B60105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14619</TotalTime>
  <Words>2739</Words>
  <Application>Microsoft Office PowerPoint</Application>
  <PresentationFormat>Widescreen</PresentationFormat>
  <Paragraphs>278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 Black</vt:lpstr>
      <vt:lpstr>Calibri</vt:lpstr>
      <vt:lpstr>Symbol</vt:lpstr>
      <vt:lpstr>Times New Roman</vt:lpstr>
      <vt:lpstr>Wingdings</vt:lpstr>
      <vt:lpstr>WolcottLynch</vt:lpstr>
      <vt:lpstr>How to Design an Accounting Course that Develops Critical Thinking</vt:lpstr>
      <vt:lpstr>Major Recommendations</vt:lpstr>
      <vt:lpstr>Epistemological Beliefs  Cognitive Level</vt:lpstr>
      <vt:lpstr>Cognitive Level  Critical Thinking Skills</vt:lpstr>
      <vt:lpstr>Cognitive Level  Critical Thinking Skills</vt:lpstr>
      <vt:lpstr>Cognitive Level  Critical Thinking Skills</vt:lpstr>
      <vt:lpstr>Summary of Learning Activities to Scaffold Development</vt:lpstr>
      <vt:lpstr>  Level 4 (Entry-Level) Skills: Financial Statement Ratio Analysis</vt:lpstr>
      <vt:lpstr>  Targeted Skills Level 1  Level 2: Financial Statement Ratio Analysis</vt:lpstr>
      <vt:lpstr>  Targeted Skills Level 2  Level 3: Financial Statement Ratio Analysis</vt:lpstr>
      <vt:lpstr>  Targeted Skills Level 3  Level 4: Financial Statement Ratio Analysis</vt:lpstr>
      <vt:lpstr> </vt:lpstr>
      <vt:lpstr> </vt:lpstr>
      <vt:lpstr>AICPA Faculty Guide 2020 Version  https://www.thiswaytocpa.com/program/CriticalThinking Also see: https://wolcottlynch.com/aicpa-resources   Watch for the New and Improved Faculty Guide This Fall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 Wolcott</dc:creator>
  <cp:lastModifiedBy>Susan Wolcott</cp:lastModifiedBy>
  <cp:revision>948</cp:revision>
  <cp:lastPrinted>2024-06-02T19:36:24Z</cp:lastPrinted>
  <dcterms:created xsi:type="dcterms:W3CDTF">2019-08-06T02:00:07Z</dcterms:created>
  <dcterms:modified xsi:type="dcterms:W3CDTF">2026-09-07T20:32:41Z</dcterms:modified>
</cp:coreProperties>
</file>