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 id="2147483686" r:id="rId2"/>
  </p:sldMasterIdLst>
  <p:notesMasterIdLst>
    <p:notesMasterId r:id="rId14"/>
  </p:notesMasterIdLst>
  <p:sldIdLst>
    <p:sldId id="256" r:id="rId3"/>
    <p:sldId id="9063" r:id="rId4"/>
    <p:sldId id="868" r:id="rId5"/>
    <p:sldId id="882" r:id="rId6"/>
    <p:sldId id="890" r:id="rId7"/>
    <p:sldId id="883" r:id="rId8"/>
    <p:sldId id="891" r:id="rId9"/>
    <p:sldId id="837" r:id="rId10"/>
    <p:sldId id="884" r:id="rId11"/>
    <p:sldId id="885" r:id="rId12"/>
    <p:sldId id="892"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7" autoAdjust="0"/>
    <p:restoredTop sz="92699" autoAdjust="0"/>
  </p:normalViewPr>
  <p:slideViewPr>
    <p:cSldViewPr snapToGrid="0">
      <p:cViewPr varScale="1">
        <p:scale>
          <a:sx n="102" d="100"/>
          <a:sy n="102" d="100"/>
        </p:scale>
        <p:origin x="762" y="102"/>
      </p:cViewPr>
      <p:guideLst/>
    </p:cSldViewPr>
  </p:slideViewPr>
  <p:notesTextViewPr>
    <p:cViewPr>
      <p:scale>
        <a:sx n="1" d="1"/>
        <a:sy n="1" d="1"/>
      </p:scale>
      <p:origin x="0" y="0"/>
    </p:cViewPr>
  </p:notesTextViewPr>
  <p:sorterViewPr>
    <p:cViewPr>
      <p:scale>
        <a:sx n="100" d="100"/>
        <a:sy n="100" d="100"/>
      </p:scale>
      <p:origin x="0" y="-1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2F0CA-682B-4E9E-A9AC-A845A79B97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6366C1-C0C3-4076-B539-D0708D8E9A27}">
      <dgm:prSet custT="1"/>
      <dgm:spPr/>
      <dgm:t>
        <a:bodyPr/>
        <a:lstStyle/>
        <a:p>
          <a:pPr algn="l"/>
          <a:r>
            <a:rPr lang="en-US" sz="2400" dirty="0"/>
            <a:t>Earnings Manipulation</a:t>
          </a:r>
        </a:p>
      </dgm:t>
    </dgm:pt>
    <dgm:pt modelId="{523E4C87-A12F-4AE5-B2DC-7A09CC387530}" type="parTrans" cxnId="{FE20DFF5-EC5D-48F4-BAF6-7A6766577A31}">
      <dgm:prSet/>
      <dgm:spPr/>
      <dgm:t>
        <a:bodyPr/>
        <a:lstStyle/>
        <a:p>
          <a:endParaRPr lang="en-US"/>
        </a:p>
      </dgm:t>
    </dgm:pt>
    <dgm:pt modelId="{D16757DC-7E35-4CB7-B777-F11BCBA118AD}" type="sibTrans" cxnId="{FE20DFF5-EC5D-48F4-BAF6-7A6766577A31}">
      <dgm:prSet/>
      <dgm:spPr/>
      <dgm:t>
        <a:bodyPr/>
        <a:lstStyle/>
        <a:p>
          <a:endParaRPr lang="en-US"/>
        </a:p>
      </dgm:t>
    </dgm:pt>
    <dgm:pt modelId="{B0A7D2B2-FA2B-4237-A07B-4DA0919E58A2}" type="pres">
      <dgm:prSet presAssocID="{8A22F0CA-682B-4E9E-A9AC-A845A79B9764}" presName="linear" presStyleCnt="0">
        <dgm:presLayoutVars>
          <dgm:animLvl val="lvl"/>
          <dgm:resizeHandles val="exact"/>
        </dgm:presLayoutVars>
      </dgm:prSet>
      <dgm:spPr/>
    </dgm:pt>
    <dgm:pt modelId="{AFD7C1D9-1521-4161-BD12-7B5F1B498AF2}" type="pres">
      <dgm:prSet presAssocID="{CF6366C1-C0C3-4076-B539-D0708D8E9A27}" presName="parentText" presStyleLbl="node1" presStyleIdx="0" presStyleCnt="1" custLinFactNeighborY="-45646">
        <dgm:presLayoutVars>
          <dgm:chMax val="0"/>
          <dgm:bulletEnabled val="1"/>
        </dgm:presLayoutVars>
      </dgm:prSet>
      <dgm:spPr/>
    </dgm:pt>
  </dgm:ptLst>
  <dgm:cxnLst>
    <dgm:cxn modelId="{DD4E58A9-5239-41E9-87E9-4EC984100131}" type="presOf" srcId="{8A22F0CA-682B-4E9E-A9AC-A845A79B9764}" destId="{B0A7D2B2-FA2B-4237-A07B-4DA0919E58A2}" srcOrd="0" destOrd="0" presId="urn:microsoft.com/office/officeart/2005/8/layout/vList2"/>
    <dgm:cxn modelId="{7A1EE7AA-BFDA-4BB8-B620-0C5818E54D4E}" type="presOf" srcId="{CF6366C1-C0C3-4076-B539-D0708D8E9A27}" destId="{AFD7C1D9-1521-4161-BD12-7B5F1B498AF2}" srcOrd="0" destOrd="0" presId="urn:microsoft.com/office/officeart/2005/8/layout/vList2"/>
    <dgm:cxn modelId="{FE20DFF5-EC5D-48F4-BAF6-7A6766577A31}" srcId="{8A22F0CA-682B-4E9E-A9AC-A845A79B9764}" destId="{CF6366C1-C0C3-4076-B539-D0708D8E9A27}" srcOrd="0" destOrd="0" parTransId="{523E4C87-A12F-4AE5-B2DC-7A09CC387530}" sibTransId="{D16757DC-7E35-4CB7-B777-F11BCBA118AD}"/>
    <dgm:cxn modelId="{B102FCDD-3BEF-480C-B643-258898ABE548}" type="presParOf" srcId="{B0A7D2B2-FA2B-4237-A07B-4DA0919E58A2}" destId="{AFD7C1D9-1521-4161-BD12-7B5F1B498AF2}"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2F0CA-682B-4E9E-A9AC-A845A79B97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6366C1-C0C3-4076-B539-D0708D8E9A27}">
      <dgm:prSet custT="1"/>
      <dgm:spPr/>
      <dgm:t>
        <a:bodyPr/>
        <a:lstStyle/>
        <a:p>
          <a:pPr algn="l"/>
          <a:r>
            <a:rPr lang="en-US" sz="2400" dirty="0"/>
            <a:t>Independence Issues and New Client Decision</a:t>
          </a:r>
        </a:p>
      </dgm:t>
    </dgm:pt>
    <dgm:pt modelId="{523E4C87-A12F-4AE5-B2DC-7A09CC387530}" type="parTrans" cxnId="{FE20DFF5-EC5D-48F4-BAF6-7A6766577A31}">
      <dgm:prSet/>
      <dgm:spPr/>
      <dgm:t>
        <a:bodyPr/>
        <a:lstStyle/>
        <a:p>
          <a:endParaRPr lang="en-US"/>
        </a:p>
      </dgm:t>
    </dgm:pt>
    <dgm:pt modelId="{D16757DC-7E35-4CB7-B777-F11BCBA118AD}" type="sibTrans" cxnId="{FE20DFF5-EC5D-48F4-BAF6-7A6766577A31}">
      <dgm:prSet/>
      <dgm:spPr/>
      <dgm:t>
        <a:bodyPr/>
        <a:lstStyle/>
        <a:p>
          <a:endParaRPr lang="en-US"/>
        </a:p>
      </dgm:t>
    </dgm:pt>
    <dgm:pt modelId="{B0A7D2B2-FA2B-4237-A07B-4DA0919E58A2}" type="pres">
      <dgm:prSet presAssocID="{8A22F0CA-682B-4E9E-A9AC-A845A79B9764}" presName="linear" presStyleCnt="0">
        <dgm:presLayoutVars>
          <dgm:animLvl val="lvl"/>
          <dgm:resizeHandles val="exact"/>
        </dgm:presLayoutVars>
      </dgm:prSet>
      <dgm:spPr/>
    </dgm:pt>
    <dgm:pt modelId="{AFD7C1D9-1521-4161-BD12-7B5F1B498AF2}" type="pres">
      <dgm:prSet presAssocID="{CF6366C1-C0C3-4076-B539-D0708D8E9A27}" presName="parentText" presStyleLbl="node1" presStyleIdx="0" presStyleCnt="1" custLinFactNeighborY="-45646">
        <dgm:presLayoutVars>
          <dgm:chMax val="0"/>
          <dgm:bulletEnabled val="1"/>
        </dgm:presLayoutVars>
      </dgm:prSet>
      <dgm:spPr/>
    </dgm:pt>
  </dgm:ptLst>
  <dgm:cxnLst>
    <dgm:cxn modelId="{DD4E58A9-5239-41E9-87E9-4EC984100131}" type="presOf" srcId="{8A22F0CA-682B-4E9E-A9AC-A845A79B9764}" destId="{B0A7D2B2-FA2B-4237-A07B-4DA0919E58A2}" srcOrd="0" destOrd="0" presId="urn:microsoft.com/office/officeart/2005/8/layout/vList2"/>
    <dgm:cxn modelId="{7A1EE7AA-BFDA-4BB8-B620-0C5818E54D4E}" type="presOf" srcId="{CF6366C1-C0C3-4076-B539-D0708D8E9A27}" destId="{AFD7C1D9-1521-4161-BD12-7B5F1B498AF2}" srcOrd="0" destOrd="0" presId="urn:microsoft.com/office/officeart/2005/8/layout/vList2"/>
    <dgm:cxn modelId="{FE20DFF5-EC5D-48F4-BAF6-7A6766577A31}" srcId="{8A22F0CA-682B-4E9E-A9AC-A845A79B9764}" destId="{CF6366C1-C0C3-4076-B539-D0708D8E9A27}" srcOrd="0" destOrd="0" parTransId="{523E4C87-A12F-4AE5-B2DC-7A09CC387530}" sibTransId="{D16757DC-7E35-4CB7-B777-F11BCBA118AD}"/>
    <dgm:cxn modelId="{B102FCDD-3BEF-480C-B643-258898ABE548}" type="presParOf" srcId="{B0A7D2B2-FA2B-4237-A07B-4DA0919E58A2}" destId="{AFD7C1D9-1521-4161-BD12-7B5F1B498AF2}"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7C1D9-1521-4161-BD12-7B5F1B498AF2}">
      <dsp:nvSpPr>
        <dsp:cNvPr id="0" name=""/>
        <dsp:cNvSpPr/>
      </dsp:nvSpPr>
      <dsp:spPr>
        <a:xfrm>
          <a:off x="0" y="1350355"/>
          <a:ext cx="5168769"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Earnings Manipulation</a:t>
          </a:r>
        </a:p>
      </dsp:txBody>
      <dsp:txXfrm>
        <a:off x="59399" y="1409754"/>
        <a:ext cx="504997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7C1D9-1521-4161-BD12-7B5F1B498AF2}">
      <dsp:nvSpPr>
        <dsp:cNvPr id="0" name=""/>
        <dsp:cNvSpPr/>
      </dsp:nvSpPr>
      <dsp:spPr>
        <a:xfrm>
          <a:off x="0" y="1350355"/>
          <a:ext cx="5168769"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Independence Issues and New Client Decision</a:t>
          </a:r>
        </a:p>
      </dsp:txBody>
      <dsp:txXfrm>
        <a:off x="59399" y="1409754"/>
        <a:ext cx="504997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69" tIns="46585" rIns="93169" bIns="46585" rtlCol="0"/>
          <a:lstStyle>
            <a:lvl1pPr algn="r">
              <a:defRPr sz="1200"/>
            </a:lvl1pPr>
          </a:lstStyle>
          <a:p>
            <a:fld id="{8DA92424-CD1C-4208-821E-8C84F52224AA}" type="datetimeFigureOut">
              <a:rPr lang="en-US" smtClean="0"/>
              <a:t>8/12/2022</a:t>
            </a:fld>
            <a:endParaRPr lang="en-US"/>
          </a:p>
        </p:txBody>
      </p:sp>
      <p:sp>
        <p:nvSpPr>
          <p:cNvPr id="4" name="Slide Image Placeholder 3"/>
          <p:cNvSpPr>
            <a:spLocks noGrp="1" noRot="1" noChangeAspect="1"/>
          </p:cNvSpPr>
          <p:nvPr>
            <p:ph type="sldImg" idx="2"/>
          </p:nvPr>
        </p:nvSpPr>
        <p:spPr>
          <a:xfrm>
            <a:off x="714375" y="1160463"/>
            <a:ext cx="5581650" cy="3140075"/>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69" tIns="46585" rIns="93169" bIns="46585" rtlCol="0" anchor="b"/>
          <a:lstStyle>
            <a:lvl1pPr algn="r">
              <a:defRPr sz="1200"/>
            </a:lvl1pPr>
          </a:lstStyle>
          <a:p>
            <a:fld id="{4429AD28-360E-4D03-A8F8-444988547784}" type="slidenum">
              <a:rPr lang="en-US" smtClean="0"/>
              <a:t>‹#›</a:t>
            </a:fld>
            <a:endParaRPr lang="en-US"/>
          </a:p>
        </p:txBody>
      </p:sp>
    </p:spTree>
    <p:extLst>
      <p:ext uri="{BB962C8B-B14F-4D97-AF65-F5344CB8AC3E}">
        <p14:creationId xmlns:p14="http://schemas.microsoft.com/office/powerpoint/2010/main" val="41276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29AD28-360E-4D03-A8F8-444988547784}" type="slidenum">
              <a:rPr lang="en-US" smtClean="0"/>
              <a:t>1</a:t>
            </a:fld>
            <a:endParaRPr lang="en-US"/>
          </a:p>
        </p:txBody>
      </p:sp>
    </p:spTree>
    <p:extLst>
      <p:ext uri="{BB962C8B-B14F-4D97-AF65-F5344CB8AC3E}">
        <p14:creationId xmlns:p14="http://schemas.microsoft.com/office/powerpoint/2010/main" val="64964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51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3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792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tiff"/><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5.emf"/><Relationship Id="rId7" Type="http://schemas.openxmlformats.org/officeDocument/2006/relationships/image" Target="../media/image22.tiff"/><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6.emf"/><Relationship Id="rId7" Type="http://schemas.openxmlformats.org/officeDocument/2006/relationships/image" Target="../media/image22.tiff"/><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7.emf"/><Relationship Id="rId7" Type="http://schemas.openxmlformats.org/officeDocument/2006/relationships/image" Target="../media/image22.tiff"/><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9133832" y="0"/>
            <a:ext cx="3058168" cy="6858000"/>
          </a:xfrm>
          <a:prstGeom prst="rect">
            <a:avLst/>
          </a:prstGeom>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3251200" y="1447800"/>
            <a:ext cx="52832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4777318" y="6426202"/>
            <a:ext cx="3759199" cy="126999"/>
          </a:xfrm>
        </p:spPr>
        <p:txBody>
          <a:bodyPr/>
          <a:lstStyle/>
          <a:p>
            <a:endParaRPr lang="en-US"/>
          </a:p>
        </p:txBody>
      </p:sp>
      <p:sp>
        <p:nvSpPr>
          <p:cNvPr id="14" name="Slide Number Placeholder 13"/>
          <p:cNvSpPr>
            <a:spLocks noGrp="1"/>
          </p:cNvSpPr>
          <p:nvPr>
            <p:ph type="sldNum" sz="quarter" idx="11"/>
          </p:nvPr>
        </p:nvSpPr>
        <p:spPr>
          <a:xfrm>
            <a:off x="8553301" y="6400800"/>
            <a:ext cx="609600" cy="152400"/>
          </a:xfrm>
        </p:spPr>
        <p:txBody>
          <a:bodyPr/>
          <a:lstStyle>
            <a:lvl1pPr algn="r">
              <a:defRPr/>
            </a:lvl1pPr>
          </a:lstStyle>
          <a:p>
            <a:fld id="{A48C6908-02E7-422B-BB78-B7F4F9207E25}" type="slidenum">
              <a:rPr lang="en-US" smtClean="0"/>
              <a:t>‹#›</a:t>
            </a:fld>
            <a:endParaRPr lang="en-US"/>
          </a:p>
        </p:txBody>
      </p:sp>
      <p:sp>
        <p:nvSpPr>
          <p:cNvPr id="15" name="Footer Placeholder 14"/>
          <p:cNvSpPr>
            <a:spLocks noGrp="1"/>
          </p:cNvSpPr>
          <p:nvPr>
            <p:ph type="ftr" sz="quarter" idx="12"/>
          </p:nvPr>
        </p:nvSpPr>
        <p:spPr>
          <a:xfrm>
            <a:off x="4775201" y="6296248"/>
            <a:ext cx="3761316" cy="152400"/>
          </a:xfrm>
        </p:spPr>
        <p:txBody>
          <a:bodyPr/>
          <a:lstStyle/>
          <a:p>
            <a:r>
              <a:rPr lang="en-US"/>
              <a:t>Wolcott, Lockhart, Ahrens: AICPA Critical Thinking Resources</a:t>
            </a:r>
          </a:p>
        </p:txBody>
      </p:sp>
    </p:spTree>
    <p:extLst>
      <p:ext uri="{BB962C8B-B14F-4D97-AF65-F5344CB8AC3E}">
        <p14:creationId xmlns:p14="http://schemas.microsoft.com/office/powerpoint/2010/main" val="89478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fld id="{A48C6908-02E7-422B-BB78-B7F4F9207E25}" type="slidenum">
              <a:rPr lang="en-US" smtClean="0"/>
              <a:t>‹#›</a:t>
            </a:fld>
            <a:endParaRPr lang="en-US"/>
          </a:p>
        </p:txBody>
      </p:sp>
      <p:sp>
        <p:nvSpPr>
          <p:cNvPr id="15" name="Footer Placeholder 14"/>
          <p:cNvSpPr>
            <a:spLocks noGrp="1"/>
          </p:cNvSpPr>
          <p:nvPr>
            <p:ph type="ftr" sz="quarter" idx="12"/>
          </p:nvPr>
        </p:nvSpPr>
        <p:spPr/>
        <p:txBody>
          <a:bodyPr/>
          <a:lstStyle/>
          <a:p>
            <a:r>
              <a:rPr lang="en-US"/>
              <a:t>Wolcott, Lockhart, Ahrens: AICPA Critical Thinking Resources</a:t>
            </a:r>
          </a:p>
        </p:txBody>
      </p:sp>
    </p:spTree>
    <p:extLst>
      <p:ext uri="{BB962C8B-B14F-4D97-AF65-F5344CB8AC3E}">
        <p14:creationId xmlns:p14="http://schemas.microsoft.com/office/powerpoint/2010/main" val="103556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fld id="{A48C6908-02E7-422B-BB78-B7F4F9207E25}" type="slidenum">
              <a:rPr lang="en-US" smtClean="0"/>
              <a:t>‹#›</a:t>
            </a:fld>
            <a:endParaRPr lang="en-US"/>
          </a:p>
        </p:txBody>
      </p:sp>
      <p:sp>
        <p:nvSpPr>
          <p:cNvPr id="15" name="Footer Placeholder 14"/>
          <p:cNvSpPr>
            <a:spLocks noGrp="1"/>
          </p:cNvSpPr>
          <p:nvPr>
            <p:ph type="ftr" sz="quarter" idx="12"/>
          </p:nvPr>
        </p:nvSpPr>
        <p:spPr/>
        <p:txBody>
          <a:bodyPr/>
          <a:lstStyle/>
          <a:p>
            <a:r>
              <a:rPr lang="en-US"/>
              <a:t>Wolcott, Lockhart, Ahrens: AICPA Critical Thinking Resources</a:t>
            </a:r>
          </a:p>
        </p:txBody>
      </p:sp>
    </p:spTree>
    <p:extLst>
      <p:ext uri="{BB962C8B-B14F-4D97-AF65-F5344CB8AC3E}">
        <p14:creationId xmlns:p14="http://schemas.microsoft.com/office/powerpoint/2010/main" val="3625924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ssoc, symbol graphic">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DFACF3A9-0F68-7B4C-B1C3-4BE1A878EB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7733" y="-10856"/>
            <a:ext cx="12199733" cy="6868855"/>
          </a:xfrm>
          <a:prstGeom prst="rect">
            <a:avLst/>
          </a:prstGeom>
        </p:spPr>
      </p:pic>
      <p:pic>
        <p:nvPicPr>
          <p:cNvPr id="8" name="Picture 7"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7733" y="-10856"/>
            <a:ext cx="12199733" cy="6868855"/>
          </a:xfrm>
          <a:prstGeom prst="rect">
            <a:avLst/>
          </a:prstGeom>
        </p:spPr>
      </p:pic>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2755" y="4693920"/>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sp>
        <p:nvSpPr>
          <p:cNvPr id="11" name="Text Placeholder 4"/>
          <p:cNvSpPr>
            <a:spLocks noGrp="1"/>
          </p:cNvSpPr>
          <p:nvPr>
            <p:ph type="body" sz="quarter" idx="10"/>
          </p:nvPr>
        </p:nvSpPr>
        <p:spPr>
          <a:xfrm>
            <a:off x="9619490" y="-1"/>
            <a:ext cx="2572511" cy="440120"/>
          </a:xfrm>
        </p:spPr>
        <p:txBody>
          <a:bodyPr wrap="square" lIns="165100" tIns="118872" rIns="328930" bIns="73152">
            <a:spAutoFit/>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267915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ICPA, symbol graphic">
    <p:spTree>
      <p:nvGrpSpPr>
        <p:cNvPr id="1" name=""/>
        <p:cNvGrpSpPr/>
        <p:nvPr/>
      </p:nvGrpSpPr>
      <p:grpSpPr>
        <a:xfrm>
          <a:off x="0" y="0"/>
          <a:ext cx="0" cy="0"/>
          <a:chOff x="0" y="0"/>
          <a:chExt cx="0" cy="0"/>
        </a:xfrm>
      </p:grpSpPr>
      <p:pic>
        <p:nvPicPr>
          <p:cNvPr id="8" name="Picture 7" descr="Association_PPT_Supergraphic_Horz_Adjustr2-03.png">
            <a:extLst>
              <a:ext uri="{FF2B5EF4-FFF2-40B4-BE49-F238E27FC236}">
                <a16:creationId xmlns:a16="http://schemas.microsoft.com/office/drawing/2014/main" id="{340CB205-526F-B342-8047-8859DFC7E76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7733" y="-10854"/>
            <a:ext cx="12199733" cy="6868855"/>
          </a:xfrm>
          <a:prstGeom prst="rect">
            <a:avLst/>
          </a:prstGeom>
        </p:spPr>
      </p:pic>
      <p:pic>
        <p:nvPicPr>
          <p:cNvPr id="7" name="Picture 6"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7733" y="-10854"/>
            <a:ext cx="12199733" cy="6868855"/>
          </a:xfrm>
          <a:prstGeom prst="rect">
            <a:avLst/>
          </a:prstGeom>
        </p:spPr>
      </p:pic>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2755" y="4693920"/>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6280"/>
            <a:ext cx="1509183" cy="545253"/>
          </a:xfrm>
          <a:prstGeom prst="rect">
            <a:avLst/>
          </a:prstGeom>
        </p:spPr>
      </p:pic>
      <p:sp>
        <p:nvSpPr>
          <p:cNvPr id="15" name="Text Placeholder 4"/>
          <p:cNvSpPr>
            <a:spLocks noGrp="1"/>
          </p:cNvSpPr>
          <p:nvPr>
            <p:ph type="body" sz="quarter" idx="10"/>
          </p:nvPr>
        </p:nvSpPr>
        <p:spPr>
          <a:xfrm>
            <a:off x="9619490" y="-1"/>
            <a:ext cx="2572511" cy="440120"/>
          </a:xfrm>
        </p:spPr>
        <p:txBody>
          <a:bodyPr wrap="square" lIns="165100" tIns="118872" rIns="328930" bIns="73152">
            <a:spAutoFit/>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31160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IMA, symbol graphic">
    <p:spTree>
      <p:nvGrpSpPr>
        <p:cNvPr id="1" name=""/>
        <p:cNvGrpSpPr/>
        <p:nvPr/>
      </p:nvGrpSpPr>
      <p:grpSpPr>
        <a:xfrm>
          <a:off x="0" y="0"/>
          <a:ext cx="0" cy="0"/>
          <a:chOff x="0" y="0"/>
          <a:chExt cx="0" cy="0"/>
        </a:xfrm>
      </p:grpSpPr>
      <p:pic>
        <p:nvPicPr>
          <p:cNvPr id="7" name="Picture 6" descr="Association_PPT_Supergraphic_Horz_Adjustr2-03.png">
            <a:extLst>
              <a:ext uri="{FF2B5EF4-FFF2-40B4-BE49-F238E27FC236}">
                <a16:creationId xmlns:a16="http://schemas.microsoft.com/office/drawing/2014/main" id="{126B5F19-E91F-5945-8E3C-98B08A3C4F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7733" y="-11289"/>
            <a:ext cx="12199733" cy="6868855"/>
          </a:xfrm>
          <a:prstGeom prst="rect">
            <a:avLst/>
          </a:prstGeom>
        </p:spPr>
      </p:pic>
      <p:pic>
        <p:nvPicPr>
          <p:cNvPr id="8" name="Picture 7"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7733" y="-11289"/>
            <a:ext cx="12199733" cy="6868855"/>
          </a:xfrm>
          <a:prstGeom prst="rect">
            <a:avLst/>
          </a:prstGeom>
        </p:spPr>
      </p:pic>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2755" y="4693920"/>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6279"/>
            <a:ext cx="1428047" cy="545253"/>
          </a:xfrm>
          <a:prstGeom prst="rect">
            <a:avLst/>
          </a:prstGeom>
        </p:spPr>
      </p:pic>
      <p:sp>
        <p:nvSpPr>
          <p:cNvPr id="14" name="Text Placeholder 4"/>
          <p:cNvSpPr>
            <a:spLocks noGrp="1"/>
          </p:cNvSpPr>
          <p:nvPr>
            <p:ph type="body" sz="quarter" idx="10"/>
          </p:nvPr>
        </p:nvSpPr>
        <p:spPr>
          <a:xfrm>
            <a:off x="9619490" y="-1"/>
            <a:ext cx="2572511" cy="440120"/>
          </a:xfrm>
        </p:spPr>
        <p:txBody>
          <a:bodyPr wrap="square" lIns="165100" tIns="118872" rIns="328930" bIns="73152">
            <a:spAutoFit/>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324454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ssoc, symbol tab">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34714DB3-E818-8549-99D4-B8954F9A57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7733" y="-10856"/>
            <a:ext cx="12199733" cy="6868855"/>
          </a:xfrm>
          <a:prstGeom prst="rect">
            <a:avLst/>
          </a:prstGeom>
        </p:spPr>
      </p:pic>
      <p:pic>
        <p:nvPicPr>
          <p:cNvPr id="7" name="Picture 6"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7733" y="-10856"/>
            <a:ext cx="12199733" cy="6868855"/>
          </a:xfrm>
          <a:prstGeom prst="rect">
            <a:avLst/>
          </a:prstGeom>
        </p:spPr>
      </p:pic>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2755" y="4693920"/>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9619490" y="-1"/>
            <a:ext cx="2572511" cy="440120"/>
          </a:xfrm>
        </p:spPr>
        <p:txBody>
          <a:bodyPr wrap="square" lIns="165100" tIns="118872" rIns="328930" bIns="73152">
            <a:spAutoFit/>
          </a:bodyPr>
          <a:lstStyle>
            <a:lvl1pPr>
              <a:defRPr sz="16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218E2EB7-DDBE-7741-8F65-B54D63F5B5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117" y="708372"/>
            <a:ext cx="1549715" cy="541272"/>
          </a:xfrm>
          <a:prstGeom prst="rect">
            <a:avLst/>
          </a:prstGeom>
        </p:spPr>
      </p:pic>
      <p:pic>
        <p:nvPicPr>
          <p:cNvPr id="10" name="Picture 9">
            <a:extLst>
              <a:ext uri="{FF2B5EF4-FFF2-40B4-BE49-F238E27FC236}">
                <a16:creationId xmlns:a16="http://schemas.microsoft.com/office/drawing/2014/main" id="{3CC24D64-C3DF-CB44-8755-F2063F4113F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5117" y="708372"/>
            <a:ext cx="1549715" cy="541272"/>
          </a:xfrm>
          <a:prstGeom prst="rect">
            <a:avLst/>
          </a:prstGeom>
        </p:spPr>
      </p:pic>
    </p:spTree>
    <p:extLst>
      <p:ext uri="{BB962C8B-B14F-4D97-AF65-F5344CB8AC3E}">
        <p14:creationId xmlns:p14="http://schemas.microsoft.com/office/powerpoint/2010/main" val="12222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ssoc, symbol graphic">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7733" y="-10856"/>
            <a:ext cx="12199733" cy="6868855"/>
          </a:xfrm>
          <a:prstGeom prst="rect">
            <a:avLst/>
          </a:prstGeom>
        </p:spPr>
      </p:pic>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2755" y="4953616"/>
            <a:ext cx="8534400" cy="694944"/>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sp>
        <p:nvSpPr>
          <p:cNvPr id="11" name="Text Placeholder 4"/>
          <p:cNvSpPr>
            <a:spLocks noGrp="1"/>
          </p:cNvSpPr>
          <p:nvPr>
            <p:ph type="body" sz="quarter" idx="10"/>
          </p:nvPr>
        </p:nvSpPr>
        <p:spPr>
          <a:xfrm>
            <a:off x="9619490" y="-1"/>
            <a:ext cx="2572511" cy="440120"/>
          </a:xfrm>
        </p:spPr>
        <p:txBody>
          <a:bodyPr wrap="square" lIns="165100" tIns="118872" rIns="328930" bIns="73152">
            <a:spAutoFit/>
          </a:bodyPr>
          <a:lstStyle>
            <a:lvl1pPr>
              <a:defRPr sz="16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66F48220-633B-7F45-A3AA-EC852A5DD8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3949" y="6121215"/>
            <a:ext cx="939380" cy="327188"/>
          </a:xfrm>
          <a:prstGeom prst="rect">
            <a:avLst/>
          </a:prstGeom>
        </p:spPr>
      </p:pic>
      <p:pic>
        <p:nvPicPr>
          <p:cNvPr id="9" name="Picture 8">
            <a:extLst>
              <a:ext uri="{FF2B5EF4-FFF2-40B4-BE49-F238E27FC236}">
                <a16:creationId xmlns:a16="http://schemas.microsoft.com/office/drawing/2014/main" id="{330053ED-C595-9843-98BE-A964AD6ED4B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74363" y="6119935"/>
            <a:ext cx="861168" cy="328468"/>
          </a:xfrm>
          <a:prstGeom prst="rect">
            <a:avLst/>
          </a:prstGeom>
        </p:spPr>
      </p:pic>
      <p:pic>
        <p:nvPicPr>
          <p:cNvPr id="10" name="Picture 9">
            <a:extLst>
              <a:ext uri="{FF2B5EF4-FFF2-40B4-BE49-F238E27FC236}">
                <a16:creationId xmlns:a16="http://schemas.microsoft.com/office/drawing/2014/main" id="{13FA4667-A7B7-8648-ABA2-942BF0FAA10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9417" y="6123015"/>
            <a:ext cx="906528" cy="326668"/>
          </a:xfrm>
          <a:prstGeom prst="rect">
            <a:avLst/>
          </a:prstGeom>
        </p:spPr>
      </p:pic>
      <p:pic>
        <p:nvPicPr>
          <p:cNvPr id="12" name="Picture 11">
            <a:extLst>
              <a:ext uri="{FF2B5EF4-FFF2-40B4-BE49-F238E27FC236}">
                <a16:creationId xmlns:a16="http://schemas.microsoft.com/office/drawing/2014/main" id="{3EB3F356-BF87-D541-BF77-C60AD77CC38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1746" y="6119935"/>
            <a:ext cx="726111" cy="328468"/>
          </a:xfrm>
          <a:prstGeom prst="rect">
            <a:avLst/>
          </a:prstGeom>
        </p:spPr>
      </p:pic>
      <p:sp>
        <p:nvSpPr>
          <p:cNvPr id="17" name="Title 1">
            <a:extLst>
              <a:ext uri="{FF2B5EF4-FFF2-40B4-BE49-F238E27FC236}">
                <a16:creationId xmlns:a16="http://schemas.microsoft.com/office/drawing/2014/main" id="{2CB67732-2BED-7346-92F4-656D25048193}"/>
              </a:ext>
            </a:extLst>
          </p:cNvPr>
          <p:cNvSpPr txBox="1">
            <a:spLocks/>
          </p:cNvSpPr>
          <p:nvPr/>
        </p:nvSpPr>
        <p:spPr>
          <a:xfrm>
            <a:off x="663267" y="2609217"/>
            <a:ext cx="8021189"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sz="6400"/>
              <a:t>Click to edit Master title style</a:t>
            </a:r>
            <a:endParaRPr lang="en-US" sz="6400" dirty="0"/>
          </a:p>
        </p:txBody>
      </p:sp>
      <p:pic>
        <p:nvPicPr>
          <p:cNvPr id="13" name="Picture 12">
            <a:extLst>
              <a:ext uri="{FF2B5EF4-FFF2-40B4-BE49-F238E27FC236}">
                <a16:creationId xmlns:a16="http://schemas.microsoft.com/office/drawing/2014/main" id="{98BC6417-024B-D54C-821F-CF6102B406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pic>
        <p:nvPicPr>
          <p:cNvPr id="14" name="Picture 13">
            <a:extLst>
              <a:ext uri="{FF2B5EF4-FFF2-40B4-BE49-F238E27FC236}">
                <a16:creationId xmlns:a16="http://schemas.microsoft.com/office/drawing/2014/main" id="{C942802B-D357-B741-9CA1-157E178DCEB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183949" y="6121215"/>
            <a:ext cx="939380" cy="327188"/>
          </a:xfrm>
          <a:prstGeom prst="rect">
            <a:avLst/>
          </a:prstGeom>
        </p:spPr>
      </p:pic>
      <p:pic>
        <p:nvPicPr>
          <p:cNvPr id="15" name="Picture 14">
            <a:extLst>
              <a:ext uri="{FF2B5EF4-FFF2-40B4-BE49-F238E27FC236}">
                <a16:creationId xmlns:a16="http://schemas.microsoft.com/office/drawing/2014/main" id="{6B9755DD-248F-EA40-9E37-59BF08E539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974363" y="6119935"/>
            <a:ext cx="861168" cy="328468"/>
          </a:xfrm>
          <a:prstGeom prst="rect">
            <a:avLst/>
          </a:prstGeom>
        </p:spPr>
      </p:pic>
      <p:pic>
        <p:nvPicPr>
          <p:cNvPr id="16" name="Picture 15">
            <a:extLst>
              <a:ext uri="{FF2B5EF4-FFF2-40B4-BE49-F238E27FC236}">
                <a16:creationId xmlns:a16="http://schemas.microsoft.com/office/drawing/2014/main" id="{43A6A876-3F35-664C-8371-E02D1B012AB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19417" y="6123015"/>
            <a:ext cx="906528" cy="326668"/>
          </a:xfrm>
          <a:prstGeom prst="rect">
            <a:avLst/>
          </a:prstGeom>
        </p:spPr>
      </p:pic>
      <p:pic>
        <p:nvPicPr>
          <p:cNvPr id="18" name="Picture 17">
            <a:extLst>
              <a:ext uri="{FF2B5EF4-FFF2-40B4-BE49-F238E27FC236}">
                <a16:creationId xmlns:a16="http://schemas.microsoft.com/office/drawing/2014/main" id="{5F0392CF-C680-2340-A1CD-50C3C62CFCE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71746" y="6119935"/>
            <a:ext cx="726111" cy="328468"/>
          </a:xfrm>
          <a:prstGeom prst="rect">
            <a:avLst/>
          </a:prstGeom>
        </p:spPr>
      </p:pic>
      <p:sp>
        <p:nvSpPr>
          <p:cNvPr id="19" name="Title 1">
            <a:extLst>
              <a:ext uri="{FF2B5EF4-FFF2-40B4-BE49-F238E27FC236}">
                <a16:creationId xmlns:a16="http://schemas.microsoft.com/office/drawing/2014/main" id="{3D673FB4-26F9-2B47-BCBD-35A50B433F34}"/>
              </a:ext>
            </a:extLst>
          </p:cNvPr>
          <p:cNvSpPr txBox="1">
            <a:spLocks/>
          </p:cNvSpPr>
          <p:nvPr userDrawn="1"/>
        </p:nvSpPr>
        <p:spPr>
          <a:xfrm>
            <a:off x="663267" y="2609217"/>
            <a:ext cx="8021189"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sz="6400"/>
              <a:t>Click to edit Master title style</a:t>
            </a:r>
            <a:endParaRPr lang="en-US" sz="6400" dirty="0"/>
          </a:p>
        </p:txBody>
      </p:sp>
    </p:spTree>
    <p:extLst>
      <p:ext uri="{BB962C8B-B14F-4D97-AF65-F5344CB8AC3E}">
        <p14:creationId xmlns:p14="http://schemas.microsoft.com/office/powerpoint/2010/main" val="74281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60" y="487680"/>
            <a:ext cx="4866561" cy="792480"/>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486833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10" indent="-231642">
              <a:lnSpc>
                <a:spcPct val="100000"/>
              </a:lnSpc>
              <a:spcBef>
                <a:spcPts val="0"/>
              </a:spcBef>
              <a:spcAft>
                <a:spcPts val="1600"/>
              </a:spcAft>
              <a:buFont typeface="Arial"/>
              <a:buChar char="•"/>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pic>
        <p:nvPicPr>
          <p:cNvPr id="6" name="Picture 5" descr="Background Half Sphere.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pic>
        <p:nvPicPr>
          <p:cNvPr id="9" name="Picture 8" descr="Background Half Sphere.ai">
            <a:extLst>
              <a:ext uri="{FF2B5EF4-FFF2-40B4-BE49-F238E27FC236}">
                <a16:creationId xmlns:a16="http://schemas.microsoft.com/office/drawing/2014/main" id="{182A68CC-0FDE-9C46-9D0F-F015771081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58405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print">
            <a:alphaModFix/>
            <a:extLst>
              <a:ext uri="{28A0092B-C50C-407E-A947-70E740481C1C}">
                <a14:useLocalDpi xmlns:a14="http://schemas.microsoft.com/office/drawing/2010/main"/>
              </a:ext>
            </a:extLst>
          </a:blip>
          <a:srcRect l="46154" r="3880"/>
          <a:stretch/>
        </p:blipFill>
        <p:spPr>
          <a:xfrm>
            <a:off x="9163310" y="0"/>
            <a:ext cx="3045293" cy="6858000"/>
          </a:xfrm>
          <a:prstGeom prst="rect">
            <a:avLst/>
          </a:prstGeom>
        </p:spPr>
      </p:pic>
      <p:sp>
        <p:nvSpPr>
          <p:cNvPr id="2" name="Title 1"/>
          <p:cNvSpPr>
            <a:spLocks noGrp="1"/>
          </p:cNvSpPr>
          <p:nvPr>
            <p:ph type="title"/>
          </p:nvPr>
        </p:nvSpPr>
        <p:spPr>
          <a:xfrm>
            <a:off x="665559" y="487680"/>
            <a:ext cx="8107179" cy="792480"/>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665559" y="1602318"/>
            <a:ext cx="8107179" cy="4466167"/>
          </a:xfrm>
          <a:prstGeom prst="rect">
            <a:avLst/>
          </a:prstGeom>
        </p:spPr>
        <p:txBody>
          <a:bodyPr lIns="0" tIns="0" rIns="0" bIns="0">
            <a:normAutofit/>
          </a:bodyPr>
          <a:lstStyle>
            <a:lvl1pPr marL="0" indent="0">
              <a:lnSpc>
                <a:spcPct val="100000"/>
              </a:lnSpc>
              <a:spcBef>
                <a:spcPts val="800"/>
              </a:spcBef>
              <a:spcAft>
                <a:spcPts val="1600"/>
              </a:spcAft>
              <a:buClrTx/>
              <a:buFontTx/>
              <a:buNone/>
              <a:defRPr sz="2667">
                <a:solidFill>
                  <a:schemeClr val="bg2"/>
                </a:solidFill>
              </a:defRPr>
            </a:lvl1pPr>
            <a:lvl2pPr marL="306910" indent="-231642">
              <a:lnSpc>
                <a:spcPct val="100000"/>
              </a:lnSpc>
              <a:spcBef>
                <a:spcPts val="0"/>
              </a:spcBef>
              <a:spcAft>
                <a:spcPts val="1600"/>
              </a:spcAft>
              <a:buFont typeface="Arial"/>
              <a:buChar char="•"/>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p:cNvSpPr>
            <a:spLocks noGrp="1"/>
          </p:cNvSpPr>
          <p:nvPr>
            <p:ph type="body" sz="quarter" idx="15"/>
          </p:nvPr>
        </p:nvSpPr>
        <p:spPr>
          <a:xfrm>
            <a:off x="9512599" y="1602318"/>
            <a:ext cx="2316480" cy="4389967"/>
          </a:xfrm>
          <a:prstGeom prst="rect">
            <a:avLst/>
          </a:prstGeom>
        </p:spPr>
        <p:txBody>
          <a:bodyPr lIns="0" tIns="0" rIns="0" bIns="0">
            <a:noAutofit/>
          </a:bodyPr>
          <a:lstStyle>
            <a:lvl1pPr marL="0" indent="0">
              <a:lnSpc>
                <a:spcPct val="100000"/>
              </a:lnSpc>
              <a:spcBef>
                <a:spcPts val="0"/>
              </a:spcBef>
              <a:spcAft>
                <a:spcPts val="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Half Sphere-01.png"/>
          <p:cNvPicPr>
            <a:picLocks noChangeAspect="1"/>
          </p:cNvPicPr>
          <p:nvPr/>
        </p:nvPicPr>
        <p:blipFill rotWithShape="1">
          <a:blip r:embed="rId2" cstate="print">
            <a:alphaModFix/>
            <a:extLst>
              <a:ext uri="{28A0092B-C50C-407E-A947-70E740481C1C}">
                <a14:useLocalDpi xmlns:a14="http://schemas.microsoft.com/office/drawing/2010/main"/>
              </a:ext>
            </a:extLst>
          </a:blip>
          <a:srcRect l="46154" r="3880"/>
          <a:stretch/>
        </p:blipFill>
        <p:spPr>
          <a:xfrm>
            <a:off x="9163310" y="0"/>
            <a:ext cx="3045293" cy="6858000"/>
          </a:xfrm>
          <a:prstGeom prst="rect">
            <a:avLst/>
          </a:prstGeom>
        </p:spPr>
      </p:pic>
      <p:pic>
        <p:nvPicPr>
          <p:cNvPr id="8" name="Picture 7" descr="Background Half Sphere-01.png">
            <a:extLst>
              <a:ext uri="{FF2B5EF4-FFF2-40B4-BE49-F238E27FC236}">
                <a16:creationId xmlns:a16="http://schemas.microsoft.com/office/drawing/2014/main" id="{9F150360-0AB7-B74C-A6FB-D3C91839FB6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46154" r="3880"/>
          <a:stretch/>
        </p:blipFill>
        <p:spPr>
          <a:xfrm>
            <a:off x="9163310" y="0"/>
            <a:ext cx="3045293" cy="6858000"/>
          </a:xfrm>
          <a:prstGeom prst="rect">
            <a:avLst/>
          </a:prstGeom>
        </p:spPr>
      </p:pic>
    </p:spTree>
    <p:extLst>
      <p:ext uri="{BB962C8B-B14F-4D97-AF65-F5344CB8AC3E}">
        <p14:creationId xmlns:p14="http://schemas.microsoft.com/office/powerpoint/2010/main" val="191212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44451" y="0"/>
            <a:ext cx="3047549" cy="6858000"/>
          </a:xfrm>
          <a:prstGeom prst="rect">
            <a:avLst/>
          </a:prstGeom>
        </p:spPr>
      </p:pic>
      <p:sp>
        <p:nvSpPr>
          <p:cNvPr id="2" name="Title 1"/>
          <p:cNvSpPr>
            <a:spLocks noGrp="1"/>
          </p:cNvSpPr>
          <p:nvPr>
            <p:ph type="title"/>
          </p:nvPr>
        </p:nvSpPr>
        <p:spPr>
          <a:xfrm>
            <a:off x="665559" y="487681"/>
            <a:ext cx="8107179" cy="786449"/>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663787" y="1597153"/>
            <a:ext cx="8108951" cy="4086455"/>
          </a:xfrm>
          <a:prstGeom prst="rect">
            <a:avLst/>
          </a:prstGeom>
        </p:spPr>
        <p:txBody>
          <a:bodyPr>
            <a:normAutofit/>
          </a:bodyPr>
          <a:lstStyle>
            <a:lvl1pPr marL="0" indent="0">
              <a:lnSpc>
                <a:spcPts val="3200"/>
              </a:lnSpc>
              <a:spcBef>
                <a:spcPts val="0"/>
              </a:spcBef>
              <a:buNone/>
              <a:defRPr sz="2667"/>
            </a:lvl1pPr>
          </a:lstStyle>
          <a:p>
            <a:r>
              <a:rPr lang="en-US"/>
              <a:t>Click icon to add table</a:t>
            </a:r>
            <a:endParaRPr lang="en-US" dirty="0"/>
          </a:p>
        </p:txBody>
      </p:sp>
      <p:sp>
        <p:nvSpPr>
          <p:cNvPr id="13" name="Text Placeholder 12"/>
          <p:cNvSpPr>
            <a:spLocks noGrp="1"/>
          </p:cNvSpPr>
          <p:nvPr>
            <p:ph type="body" sz="quarter" idx="15"/>
          </p:nvPr>
        </p:nvSpPr>
        <p:spPr>
          <a:xfrm>
            <a:off x="9509760" y="1597153"/>
            <a:ext cx="2316480" cy="4086455"/>
          </a:xfrm>
          <a:prstGeom prst="rect">
            <a:avLst/>
          </a:prstGeom>
        </p:spPr>
        <p:txBody>
          <a:bodyPr lIns="0" tIns="0" rIns="0" bIns="0">
            <a:noAutofit/>
          </a:bodyPr>
          <a:lstStyle>
            <a:lvl1pPr marL="0" indent="0">
              <a:lnSpc>
                <a:spcPct val="100000"/>
              </a:lnSpc>
              <a:spcBef>
                <a:spcPts val="0"/>
              </a:spcBef>
              <a:spcAft>
                <a:spcPts val="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9" name="Picture 8" descr="Background Half gradient-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44451" y="0"/>
            <a:ext cx="3047549" cy="6858000"/>
          </a:xfrm>
          <a:prstGeom prst="rect">
            <a:avLst/>
          </a:prstGeom>
        </p:spPr>
      </p:pic>
      <p:pic>
        <p:nvPicPr>
          <p:cNvPr id="10" name="Picture 9" descr="Background Half gradient-03.png">
            <a:extLst>
              <a:ext uri="{FF2B5EF4-FFF2-40B4-BE49-F238E27FC236}">
                <a16:creationId xmlns:a16="http://schemas.microsoft.com/office/drawing/2014/main" id="{26B35CF6-A61C-A14E-9201-84A96FC100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451" y="0"/>
            <a:ext cx="3047549" cy="6858000"/>
          </a:xfrm>
          <a:prstGeom prst="rect">
            <a:avLst/>
          </a:prstGeom>
        </p:spPr>
      </p:pic>
    </p:spTree>
    <p:extLst>
      <p:ext uri="{BB962C8B-B14F-4D97-AF65-F5344CB8AC3E}">
        <p14:creationId xmlns:p14="http://schemas.microsoft.com/office/powerpoint/2010/main" val="364955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4876800" cy="5714999"/>
          </a:xfrm>
        </p:spPr>
        <p:txBody>
          <a:bodyPr anchor="t"/>
          <a:lstStyle>
            <a:lvl1pPr>
              <a:defRPr sz="3200"/>
            </a:lvl1pPr>
            <a:lvl2pPr>
              <a:defRPr sz="2400"/>
            </a:lvl2pPr>
            <a:lvl3pPr>
              <a:defRPr sz="2000"/>
            </a:lvl3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a:xfrm>
            <a:off x="6502400" y="457200"/>
            <a:ext cx="3759200" cy="4953000"/>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70656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665560" y="487680"/>
            <a:ext cx="4866561" cy="792480"/>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486833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10" indent="-231642">
              <a:lnSpc>
                <a:spcPct val="100000"/>
              </a:lnSpc>
              <a:spcBef>
                <a:spcPts val="0"/>
              </a:spcBef>
              <a:spcAft>
                <a:spcPts val="1600"/>
              </a:spcAft>
              <a:buFont typeface="Arial"/>
              <a:buChar char="•"/>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Picture Placeholder 5"/>
          <p:cNvSpPr>
            <a:spLocks noGrp="1"/>
          </p:cNvSpPr>
          <p:nvPr>
            <p:ph type="pic" sz="quarter" idx="10"/>
          </p:nvPr>
        </p:nvSpPr>
        <p:spPr>
          <a:xfrm>
            <a:off x="6101415" y="0"/>
            <a:ext cx="6090587" cy="6858000"/>
          </a:xfrm>
          <a:solidFill>
            <a:schemeClr val="tx2"/>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2481288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665559" y="487680"/>
            <a:ext cx="10363200" cy="788471"/>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3"/>
          <p:cNvSpPr>
            <a:spLocks noGrp="1"/>
          </p:cNvSpPr>
          <p:nvPr>
            <p:ph sz="quarter" idx="14"/>
          </p:nvPr>
        </p:nvSpPr>
        <p:spPr>
          <a:xfrm>
            <a:off x="665558" y="1602317"/>
            <a:ext cx="10363199" cy="4466167"/>
          </a:xfrm>
        </p:spPr>
        <p:txBody>
          <a:bodyPr>
            <a:noAutofit/>
          </a:bodyPr>
          <a:lstStyle>
            <a:lvl1pPr>
              <a:spcAft>
                <a:spcPts val="1600"/>
              </a:spcAft>
              <a:defRPr/>
            </a:lvl1pPr>
            <a:lvl2pPr>
              <a:spcAft>
                <a:spcPts val="1600"/>
              </a:spcAft>
              <a:defRPr/>
            </a:lvl2pPr>
            <a:lvl3pPr indent="-304792">
              <a:spcAft>
                <a:spcPts val="1600"/>
              </a:spcAft>
              <a:defRPr/>
            </a:lvl3pPr>
            <a:lvl4pPr>
              <a:spcAft>
                <a:spcPts val="1600"/>
              </a:spcAft>
              <a:defRPr/>
            </a:lvl4pPr>
            <a:lvl5pPr>
              <a:spcAft>
                <a:spcPts val="1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124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665557" y="487681"/>
            <a:ext cx="10981015" cy="786449"/>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31642">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6308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48316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6081186" y="1602319"/>
            <a:ext cx="5452533" cy="4086552"/>
          </a:xfrm>
          <a:prstGeom prst="rect">
            <a:avLst/>
          </a:prstGeom>
        </p:spPr>
        <p:txBody>
          <a:bodyPr>
            <a:normAutofit/>
          </a:bodyPr>
          <a:lstStyle>
            <a:lvl1pPr marL="0" indent="0">
              <a:buNone/>
              <a:defRPr sz="1600"/>
            </a:lvl1pPr>
          </a:lstStyle>
          <a:p>
            <a:r>
              <a:rPr lang="en-US"/>
              <a:t>Click icon to add picture</a:t>
            </a:r>
          </a:p>
        </p:txBody>
      </p:sp>
      <p:sp>
        <p:nvSpPr>
          <p:cNvPr id="5" name="Text Placeholder 5">
            <a:extLst>
              <a:ext uri="{FF2B5EF4-FFF2-40B4-BE49-F238E27FC236}">
                <a16:creationId xmlns:a16="http://schemas.microsoft.com/office/drawing/2014/main" id="{E2CCCC15-2C98-B047-96FD-2DF6BE0B1039}"/>
              </a:ext>
            </a:extLst>
          </p:cNvPr>
          <p:cNvSpPr>
            <a:spLocks noGrp="1"/>
          </p:cNvSpPr>
          <p:nvPr>
            <p:ph type="body" sz="quarter" idx="14"/>
          </p:nvPr>
        </p:nvSpPr>
        <p:spPr>
          <a:xfrm>
            <a:off x="675544" y="1597153"/>
            <a:ext cx="5188809"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2786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10">
            <a:extLst>
              <a:ext uri="{FF2B5EF4-FFF2-40B4-BE49-F238E27FC236}">
                <a16:creationId xmlns:a16="http://schemas.microsoft.com/office/drawing/2014/main" id="{51818907-0E41-8546-8C19-4704E8E19F15}"/>
              </a:ext>
            </a:extLst>
          </p:cNvPr>
          <p:cNvSpPr>
            <a:spLocks noGrp="1"/>
          </p:cNvSpPr>
          <p:nvPr>
            <p:ph sz="quarter" idx="10"/>
          </p:nvPr>
        </p:nvSpPr>
        <p:spPr>
          <a:xfrm>
            <a:off x="663788" y="3102688"/>
            <a:ext cx="2722645" cy="2316569"/>
          </a:xfrm>
        </p:spPr>
        <p:txBody>
          <a:bodyPr>
            <a:noAutofit/>
          </a:bodyPr>
          <a:lstStyle>
            <a:lvl1pPr marL="0" indent="0">
              <a:buNone/>
              <a:defRPr sz="2133" b="1">
                <a:solidFill>
                  <a:schemeClr val="accent5"/>
                </a:solidFill>
              </a:defRPr>
            </a:lvl1pPr>
            <a:lvl2pPr marL="309026" indent="-309026">
              <a:buFont typeface="Arial"/>
              <a:buChar char="•"/>
              <a:defRPr/>
            </a:lvl2pPr>
            <a:lvl3pPr marL="609585" indent="-300559">
              <a:tabLst/>
              <a:defRPr/>
            </a:lvl3pPr>
            <a:lvl4pPr marL="918610" indent="-309026">
              <a:defRPr/>
            </a:lvl4pPr>
            <a:lvl5pPr marL="1219170" indent="-300559">
              <a:defRPr/>
            </a:lvl5pPr>
          </a:lstStyle>
          <a:p>
            <a:pPr lvl="0"/>
            <a:r>
              <a:rPr lang="en-US"/>
              <a:t>Edit Master text styles</a:t>
            </a:r>
          </a:p>
        </p:txBody>
      </p:sp>
      <p:sp>
        <p:nvSpPr>
          <p:cNvPr id="5" name="Text Placeholder 3">
            <a:extLst>
              <a:ext uri="{FF2B5EF4-FFF2-40B4-BE49-F238E27FC236}">
                <a16:creationId xmlns:a16="http://schemas.microsoft.com/office/drawing/2014/main" id="{3E5CFD0A-D716-114A-886F-933EC23135D8}"/>
              </a:ext>
            </a:extLst>
          </p:cNvPr>
          <p:cNvSpPr>
            <a:spLocks noGrp="1"/>
          </p:cNvSpPr>
          <p:nvPr>
            <p:ph type="body" sz="quarter" idx="12"/>
          </p:nvPr>
        </p:nvSpPr>
        <p:spPr>
          <a:xfrm>
            <a:off x="663786" y="5659187"/>
            <a:ext cx="10364972" cy="617659"/>
          </a:xfrm>
        </p:spPr>
        <p:txBody>
          <a:bodyPr>
            <a:noAutofit/>
          </a:bodyPr>
          <a:lstStyle>
            <a:lvl1pPr>
              <a:lnSpc>
                <a:spcPct val="100000"/>
              </a:lnSpc>
              <a:defRPr sz="2133"/>
            </a:lvl1pPr>
          </a:lstStyle>
          <a:p>
            <a:pPr lvl="0"/>
            <a:r>
              <a:rPr lang="en-US"/>
              <a:t>Edit Master text styles</a:t>
            </a:r>
          </a:p>
        </p:txBody>
      </p:sp>
      <p:sp>
        <p:nvSpPr>
          <p:cNvPr id="6" name="Content Placeholder 10">
            <a:extLst>
              <a:ext uri="{FF2B5EF4-FFF2-40B4-BE49-F238E27FC236}">
                <a16:creationId xmlns:a16="http://schemas.microsoft.com/office/drawing/2014/main" id="{A91ADC71-BE6B-9946-870E-6E76A18DE29D}"/>
              </a:ext>
            </a:extLst>
          </p:cNvPr>
          <p:cNvSpPr>
            <a:spLocks noGrp="1"/>
          </p:cNvSpPr>
          <p:nvPr>
            <p:ph sz="quarter" idx="13"/>
          </p:nvPr>
        </p:nvSpPr>
        <p:spPr>
          <a:xfrm>
            <a:off x="9017311" y="3102688"/>
            <a:ext cx="2722645" cy="2316569"/>
          </a:xfrm>
        </p:spPr>
        <p:txBody>
          <a:bodyPr>
            <a:noAutofit/>
          </a:bodyPr>
          <a:lstStyle>
            <a:lvl1pPr marL="0" indent="0">
              <a:buNone/>
              <a:defRPr sz="2133" b="1">
                <a:solidFill>
                  <a:schemeClr val="accent6"/>
                </a:solidFill>
              </a:defRPr>
            </a:lvl1pPr>
            <a:lvl2pPr marL="309026" indent="-309026">
              <a:buFont typeface="Arial"/>
              <a:buChar char="•"/>
              <a:defRPr/>
            </a:lvl2pPr>
            <a:lvl3pPr marL="609585" indent="-300559">
              <a:tabLst/>
              <a:defRPr/>
            </a:lvl3pPr>
            <a:lvl4pPr marL="918610" indent="-309026">
              <a:defRPr/>
            </a:lvl4pPr>
            <a:lvl5pPr marL="1219170" indent="-300559">
              <a:defRPr/>
            </a:lvl5pPr>
          </a:lstStyle>
          <a:p>
            <a:pPr lvl="0"/>
            <a:r>
              <a:rPr lang="en-US"/>
              <a:t>Edit Master text styles</a:t>
            </a:r>
          </a:p>
        </p:txBody>
      </p:sp>
      <p:sp>
        <p:nvSpPr>
          <p:cNvPr id="7" name="Content Placeholder 10">
            <a:extLst>
              <a:ext uri="{FF2B5EF4-FFF2-40B4-BE49-F238E27FC236}">
                <a16:creationId xmlns:a16="http://schemas.microsoft.com/office/drawing/2014/main" id="{B2BB487F-757A-0942-B4EE-1F02936A0F91}"/>
              </a:ext>
            </a:extLst>
          </p:cNvPr>
          <p:cNvSpPr>
            <a:spLocks noGrp="1"/>
          </p:cNvSpPr>
          <p:nvPr>
            <p:ph sz="quarter" idx="14"/>
          </p:nvPr>
        </p:nvSpPr>
        <p:spPr>
          <a:xfrm>
            <a:off x="4810178" y="3102688"/>
            <a:ext cx="2722645" cy="2316569"/>
          </a:xfrm>
        </p:spPr>
        <p:txBody>
          <a:bodyPr>
            <a:noAutofit/>
          </a:bodyPr>
          <a:lstStyle>
            <a:lvl1pPr marL="0" indent="0">
              <a:buNone/>
              <a:defRPr sz="2133" b="1">
                <a:solidFill>
                  <a:schemeClr val="accent3"/>
                </a:solidFill>
              </a:defRPr>
            </a:lvl1pPr>
            <a:lvl2pPr marL="309026" indent="-309026">
              <a:buFont typeface="Arial"/>
              <a:buChar char="•"/>
              <a:defRPr/>
            </a:lvl2pPr>
            <a:lvl3pPr marL="609585" indent="-300559">
              <a:tabLst/>
              <a:defRPr/>
            </a:lvl3pPr>
            <a:lvl4pPr marL="918610" indent="-309026">
              <a:defRPr/>
            </a:lvl4pPr>
            <a:lvl5pPr marL="1219170" indent="-300559">
              <a:defRPr/>
            </a:lvl5pPr>
          </a:lstStyle>
          <a:p>
            <a:pPr lvl="0"/>
            <a:r>
              <a:rPr lang="en-US"/>
              <a:t>Edit Master text styles</a:t>
            </a:r>
          </a:p>
        </p:txBody>
      </p:sp>
      <p:sp>
        <p:nvSpPr>
          <p:cNvPr id="8" name="Picture Placeholder 15">
            <a:extLst>
              <a:ext uri="{FF2B5EF4-FFF2-40B4-BE49-F238E27FC236}">
                <a16:creationId xmlns:a16="http://schemas.microsoft.com/office/drawing/2014/main" id="{97C4D66D-1D33-D24B-B82A-29786E0B4DBD}"/>
              </a:ext>
            </a:extLst>
          </p:cNvPr>
          <p:cNvSpPr>
            <a:spLocks noGrp="1"/>
          </p:cNvSpPr>
          <p:nvPr>
            <p:ph type="pic" sz="quarter" idx="15"/>
          </p:nvPr>
        </p:nvSpPr>
        <p:spPr>
          <a:xfrm>
            <a:off x="663788" y="1598100"/>
            <a:ext cx="2722033" cy="1421177"/>
          </a:xfrm>
        </p:spPr>
        <p:txBody>
          <a:bodyPr anchor="ctr">
            <a:normAutofit/>
          </a:bodyPr>
          <a:lstStyle>
            <a:lvl1pPr algn="ctr">
              <a:defRPr sz="1600"/>
            </a:lvl1pPr>
          </a:lstStyle>
          <a:p>
            <a:r>
              <a:rPr lang="en-US"/>
              <a:t>Click icon to add picture</a:t>
            </a:r>
          </a:p>
        </p:txBody>
      </p:sp>
      <p:sp>
        <p:nvSpPr>
          <p:cNvPr id="9" name="Picture Placeholder 15">
            <a:extLst>
              <a:ext uri="{FF2B5EF4-FFF2-40B4-BE49-F238E27FC236}">
                <a16:creationId xmlns:a16="http://schemas.microsoft.com/office/drawing/2014/main" id="{D0403E0A-D912-BD45-B290-FFE49B5984C4}"/>
              </a:ext>
            </a:extLst>
          </p:cNvPr>
          <p:cNvSpPr>
            <a:spLocks noGrp="1"/>
          </p:cNvSpPr>
          <p:nvPr>
            <p:ph type="pic" sz="quarter" idx="16"/>
          </p:nvPr>
        </p:nvSpPr>
        <p:spPr>
          <a:xfrm>
            <a:off x="4810178" y="1598100"/>
            <a:ext cx="2722033" cy="1421177"/>
          </a:xfrm>
        </p:spPr>
        <p:txBody>
          <a:bodyPr anchor="ctr">
            <a:normAutofit/>
          </a:bodyPr>
          <a:lstStyle>
            <a:lvl1pPr algn="ctr">
              <a:defRPr sz="1600"/>
            </a:lvl1pPr>
          </a:lstStyle>
          <a:p>
            <a:r>
              <a:rPr lang="en-US"/>
              <a:t>Click icon to add picture</a:t>
            </a:r>
          </a:p>
        </p:txBody>
      </p:sp>
      <p:sp>
        <p:nvSpPr>
          <p:cNvPr id="10" name="Picture Placeholder 15">
            <a:extLst>
              <a:ext uri="{FF2B5EF4-FFF2-40B4-BE49-F238E27FC236}">
                <a16:creationId xmlns:a16="http://schemas.microsoft.com/office/drawing/2014/main" id="{DF0E45BE-E6AB-C04C-A943-762C808A750F}"/>
              </a:ext>
            </a:extLst>
          </p:cNvPr>
          <p:cNvSpPr>
            <a:spLocks noGrp="1"/>
          </p:cNvSpPr>
          <p:nvPr>
            <p:ph type="pic" sz="quarter" idx="17"/>
          </p:nvPr>
        </p:nvSpPr>
        <p:spPr>
          <a:xfrm>
            <a:off x="9017312" y="1598100"/>
            <a:ext cx="2722033" cy="1421177"/>
          </a:xfrm>
        </p:spPr>
        <p:txBody>
          <a:bodyPr anchor="ctr">
            <a:normAutofit/>
          </a:bodyPr>
          <a:lstStyle>
            <a:lvl1pPr algn="ctr">
              <a:defRPr sz="1600"/>
            </a:lvl1pPr>
          </a:lstStyle>
          <a:p>
            <a:r>
              <a:rPr lang="en-US"/>
              <a:t>Click icon to add picture</a:t>
            </a:r>
          </a:p>
        </p:txBody>
      </p:sp>
    </p:spTree>
    <p:extLst>
      <p:ext uri="{BB962C8B-B14F-4D97-AF65-F5344CB8AC3E}">
        <p14:creationId xmlns:p14="http://schemas.microsoft.com/office/powerpoint/2010/main" val="267232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b" anchorCtr="0">
            <a:noAutofit/>
          </a:bodyPr>
          <a:lstStyle>
            <a:lvl1pPr algn="l">
              <a:defRPr sz="2933">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692815" y="1996369"/>
            <a:ext cx="2489059" cy="3080523"/>
          </a:xfrm>
          <a:solidFill>
            <a:schemeClr val="accent5"/>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3463295" y="1996369"/>
            <a:ext cx="2489059" cy="3080523"/>
          </a:xfrm>
          <a:solidFill>
            <a:schemeClr val="accent3"/>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6233775" y="1996369"/>
            <a:ext cx="2489059" cy="3080523"/>
          </a:xfrm>
          <a:solidFill>
            <a:schemeClr val="accent4"/>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9004256" y="1996369"/>
            <a:ext cx="2489059" cy="3080523"/>
          </a:xfrm>
          <a:solidFill>
            <a:schemeClr val="accent6"/>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122414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a16="http://schemas.microsoft.com/office/drawing/2014/main" id="{8D0F1C9A-ED2E-6A49-AEB1-9E70633CD0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7" name="Picture 6"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2" name="Title 1"/>
          <p:cNvSpPr>
            <a:spLocks noGrp="1"/>
          </p:cNvSpPr>
          <p:nvPr>
            <p:ph type="title"/>
          </p:nvPr>
        </p:nvSpPr>
        <p:spPr>
          <a:xfrm>
            <a:off x="661670" y="1886528"/>
            <a:ext cx="9148233" cy="2060061"/>
          </a:xfrm>
        </p:spPr>
        <p:txBody>
          <a:bodyPr lIns="0" tIns="0" rIns="0" bIns="0" anchor="t" anchorCtr="0">
            <a:noAutofit/>
          </a:bodyPr>
          <a:lstStyle>
            <a:lvl1pPr marL="120648" indent="-120648"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61671" y="4876801"/>
            <a:ext cx="8308053" cy="1153580"/>
          </a:xfrm>
          <a:prstGeom prst="rect">
            <a:avLst/>
          </a:prstGeom>
        </p:spPr>
        <p:txBody>
          <a:bodyPr lIns="0" tIns="0" rIns="0" bIns="0">
            <a:noAutofit/>
          </a:bodyPr>
          <a:lstStyle>
            <a:lvl1pPr marL="0" indent="0">
              <a:lnSpc>
                <a:spcPct val="100000"/>
              </a:lnSpc>
              <a:spcBef>
                <a:spcPts val="0"/>
              </a:spcBef>
              <a:spcAft>
                <a:spcPts val="0"/>
              </a:spcAft>
              <a:buNone/>
              <a:defRPr sz="1600" b="1">
                <a:solidFill>
                  <a:schemeClr val="bg1"/>
                </a:solidFill>
              </a:defRPr>
            </a:lvl1pPr>
            <a:lvl2pPr marL="0" indent="0">
              <a:lnSpc>
                <a:spcPct val="100000"/>
              </a:lnSpc>
              <a:spcBef>
                <a:spcPts val="0"/>
              </a:spcBef>
              <a:spcAft>
                <a:spcPts val="0"/>
              </a:spcAft>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
        <p:nvSpPr>
          <p:cNvPr id="10" name="Slide Number Placeholder 5">
            <a:extLst>
              <a:ext uri="{FF2B5EF4-FFF2-40B4-BE49-F238E27FC236}">
                <a16:creationId xmlns:a16="http://schemas.microsoft.com/office/drawing/2014/main" id="{C81A09BC-2FD5-0B44-8AC7-75DF0615E105}"/>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92174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Divider with quote, purple gradient">
    <p:spTree>
      <p:nvGrpSpPr>
        <p:cNvPr id="1" name=""/>
        <p:cNvGrpSpPr/>
        <p:nvPr/>
      </p:nvGrpSpPr>
      <p:grpSpPr>
        <a:xfrm>
          <a:off x="0" y="0"/>
          <a:ext cx="0" cy="0"/>
          <a:chOff x="0" y="0"/>
          <a:chExt cx="0" cy="0"/>
        </a:xfrm>
      </p:grpSpPr>
      <p:pic>
        <p:nvPicPr>
          <p:cNvPr id="7" name="Picture 6" descr="Background5-01.png">
            <a:extLst>
              <a:ext uri="{FF2B5EF4-FFF2-40B4-BE49-F238E27FC236}">
                <a16:creationId xmlns:a16="http://schemas.microsoft.com/office/drawing/2014/main" id="{E7170E97-3B88-5D46-8B55-228406E10A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92001" cy="6864097"/>
          </a:xfrm>
          <a:prstGeom prst="rect">
            <a:avLst/>
          </a:prstGeom>
        </p:spPr>
      </p:pic>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
            <a:ext cx="12192001" cy="6864097"/>
          </a:xfrm>
          <a:prstGeom prst="rect">
            <a:avLst/>
          </a:prstGeom>
        </p:spPr>
      </p:pic>
      <p:sp>
        <p:nvSpPr>
          <p:cNvPr id="2" name="Title 1"/>
          <p:cNvSpPr>
            <a:spLocks noGrp="1"/>
          </p:cNvSpPr>
          <p:nvPr>
            <p:ph type="title"/>
          </p:nvPr>
        </p:nvSpPr>
        <p:spPr>
          <a:xfrm>
            <a:off x="661670" y="1886528"/>
            <a:ext cx="9148233" cy="2060061"/>
          </a:xfrm>
        </p:spPr>
        <p:txBody>
          <a:bodyPr lIns="0" tIns="0" rIns="0" bIns="0" anchor="t" anchorCtr="0">
            <a:noAutofit/>
          </a:bodyPr>
          <a:lstStyle>
            <a:lvl1pPr marL="120648" indent="-120648"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61671" y="4876801"/>
            <a:ext cx="8308053" cy="1153580"/>
          </a:xfrm>
          <a:prstGeom prst="rect">
            <a:avLst/>
          </a:prstGeom>
        </p:spPr>
        <p:txBody>
          <a:bodyPr lIns="0" tIns="0" rIns="0" bIns="0">
            <a:noAutofit/>
          </a:bodyPr>
          <a:lstStyle>
            <a:lvl1pPr marL="0" indent="0">
              <a:lnSpc>
                <a:spcPct val="100000"/>
              </a:lnSpc>
              <a:spcBef>
                <a:spcPts val="0"/>
              </a:spcBef>
              <a:spcAft>
                <a:spcPts val="0"/>
              </a:spcAft>
              <a:buNone/>
              <a:defRPr sz="1600" b="1">
                <a:solidFill>
                  <a:schemeClr val="bg1"/>
                </a:solidFill>
              </a:defRPr>
            </a:lvl1pPr>
            <a:lvl2pPr marL="0" indent="0">
              <a:lnSpc>
                <a:spcPct val="100000"/>
              </a:lnSpc>
              <a:spcBef>
                <a:spcPts val="0"/>
              </a:spcBef>
              <a:spcAft>
                <a:spcPts val="0"/>
              </a:spcAft>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F32B603A-B3C8-0048-8EA1-99FE9A1F7AB9}"/>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811673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Divider with quote, purple gradient">
    <p:spTree>
      <p:nvGrpSpPr>
        <p:cNvPr id="1" name=""/>
        <p:cNvGrpSpPr/>
        <p:nvPr/>
      </p:nvGrpSpPr>
      <p:grpSpPr>
        <a:xfrm>
          <a:off x="0" y="0"/>
          <a:ext cx="0" cy="0"/>
          <a:chOff x="0" y="0"/>
          <a:chExt cx="0" cy="0"/>
        </a:xfrm>
      </p:grpSpPr>
      <p:pic>
        <p:nvPicPr>
          <p:cNvPr id="7" name="Picture 6" descr="Background7-01.png">
            <a:extLst>
              <a:ext uri="{FF2B5EF4-FFF2-40B4-BE49-F238E27FC236}">
                <a16:creationId xmlns:a16="http://schemas.microsoft.com/office/drawing/2014/main" id="{40378374-AA26-7F48-9C93-7F61B48362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4096"/>
          </a:xfrm>
          <a:prstGeom prst="rect">
            <a:avLst/>
          </a:prstGeom>
        </p:spPr>
      </p:pic>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64096"/>
          </a:xfrm>
          <a:prstGeom prst="rect">
            <a:avLst/>
          </a:prstGeom>
          <a:solidFill>
            <a:schemeClr val="bg1"/>
          </a:solidFill>
        </p:spPr>
      </p:pic>
      <p:sp>
        <p:nvSpPr>
          <p:cNvPr id="2" name="Title 1"/>
          <p:cNvSpPr>
            <a:spLocks noGrp="1"/>
          </p:cNvSpPr>
          <p:nvPr>
            <p:ph type="title"/>
          </p:nvPr>
        </p:nvSpPr>
        <p:spPr>
          <a:xfrm>
            <a:off x="661670" y="1886528"/>
            <a:ext cx="9148233" cy="2060061"/>
          </a:xfrm>
        </p:spPr>
        <p:txBody>
          <a:bodyPr lIns="0" tIns="0" rIns="0" bIns="0" anchor="t" anchorCtr="0">
            <a:noAutofit/>
          </a:bodyPr>
          <a:lstStyle>
            <a:lvl1pPr marL="120648" indent="-120648"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61671" y="4876801"/>
            <a:ext cx="8308053" cy="1153580"/>
          </a:xfrm>
          <a:prstGeom prst="rect">
            <a:avLst/>
          </a:prstGeom>
        </p:spPr>
        <p:txBody>
          <a:bodyPr lIns="0" tIns="0" rIns="0" bIns="0">
            <a:noAutofit/>
          </a:bodyPr>
          <a:lstStyle>
            <a:lvl1pPr marL="0" indent="0">
              <a:lnSpc>
                <a:spcPct val="100000"/>
              </a:lnSpc>
              <a:spcBef>
                <a:spcPts val="0"/>
              </a:spcBef>
              <a:spcAft>
                <a:spcPts val="0"/>
              </a:spcAft>
              <a:buNone/>
              <a:defRPr sz="1600" b="1">
                <a:solidFill>
                  <a:schemeClr val="bg1"/>
                </a:solidFill>
              </a:defRPr>
            </a:lvl1pPr>
            <a:lvl2pPr marL="0" indent="0">
              <a:lnSpc>
                <a:spcPct val="100000"/>
              </a:lnSpc>
              <a:spcBef>
                <a:spcPts val="0"/>
              </a:spcBef>
              <a:spcAft>
                <a:spcPts val="0"/>
              </a:spcAft>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78836120-7A63-974D-8BF1-769D9ABA8335}"/>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24167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9144000" y="0"/>
            <a:ext cx="3058168" cy="6858000"/>
          </a:xfrm>
          <a:prstGeom prst="rect">
            <a:avLst/>
          </a:prstGeom>
        </p:spPr>
      </p:pic>
      <p:sp>
        <p:nvSpPr>
          <p:cNvPr id="15" name="Title 14"/>
          <p:cNvSpPr>
            <a:spLocks noGrp="1"/>
          </p:cNvSpPr>
          <p:nvPr>
            <p:ph type="title"/>
          </p:nvPr>
        </p:nvSpPr>
        <p:spPr>
          <a:xfrm>
            <a:off x="609600" y="1828800"/>
            <a:ext cx="4267200" cy="1752600"/>
          </a:xfrm>
        </p:spPr>
        <p:txBody>
          <a:bodyPr anchor="b">
            <a:noAutofit/>
          </a:bodyPr>
          <a:lstStyle>
            <a:lvl1pPr>
              <a:defRPr sz="4400"/>
            </a:lvl1pPr>
          </a:lstStyle>
          <a:p>
            <a:r>
              <a:rPr lang="en-US"/>
              <a:t>Click to edit Master title style</a:t>
            </a:r>
            <a:endParaRPr lang="en-US" dirty="0"/>
          </a:p>
        </p:txBody>
      </p:sp>
      <p:sp>
        <p:nvSpPr>
          <p:cNvPr id="3" name="Text Placeholder 2"/>
          <p:cNvSpPr>
            <a:spLocks noGrp="1"/>
          </p:cNvSpPr>
          <p:nvPr>
            <p:ph type="body" sz="quarter" idx="13"/>
          </p:nvPr>
        </p:nvSpPr>
        <p:spPr>
          <a:xfrm>
            <a:off x="609601" y="3578225"/>
            <a:ext cx="4267527"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99660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Divider with quote, purple gradient">
    <p:spTree>
      <p:nvGrpSpPr>
        <p:cNvPr id="1" name=""/>
        <p:cNvGrpSpPr/>
        <p:nvPr/>
      </p:nvGrpSpPr>
      <p:grpSpPr>
        <a:xfrm>
          <a:off x="0" y="0"/>
          <a:ext cx="0" cy="0"/>
          <a:chOff x="0" y="0"/>
          <a:chExt cx="0" cy="0"/>
        </a:xfrm>
      </p:grpSpPr>
      <p:pic>
        <p:nvPicPr>
          <p:cNvPr id="7" name="Picture 6" descr="Background6-01.png">
            <a:extLst>
              <a:ext uri="{FF2B5EF4-FFF2-40B4-BE49-F238E27FC236}">
                <a16:creationId xmlns:a16="http://schemas.microsoft.com/office/drawing/2014/main" id="{DECE967F-D7F7-AA40-A41C-493CB5243A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2000" cy="6864096"/>
          </a:xfrm>
          <a:prstGeom prst="rect">
            <a:avLst/>
          </a:prstGeom>
        </p:spPr>
      </p:pic>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61670" y="1886528"/>
            <a:ext cx="9148233" cy="2060061"/>
          </a:xfrm>
        </p:spPr>
        <p:txBody>
          <a:bodyPr lIns="0" tIns="0" rIns="0" bIns="0" anchor="t" anchorCtr="0">
            <a:noAutofit/>
          </a:bodyPr>
          <a:lstStyle>
            <a:lvl1pPr marL="120648" indent="-120648"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61671" y="4876801"/>
            <a:ext cx="8308053" cy="1153580"/>
          </a:xfrm>
          <a:prstGeom prst="rect">
            <a:avLst/>
          </a:prstGeom>
        </p:spPr>
        <p:txBody>
          <a:bodyPr lIns="0" tIns="0" rIns="0" bIns="0">
            <a:noAutofit/>
          </a:bodyPr>
          <a:lstStyle>
            <a:lvl1pPr marL="0" indent="0">
              <a:lnSpc>
                <a:spcPct val="100000"/>
              </a:lnSpc>
              <a:spcBef>
                <a:spcPts val="0"/>
              </a:spcBef>
              <a:spcAft>
                <a:spcPts val="0"/>
              </a:spcAft>
              <a:buNone/>
              <a:defRPr sz="1600" b="1">
                <a:solidFill>
                  <a:schemeClr val="bg1"/>
                </a:solidFill>
              </a:defRPr>
            </a:lvl1pPr>
            <a:lvl2pPr marL="0" indent="0">
              <a:lnSpc>
                <a:spcPct val="100000"/>
              </a:lnSpc>
              <a:spcBef>
                <a:spcPts val="0"/>
              </a:spcBef>
              <a:spcAft>
                <a:spcPts val="0"/>
              </a:spcAft>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723769AA-5690-3149-A4CA-7BD2F82A5990}"/>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006605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2225"/>
            <a:ext cx="12199733" cy="6870225"/>
          </a:xfrm>
          <a:prstGeom prst="rect">
            <a:avLst/>
          </a:prstGeom>
        </p:spPr>
      </p:pic>
      <p:sp>
        <p:nvSpPr>
          <p:cNvPr id="2" name="TextBox 1"/>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3" name="TextBox 2"/>
          <p:cNvSpPr txBox="1"/>
          <p:nvPr/>
        </p:nvSpPr>
        <p:spPr>
          <a:xfrm>
            <a:off x="555830" y="6337344"/>
            <a:ext cx="6158236"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2225"/>
            <a:ext cx="12199733" cy="6870225"/>
          </a:xfrm>
          <a:prstGeom prst="rect">
            <a:avLst/>
          </a:prstGeom>
        </p:spPr>
      </p:pic>
      <p:sp>
        <p:nvSpPr>
          <p:cNvPr id="9" name="TextBox 8"/>
          <p:cNvSpPr txBox="1"/>
          <p:nvPr/>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0" name="TextBox 9"/>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pic>
        <p:nvPicPr>
          <p:cNvPr id="12" name="Picture 11" descr="Association_PPT_Back_Horz_Adjustr2-03.png">
            <a:extLst>
              <a:ext uri="{FF2B5EF4-FFF2-40B4-BE49-F238E27FC236}">
                <a16:creationId xmlns:a16="http://schemas.microsoft.com/office/drawing/2014/main" id="{42E7AFC5-67DE-C04D-A82B-AEB1C08A70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2225"/>
            <a:ext cx="12199733" cy="6870225"/>
          </a:xfrm>
          <a:prstGeom prst="rect">
            <a:avLst/>
          </a:prstGeom>
        </p:spPr>
      </p:pic>
      <p:sp>
        <p:nvSpPr>
          <p:cNvPr id="13" name="TextBox 12">
            <a:extLst>
              <a:ext uri="{FF2B5EF4-FFF2-40B4-BE49-F238E27FC236}">
                <a16:creationId xmlns:a16="http://schemas.microsoft.com/office/drawing/2014/main" id="{E5F3E8E7-3168-9745-8CF7-DD70FB983358}"/>
              </a:ext>
            </a:extLst>
          </p:cNvPr>
          <p:cNvSpPr txBox="1"/>
          <p:nvPr userDrawn="1"/>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4" name="TextBox 13">
            <a:extLst>
              <a:ext uri="{FF2B5EF4-FFF2-40B4-BE49-F238E27FC236}">
                <a16:creationId xmlns:a16="http://schemas.microsoft.com/office/drawing/2014/main" id="{F09A1326-AADF-6A4A-87C1-C3F3A49329A3}"/>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5" name="Picture 14">
            <a:extLst>
              <a:ext uri="{FF2B5EF4-FFF2-40B4-BE49-F238E27FC236}">
                <a16:creationId xmlns:a16="http://schemas.microsoft.com/office/drawing/2014/main" id="{658201F1-1616-FB4B-8266-296F14C425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spTree>
    <p:extLst>
      <p:ext uri="{BB962C8B-B14F-4D97-AF65-F5344CB8AC3E}">
        <p14:creationId xmlns:p14="http://schemas.microsoft.com/office/powerpoint/2010/main" val="183918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hank you, AICP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4" name="TextBox 3"/>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6" name="TextBox 5"/>
          <p:cNvSpPr txBox="1"/>
          <p:nvPr/>
        </p:nvSpPr>
        <p:spPr>
          <a:xfrm>
            <a:off x="555830" y="6337344"/>
            <a:ext cx="6877903"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pic>
        <p:nvPicPr>
          <p:cNvPr id="7" name="Picture 6"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sp>
        <p:nvSpPr>
          <p:cNvPr id="12" name="TextBox 11">
            <a:extLst>
              <a:ext uri="{FF2B5EF4-FFF2-40B4-BE49-F238E27FC236}">
                <a16:creationId xmlns:a16="http://schemas.microsoft.com/office/drawing/2014/main" id="{BCB9DF89-6D93-B741-BAD6-92FEE414F548}"/>
              </a:ext>
            </a:extLst>
          </p:cNvPr>
          <p:cNvSpPr txBox="1"/>
          <p:nvPr/>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3" name="TextBox 12">
            <a:extLst>
              <a:ext uri="{FF2B5EF4-FFF2-40B4-BE49-F238E27FC236}">
                <a16:creationId xmlns:a16="http://schemas.microsoft.com/office/drawing/2014/main" id="{7F47AD89-FFB0-3B47-986A-0ECDA428C144}"/>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0" name="Picture 9" descr="Association_PPT_Back_Horz_Adjustr2-03.png">
            <a:extLst>
              <a:ext uri="{FF2B5EF4-FFF2-40B4-BE49-F238E27FC236}">
                <a16:creationId xmlns:a16="http://schemas.microsoft.com/office/drawing/2014/main" id="{9479DEA4-3FF1-3547-91FD-E8C23554DD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4" name="Picture 13">
            <a:extLst>
              <a:ext uri="{FF2B5EF4-FFF2-40B4-BE49-F238E27FC236}">
                <a16:creationId xmlns:a16="http://schemas.microsoft.com/office/drawing/2014/main" id="{9CC29681-B6A9-D345-9926-67A90C3700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sp>
        <p:nvSpPr>
          <p:cNvPr id="15" name="TextBox 14">
            <a:extLst>
              <a:ext uri="{FF2B5EF4-FFF2-40B4-BE49-F238E27FC236}">
                <a16:creationId xmlns:a16="http://schemas.microsoft.com/office/drawing/2014/main" id="{F2918DEC-E7A5-2D46-83E1-352B9A2B6BC3}"/>
              </a:ext>
            </a:extLst>
          </p:cNvPr>
          <p:cNvSpPr txBox="1"/>
          <p:nvPr userDrawn="1"/>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6" name="TextBox 15">
            <a:extLst>
              <a:ext uri="{FF2B5EF4-FFF2-40B4-BE49-F238E27FC236}">
                <a16:creationId xmlns:a16="http://schemas.microsoft.com/office/drawing/2014/main" id="{586C07DD-7BFA-1E40-9122-211447A09DC2}"/>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1351575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2" name="TextBox 1"/>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7" name="TextBox 6"/>
          <p:cNvSpPr txBox="1"/>
          <p:nvPr/>
        </p:nvSpPr>
        <p:spPr>
          <a:xfrm>
            <a:off x="555830" y="6337344"/>
            <a:ext cx="6987969"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6279"/>
            <a:ext cx="1428047" cy="545253"/>
          </a:xfrm>
          <a:prstGeom prst="rect">
            <a:avLst/>
          </a:prstGeom>
        </p:spPr>
      </p:pic>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6279"/>
            <a:ext cx="1428047" cy="545253"/>
          </a:xfrm>
          <a:prstGeom prst="rect">
            <a:avLst/>
          </a:prstGeom>
        </p:spPr>
      </p:pic>
      <p:sp>
        <p:nvSpPr>
          <p:cNvPr id="12" name="TextBox 11">
            <a:extLst>
              <a:ext uri="{FF2B5EF4-FFF2-40B4-BE49-F238E27FC236}">
                <a16:creationId xmlns:a16="http://schemas.microsoft.com/office/drawing/2014/main" id="{217B7964-9CD5-A84A-A5CA-3EC302985CB3}"/>
              </a:ext>
            </a:extLst>
          </p:cNvPr>
          <p:cNvSpPr txBox="1"/>
          <p:nvPr/>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3" name="TextBox 12">
            <a:extLst>
              <a:ext uri="{FF2B5EF4-FFF2-40B4-BE49-F238E27FC236}">
                <a16:creationId xmlns:a16="http://schemas.microsoft.com/office/drawing/2014/main" id="{A46E602D-B16F-134A-BE1D-D046645DA139}"/>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0" name="Picture 9" descr="Association_PPT_Back_Horz_Adjustr2-03.png">
            <a:extLst>
              <a:ext uri="{FF2B5EF4-FFF2-40B4-BE49-F238E27FC236}">
                <a16:creationId xmlns:a16="http://schemas.microsoft.com/office/drawing/2014/main" id="{3C2CC27A-1409-C645-8E4B-007434DC4B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4" name="Picture 13">
            <a:extLst>
              <a:ext uri="{FF2B5EF4-FFF2-40B4-BE49-F238E27FC236}">
                <a16:creationId xmlns:a16="http://schemas.microsoft.com/office/drawing/2014/main" id="{B1E04200-3393-8541-86F4-F46F970531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501" y="716279"/>
            <a:ext cx="1428047" cy="545253"/>
          </a:xfrm>
          <a:prstGeom prst="rect">
            <a:avLst/>
          </a:prstGeom>
        </p:spPr>
      </p:pic>
      <p:sp>
        <p:nvSpPr>
          <p:cNvPr id="15" name="TextBox 14">
            <a:extLst>
              <a:ext uri="{FF2B5EF4-FFF2-40B4-BE49-F238E27FC236}">
                <a16:creationId xmlns:a16="http://schemas.microsoft.com/office/drawing/2014/main" id="{240C592F-48CC-004D-960B-1B73898BDAC0}"/>
              </a:ext>
            </a:extLst>
          </p:cNvPr>
          <p:cNvSpPr txBox="1"/>
          <p:nvPr userDrawn="1"/>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6" name="TextBox 15">
            <a:extLst>
              <a:ext uri="{FF2B5EF4-FFF2-40B4-BE49-F238E27FC236}">
                <a16:creationId xmlns:a16="http://schemas.microsoft.com/office/drawing/2014/main" id="{105F6532-D1A9-C942-90AB-FFC7F600439F}"/>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1425274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hank you, CGM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4" name="TextBox 3"/>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6" name="TextBox 5"/>
          <p:cNvSpPr txBox="1"/>
          <p:nvPr/>
        </p:nvSpPr>
        <p:spPr>
          <a:xfrm>
            <a:off x="555830" y="6337344"/>
            <a:ext cx="7148836"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117" y="708372"/>
            <a:ext cx="1549715" cy="541272"/>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117" y="708372"/>
            <a:ext cx="1549715" cy="541272"/>
          </a:xfrm>
          <a:prstGeom prst="rect">
            <a:avLst/>
          </a:prstGeom>
        </p:spPr>
      </p:pic>
      <p:sp>
        <p:nvSpPr>
          <p:cNvPr id="12" name="TextBox 11">
            <a:extLst>
              <a:ext uri="{FF2B5EF4-FFF2-40B4-BE49-F238E27FC236}">
                <a16:creationId xmlns:a16="http://schemas.microsoft.com/office/drawing/2014/main" id="{C5B17B23-8F38-8F41-8F7F-3743DDA5180D}"/>
              </a:ext>
            </a:extLst>
          </p:cNvPr>
          <p:cNvSpPr txBox="1"/>
          <p:nvPr/>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3" name="TextBox 12">
            <a:extLst>
              <a:ext uri="{FF2B5EF4-FFF2-40B4-BE49-F238E27FC236}">
                <a16:creationId xmlns:a16="http://schemas.microsoft.com/office/drawing/2014/main" id="{BDC22E09-08A4-B04E-94F6-6DEBB840109E}"/>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0" name="Picture 9" descr="Association_PPT_Back_Horz_Adjustr2-03.png">
            <a:extLst>
              <a:ext uri="{FF2B5EF4-FFF2-40B4-BE49-F238E27FC236}">
                <a16:creationId xmlns:a16="http://schemas.microsoft.com/office/drawing/2014/main" id="{27F0147B-49C1-8C4E-9459-6CF42DB753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4" name="Picture 13">
            <a:extLst>
              <a:ext uri="{FF2B5EF4-FFF2-40B4-BE49-F238E27FC236}">
                <a16:creationId xmlns:a16="http://schemas.microsoft.com/office/drawing/2014/main" id="{62EE2D6D-3EFE-574B-B918-2229A03946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5117" y="708372"/>
            <a:ext cx="1549715" cy="541272"/>
          </a:xfrm>
          <a:prstGeom prst="rect">
            <a:avLst/>
          </a:prstGeom>
        </p:spPr>
      </p:pic>
      <p:sp>
        <p:nvSpPr>
          <p:cNvPr id="15" name="TextBox 14">
            <a:extLst>
              <a:ext uri="{FF2B5EF4-FFF2-40B4-BE49-F238E27FC236}">
                <a16:creationId xmlns:a16="http://schemas.microsoft.com/office/drawing/2014/main" id="{45DBE0D6-EA72-3743-8DA7-5DE2C237FA3F}"/>
              </a:ext>
            </a:extLst>
          </p:cNvPr>
          <p:cNvSpPr txBox="1"/>
          <p:nvPr userDrawn="1"/>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6" name="TextBox 15">
            <a:extLst>
              <a:ext uri="{FF2B5EF4-FFF2-40B4-BE49-F238E27FC236}">
                <a16:creationId xmlns:a16="http://schemas.microsoft.com/office/drawing/2014/main" id="{B92C3DDA-F3E0-234A-A8D5-CC14B9AB9B7A}"/>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4221451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2225"/>
            <a:ext cx="12199733" cy="6870225"/>
          </a:xfrm>
          <a:prstGeom prst="rect">
            <a:avLst/>
          </a:prstGeom>
        </p:spPr>
      </p:pic>
      <p:sp>
        <p:nvSpPr>
          <p:cNvPr id="2" name="TextBox 1"/>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3" name="TextBox 2"/>
          <p:cNvSpPr txBox="1"/>
          <p:nvPr/>
        </p:nvSpPr>
        <p:spPr>
          <a:xfrm>
            <a:off x="555830" y="6337344"/>
            <a:ext cx="6158236"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
            <a:ext cx="12199733" cy="6870225"/>
          </a:xfrm>
          <a:prstGeom prst="rect">
            <a:avLst/>
          </a:prstGeom>
        </p:spPr>
      </p:pic>
      <p:sp>
        <p:nvSpPr>
          <p:cNvPr id="9" name="TextBox 8"/>
          <p:cNvSpPr txBox="1"/>
          <p:nvPr/>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pic>
        <p:nvPicPr>
          <p:cNvPr id="12" name="Picture 11">
            <a:extLst>
              <a:ext uri="{FF2B5EF4-FFF2-40B4-BE49-F238E27FC236}">
                <a16:creationId xmlns:a16="http://schemas.microsoft.com/office/drawing/2014/main" id="{60AFCF44-5727-0D48-B7C4-084C38853A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3949" y="5275782"/>
            <a:ext cx="939380" cy="327188"/>
          </a:xfrm>
          <a:prstGeom prst="rect">
            <a:avLst/>
          </a:prstGeom>
        </p:spPr>
      </p:pic>
      <p:pic>
        <p:nvPicPr>
          <p:cNvPr id="13" name="Picture 12">
            <a:extLst>
              <a:ext uri="{FF2B5EF4-FFF2-40B4-BE49-F238E27FC236}">
                <a16:creationId xmlns:a16="http://schemas.microsoft.com/office/drawing/2014/main" id="{9B0746D1-72BF-7B40-A854-7EC29DE6F28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74363" y="5274502"/>
            <a:ext cx="861168" cy="328468"/>
          </a:xfrm>
          <a:prstGeom prst="rect">
            <a:avLst/>
          </a:prstGeom>
        </p:spPr>
      </p:pic>
      <p:pic>
        <p:nvPicPr>
          <p:cNvPr id="14" name="Picture 13">
            <a:extLst>
              <a:ext uri="{FF2B5EF4-FFF2-40B4-BE49-F238E27FC236}">
                <a16:creationId xmlns:a16="http://schemas.microsoft.com/office/drawing/2014/main" id="{BF5444E5-74ED-0E40-8130-17F3D04F3B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9417" y="5277582"/>
            <a:ext cx="906528" cy="326668"/>
          </a:xfrm>
          <a:prstGeom prst="rect">
            <a:avLst/>
          </a:prstGeom>
        </p:spPr>
      </p:pic>
      <p:pic>
        <p:nvPicPr>
          <p:cNvPr id="15" name="Picture 14">
            <a:extLst>
              <a:ext uri="{FF2B5EF4-FFF2-40B4-BE49-F238E27FC236}">
                <a16:creationId xmlns:a16="http://schemas.microsoft.com/office/drawing/2014/main" id="{96F230CA-2D40-9A42-B8E5-FF2913BC73E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1746" y="5274502"/>
            <a:ext cx="726111" cy="328468"/>
          </a:xfrm>
          <a:prstGeom prst="rect">
            <a:avLst/>
          </a:prstGeom>
        </p:spPr>
      </p:pic>
      <p:sp>
        <p:nvSpPr>
          <p:cNvPr id="17" name="TextBox 16">
            <a:extLst>
              <a:ext uri="{FF2B5EF4-FFF2-40B4-BE49-F238E27FC236}">
                <a16:creationId xmlns:a16="http://schemas.microsoft.com/office/drawing/2014/main" id="{C853A7D6-B915-7F47-BDAE-5BA80295F18C}"/>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6" name="Picture 15" descr="Association_PPT_Back_Horz_Adjustr2-03.png">
            <a:extLst>
              <a:ext uri="{FF2B5EF4-FFF2-40B4-BE49-F238E27FC236}">
                <a16:creationId xmlns:a16="http://schemas.microsoft.com/office/drawing/2014/main" id="{119EBC3D-6118-0C46-99F3-811EBDECB5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
            <a:ext cx="12199733" cy="6870225"/>
          </a:xfrm>
          <a:prstGeom prst="rect">
            <a:avLst/>
          </a:prstGeom>
        </p:spPr>
      </p:pic>
      <p:sp>
        <p:nvSpPr>
          <p:cNvPr id="18" name="TextBox 17">
            <a:extLst>
              <a:ext uri="{FF2B5EF4-FFF2-40B4-BE49-F238E27FC236}">
                <a16:creationId xmlns:a16="http://schemas.microsoft.com/office/drawing/2014/main" id="{AEBF8851-190A-4249-870C-8912A2386611}"/>
              </a:ext>
            </a:extLst>
          </p:cNvPr>
          <p:cNvSpPr txBox="1"/>
          <p:nvPr userDrawn="1"/>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pic>
        <p:nvPicPr>
          <p:cNvPr id="19" name="Picture 18">
            <a:extLst>
              <a:ext uri="{FF2B5EF4-FFF2-40B4-BE49-F238E27FC236}">
                <a16:creationId xmlns:a16="http://schemas.microsoft.com/office/drawing/2014/main" id="{8A5C8C9F-BF48-7846-96FC-6325CE260BB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3267" y="716279"/>
            <a:ext cx="1846636" cy="814597"/>
          </a:xfrm>
          <a:prstGeom prst="rect">
            <a:avLst/>
          </a:prstGeom>
        </p:spPr>
      </p:pic>
      <p:pic>
        <p:nvPicPr>
          <p:cNvPr id="20" name="Picture 19">
            <a:extLst>
              <a:ext uri="{FF2B5EF4-FFF2-40B4-BE49-F238E27FC236}">
                <a16:creationId xmlns:a16="http://schemas.microsoft.com/office/drawing/2014/main" id="{5D481C7E-FF09-D949-BCAD-253BBA6B4A7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183949" y="5275782"/>
            <a:ext cx="939380" cy="327188"/>
          </a:xfrm>
          <a:prstGeom prst="rect">
            <a:avLst/>
          </a:prstGeom>
        </p:spPr>
      </p:pic>
      <p:pic>
        <p:nvPicPr>
          <p:cNvPr id="21" name="Picture 20">
            <a:extLst>
              <a:ext uri="{FF2B5EF4-FFF2-40B4-BE49-F238E27FC236}">
                <a16:creationId xmlns:a16="http://schemas.microsoft.com/office/drawing/2014/main" id="{1FAC0A34-A268-8943-B607-E31DBED64D3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974363" y="5274502"/>
            <a:ext cx="861168" cy="328468"/>
          </a:xfrm>
          <a:prstGeom prst="rect">
            <a:avLst/>
          </a:prstGeom>
        </p:spPr>
      </p:pic>
      <p:pic>
        <p:nvPicPr>
          <p:cNvPr id="22" name="Picture 21">
            <a:extLst>
              <a:ext uri="{FF2B5EF4-FFF2-40B4-BE49-F238E27FC236}">
                <a16:creationId xmlns:a16="http://schemas.microsoft.com/office/drawing/2014/main" id="{CD96C0C2-7AC6-8748-87BC-45D55E34E3A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19417" y="5277582"/>
            <a:ext cx="906528" cy="326668"/>
          </a:xfrm>
          <a:prstGeom prst="rect">
            <a:avLst/>
          </a:prstGeom>
        </p:spPr>
      </p:pic>
      <p:pic>
        <p:nvPicPr>
          <p:cNvPr id="23" name="Picture 22">
            <a:extLst>
              <a:ext uri="{FF2B5EF4-FFF2-40B4-BE49-F238E27FC236}">
                <a16:creationId xmlns:a16="http://schemas.microsoft.com/office/drawing/2014/main" id="{6B0849C6-AEAD-7741-B69A-B6F0F6D397A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71746" y="5274502"/>
            <a:ext cx="726111" cy="328468"/>
          </a:xfrm>
          <a:prstGeom prst="rect">
            <a:avLst/>
          </a:prstGeom>
        </p:spPr>
      </p:pic>
      <p:sp>
        <p:nvSpPr>
          <p:cNvPr id="24" name="TextBox 23">
            <a:extLst>
              <a:ext uri="{FF2B5EF4-FFF2-40B4-BE49-F238E27FC236}">
                <a16:creationId xmlns:a16="http://schemas.microsoft.com/office/drawing/2014/main" id="{360CB70D-F4E9-5248-BB36-43E6BC7CC21A}"/>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371893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hank you, AICP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4" name="TextBox 3"/>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6" name="TextBox 5"/>
          <p:cNvSpPr txBox="1"/>
          <p:nvPr/>
        </p:nvSpPr>
        <p:spPr>
          <a:xfrm>
            <a:off x="555830" y="6337344"/>
            <a:ext cx="6877903"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pic>
        <p:nvPicPr>
          <p:cNvPr id="7" name="Picture 6"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22" name="Picture 21">
            <a:extLst>
              <a:ext uri="{FF2B5EF4-FFF2-40B4-BE49-F238E27FC236}">
                <a16:creationId xmlns:a16="http://schemas.microsoft.com/office/drawing/2014/main" id="{71632E51-B0B9-8A4A-8210-54C9BFA5D0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3840" y="5428284"/>
            <a:ext cx="737369" cy="177672"/>
          </a:xfrm>
          <a:prstGeom prst="rect">
            <a:avLst/>
          </a:prstGeom>
        </p:spPr>
      </p:pic>
      <p:pic>
        <p:nvPicPr>
          <p:cNvPr id="23" name="Picture 22">
            <a:extLst>
              <a:ext uri="{FF2B5EF4-FFF2-40B4-BE49-F238E27FC236}">
                <a16:creationId xmlns:a16="http://schemas.microsoft.com/office/drawing/2014/main" id="{9CA329F4-86EF-954E-B7DA-16886E3DB4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12429" y="5414783"/>
            <a:ext cx="671376" cy="180807"/>
          </a:xfrm>
          <a:prstGeom prst="rect">
            <a:avLst/>
          </a:prstGeom>
        </p:spPr>
      </p:pic>
      <p:pic>
        <p:nvPicPr>
          <p:cNvPr id="24" name="Picture 23">
            <a:extLst>
              <a:ext uri="{FF2B5EF4-FFF2-40B4-BE49-F238E27FC236}">
                <a16:creationId xmlns:a16="http://schemas.microsoft.com/office/drawing/2014/main" id="{02667FC5-8062-684A-8C3B-62FA591719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5027" y="5425773"/>
            <a:ext cx="755036" cy="173455"/>
          </a:xfrm>
          <a:prstGeom prst="rect">
            <a:avLst/>
          </a:prstGeom>
        </p:spPr>
      </p:pic>
      <p:pic>
        <p:nvPicPr>
          <p:cNvPr id="25" name="Picture 24">
            <a:extLst>
              <a:ext uri="{FF2B5EF4-FFF2-40B4-BE49-F238E27FC236}">
                <a16:creationId xmlns:a16="http://schemas.microsoft.com/office/drawing/2014/main" id="{F812C090-B484-C547-8B02-F706710FBFC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1285" y="5413871"/>
            <a:ext cx="510580" cy="192085"/>
          </a:xfrm>
          <a:prstGeom prst="rect">
            <a:avLst/>
          </a:prstGeom>
        </p:spPr>
      </p:pic>
      <p:pic>
        <p:nvPicPr>
          <p:cNvPr id="26" name="Picture 25">
            <a:extLst>
              <a:ext uri="{FF2B5EF4-FFF2-40B4-BE49-F238E27FC236}">
                <a16:creationId xmlns:a16="http://schemas.microsoft.com/office/drawing/2014/main" id="{703607D4-130C-2C49-8B31-3FCD0149D4C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756" y="5236502"/>
            <a:ext cx="1256145" cy="369455"/>
          </a:xfrm>
          <a:prstGeom prst="rect">
            <a:avLst/>
          </a:prstGeom>
        </p:spPr>
      </p:pic>
      <p:sp>
        <p:nvSpPr>
          <p:cNvPr id="15" name="TextBox 14">
            <a:extLst>
              <a:ext uri="{FF2B5EF4-FFF2-40B4-BE49-F238E27FC236}">
                <a16:creationId xmlns:a16="http://schemas.microsoft.com/office/drawing/2014/main" id="{98C36FFF-C3A0-A844-B671-F42718ACB526}"/>
              </a:ext>
            </a:extLst>
          </p:cNvPr>
          <p:cNvSpPr txBox="1"/>
          <p:nvPr/>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6" name="TextBox 15">
            <a:extLst>
              <a:ext uri="{FF2B5EF4-FFF2-40B4-BE49-F238E27FC236}">
                <a16:creationId xmlns:a16="http://schemas.microsoft.com/office/drawing/2014/main" id="{33B49A54-0D05-274A-BC90-E6248B23F013}"/>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18" name="Picture 17">
            <a:extLst>
              <a:ext uri="{FF2B5EF4-FFF2-40B4-BE49-F238E27FC236}">
                <a16:creationId xmlns:a16="http://schemas.microsoft.com/office/drawing/2014/main" id="{D0B005FF-9057-3B46-AB46-B3F9C41686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0" y="719570"/>
            <a:ext cx="1509187" cy="545255"/>
          </a:xfrm>
          <a:prstGeom prst="rect">
            <a:avLst/>
          </a:prstGeom>
        </p:spPr>
      </p:pic>
      <p:pic>
        <p:nvPicPr>
          <p:cNvPr id="17" name="Picture 16" descr="Association_PPT_Back_Horz_Adjustr2-03.png">
            <a:extLst>
              <a:ext uri="{FF2B5EF4-FFF2-40B4-BE49-F238E27FC236}">
                <a16:creationId xmlns:a16="http://schemas.microsoft.com/office/drawing/2014/main" id="{8129D896-5DC8-A040-861C-631518395A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9" name="Picture 18">
            <a:extLst>
              <a:ext uri="{FF2B5EF4-FFF2-40B4-BE49-F238E27FC236}">
                <a16:creationId xmlns:a16="http://schemas.microsoft.com/office/drawing/2014/main" id="{9F75EB8A-523E-0A4B-9454-814035747F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33840" y="5428284"/>
            <a:ext cx="737369" cy="177672"/>
          </a:xfrm>
          <a:prstGeom prst="rect">
            <a:avLst/>
          </a:prstGeom>
        </p:spPr>
      </p:pic>
      <p:pic>
        <p:nvPicPr>
          <p:cNvPr id="20" name="Picture 19">
            <a:extLst>
              <a:ext uri="{FF2B5EF4-FFF2-40B4-BE49-F238E27FC236}">
                <a16:creationId xmlns:a16="http://schemas.microsoft.com/office/drawing/2014/main" id="{D6F19BDB-2D90-F84A-B651-EDE5891E19F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12429" y="5414783"/>
            <a:ext cx="671376" cy="180807"/>
          </a:xfrm>
          <a:prstGeom prst="rect">
            <a:avLst/>
          </a:prstGeom>
        </p:spPr>
      </p:pic>
      <p:pic>
        <p:nvPicPr>
          <p:cNvPr id="21" name="Picture 20">
            <a:extLst>
              <a:ext uri="{FF2B5EF4-FFF2-40B4-BE49-F238E27FC236}">
                <a16:creationId xmlns:a16="http://schemas.microsoft.com/office/drawing/2014/main" id="{9F1B2E8B-34C7-CF4F-A1E5-7A4A6A0602F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25027" y="5425773"/>
            <a:ext cx="755036" cy="173455"/>
          </a:xfrm>
          <a:prstGeom prst="rect">
            <a:avLst/>
          </a:prstGeom>
        </p:spPr>
      </p:pic>
      <p:pic>
        <p:nvPicPr>
          <p:cNvPr id="27" name="Picture 26">
            <a:extLst>
              <a:ext uri="{FF2B5EF4-FFF2-40B4-BE49-F238E27FC236}">
                <a16:creationId xmlns:a16="http://schemas.microsoft.com/office/drawing/2014/main" id="{B9CCB6CE-C1DB-4744-A21D-786A42143ED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921285" y="5413871"/>
            <a:ext cx="510580" cy="192085"/>
          </a:xfrm>
          <a:prstGeom prst="rect">
            <a:avLst/>
          </a:prstGeom>
        </p:spPr>
      </p:pic>
      <p:pic>
        <p:nvPicPr>
          <p:cNvPr id="28" name="Picture 27">
            <a:extLst>
              <a:ext uri="{FF2B5EF4-FFF2-40B4-BE49-F238E27FC236}">
                <a16:creationId xmlns:a16="http://schemas.microsoft.com/office/drawing/2014/main" id="{F16F9DC7-1829-F345-BE6B-4C464DB1D50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02756" y="5236502"/>
            <a:ext cx="1256145" cy="369455"/>
          </a:xfrm>
          <a:prstGeom prst="rect">
            <a:avLst/>
          </a:prstGeom>
        </p:spPr>
      </p:pic>
      <p:sp>
        <p:nvSpPr>
          <p:cNvPr id="29" name="TextBox 28">
            <a:extLst>
              <a:ext uri="{FF2B5EF4-FFF2-40B4-BE49-F238E27FC236}">
                <a16:creationId xmlns:a16="http://schemas.microsoft.com/office/drawing/2014/main" id="{8F6B7194-DF97-BF48-8107-8F26BC1BB902}"/>
              </a:ext>
            </a:extLst>
          </p:cNvPr>
          <p:cNvSpPr txBox="1"/>
          <p:nvPr userDrawn="1"/>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30" name="TextBox 29">
            <a:extLst>
              <a:ext uri="{FF2B5EF4-FFF2-40B4-BE49-F238E27FC236}">
                <a16:creationId xmlns:a16="http://schemas.microsoft.com/office/drawing/2014/main" id="{29D13E2F-07B7-0847-AC76-C89EAC8B97F8}"/>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31" name="Picture 30">
            <a:extLst>
              <a:ext uri="{FF2B5EF4-FFF2-40B4-BE49-F238E27FC236}">
                <a16:creationId xmlns:a16="http://schemas.microsoft.com/office/drawing/2014/main" id="{1E2E3767-6D91-F14C-93FC-F69A4770C7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500" y="719570"/>
            <a:ext cx="1509187" cy="545255"/>
          </a:xfrm>
          <a:prstGeom prst="rect">
            <a:avLst/>
          </a:prstGeom>
        </p:spPr>
      </p:pic>
    </p:spTree>
    <p:extLst>
      <p:ext uri="{BB962C8B-B14F-4D97-AF65-F5344CB8AC3E}">
        <p14:creationId xmlns:p14="http://schemas.microsoft.com/office/powerpoint/2010/main" val="1273010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hank you, CIMA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2" name="TextBox 1"/>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7" name="TextBox 6"/>
          <p:cNvSpPr txBox="1"/>
          <p:nvPr/>
        </p:nvSpPr>
        <p:spPr>
          <a:xfrm>
            <a:off x="555830" y="6337344"/>
            <a:ext cx="6987969"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6279"/>
            <a:ext cx="1428047" cy="545253"/>
          </a:xfrm>
          <a:prstGeom prst="rect">
            <a:avLst/>
          </a:prstGeom>
        </p:spPr>
      </p:pic>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7" name="Picture 16">
            <a:extLst>
              <a:ext uri="{FF2B5EF4-FFF2-40B4-BE49-F238E27FC236}">
                <a16:creationId xmlns:a16="http://schemas.microsoft.com/office/drawing/2014/main" id="{4722B99E-A30D-2940-931F-D12743ED14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3840" y="5426147"/>
            <a:ext cx="737369" cy="177672"/>
          </a:xfrm>
          <a:prstGeom prst="rect">
            <a:avLst/>
          </a:prstGeom>
        </p:spPr>
      </p:pic>
      <p:pic>
        <p:nvPicPr>
          <p:cNvPr id="18" name="Picture 17">
            <a:extLst>
              <a:ext uri="{FF2B5EF4-FFF2-40B4-BE49-F238E27FC236}">
                <a16:creationId xmlns:a16="http://schemas.microsoft.com/office/drawing/2014/main" id="{DFA48B56-EDED-C34D-BD5E-31F1A0B6D27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12429" y="5412646"/>
            <a:ext cx="671376" cy="180807"/>
          </a:xfrm>
          <a:prstGeom prst="rect">
            <a:avLst/>
          </a:prstGeom>
        </p:spPr>
      </p:pic>
      <p:pic>
        <p:nvPicPr>
          <p:cNvPr id="19" name="Picture 18">
            <a:extLst>
              <a:ext uri="{FF2B5EF4-FFF2-40B4-BE49-F238E27FC236}">
                <a16:creationId xmlns:a16="http://schemas.microsoft.com/office/drawing/2014/main" id="{BF6F6105-69C6-C54F-8385-67D8A578775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5027" y="5423635"/>
            <a:ext cx="755036" cy="173455"/>
          </a:xfrm>
          <a:prstGeom prst="rect">
            <a:avLst/>
          </a:prstGeom>
        </p:spPr>
      </p:pic>
      <p:pic>
        <p:nvPicPr>
          <p:cNvPr id="20" name="Picture 19">
            <a:extLst>
              <a:ext uri="{FF2B5EF4-FFF2-40B4-BE49-F238E27FC236}">
                <a16:creationId xmlns:a16="http://schemas.microsoft.com/office/drawing/2014/main" id="{82E20A31-C335-1A4A-935B-94F2F0D1290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1285" y="5411734"/>
            <a:ext cx="510580" cy="192085"/>
          </a:xfrm>
          <a:prstGeom prst="rect">
            <a:avLst/>
          </a:prstGeom>
        </p:spPr>
      </p:pic>
      <p:pic>
        <p:nvPicPr>
          <p:cNvPr id="21" name="Picture 20">
            <a:extLst>
              <a:ext uri="{FF2B5EF4-FFF2-40B4-BE49-F238E27FC236}">
                <a16:creationId xmlns:a16="http://schemas.microsoft.com/office/drawing/2014/main" id="{7AF72DFB-CE02-FF4F-9238-42F177E9CFF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756" y="5234365"/>
            <a:ext cx="1256145" cy="369455"/>
          </a:xfrm>
          <a:prstGeom prst="rect">
            <a:avLst/>
          </a:prstGeom>
        </p:spPr>
      </p:pic>
      <p:sp>
        <p:nvSpPr>
          <p:cNvPr id="15" name="TextBox 14">
            <a:extLst>
              <a:ext uri="{FF2B5EF4-FFF2-40B4-BE49-F238E27FC236}">
                <a16:creationId xmlns:a16="http://schemas.microsoft.com/office/drawing/2014/main" id="{5814B1D1-55DA-1946-B645-814A9D6D8F42}"/>
              </a:ext>
            </a:extLst>
          </p:cNvPr>
          <p:cNvSpPr txBox="1"/>
          <p:nvPr/>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6" name="TextBox 15">
            <a:extLst>
              <a:ext uri="{FF2B5EF4-FFF2-40B4-BE49-F238E27FC236}">
                <a16:creationId xmlns:a16="http://schemas.microsoft.com/office/drawing/2014/main" id="{4CDAB9CB-9D10-2842-8C83-1CA033E509EE}"/>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23" name="Picture 22">
            <a:extLst>
              <a:ext uri="{FF2B5EF4-FFF2-40B4-BE49-F238E27FC236}">
                <a16:creationId xmlns:a16="http://schemas.microsoft.com/office/drawing/2014/main" id="{CF2247E5-90C3-BD4F-B183-78EECE44E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9569"/>
            <a:ext cx="1428047" cy="545253"/>
          </a:xfrm>
          <a:prstGeom prst="rect">
            <a:avLst/>
          </a:prstGeom>
        </p:spPr>
      </p:pic>
      <p:pic>
        <p:nvPicPr>
          <p:cNvPr id="22" name="Picture 21" descr="Association_PPT_Back_Horz_Adjustr2-03.png">
            <a:extLst>
              <a:ext uri="{FF2B5EF4-FFF2-40B4-BE49-F238E27FC236}">
                <a16:creationId xmlns:a16="http://schemas.microsoft.com/office/drawing/2014/main" id="{4778191B-62A3-1540-929A-C1BFD6477D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24" name="Picture 23">
            <a:extLst>
              <a:ext uri="{FF2B5EF4-FFF2-40B4-BE49-F238E27FC236}">
                <a16:creationId xmlns:a16="http://schemas.microsoft.com/office/drawing/2014/main" id="{6FE2463B-140B-AC43-AB5C-434C05310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33840" y="5426147"/>
            <a:ext cx="737369" cy="177672"/>
          </a:xfrm>
          <a:prstGeom prst="rect">
            <a:avLst/>
          </a:prstGeom>
        </p:spPr>
      </p:pic>
      <p:pic>
        <p:nvPicPr>
          <p:cNvPr id="25" name="Picture 24">
            <a:extLst>
              <a:ext uri="{FF2B5EF4-FFF2-40B4-BE49-F238E27FC236}">
                <a16:creationId xmlns:a16="http://schemas.microsoft.com/office/drawing/2014/main" id="{8AA21547-7338-614E-BFC7-47D196A28A8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12429" y="5412646"/>
            <a:ext cx="671376" cy="180807"/>
          </a:xfrm>
          <a:prstGeom prst="rect">
            <a:avLst/>
          </a:prstGeom>
        </p:spPr>
      </p:pic>
      <p:pic>
        <p:nvPicPr>
          <p:cNvPr id="26" name="Picture 25">
            <a:extLst>
              <a:ext uri="{FF2B5EF4-FFF2-40B4-BE49-F238E27FC236}">
                <a16:creationId xmlns:a16="http://schemas.microsoft.com/office/drawing/2014/main" id="{283B8E12-E6A5-B347-A892-C4B9BD29625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25027" y="5423635"/>
            <a:ext cx="755036" cy="173455"/>
          </a:xfrm>
          <a:prstGeom prst="rect">
            <a:avLst/>
          </a:prstGeom>
        </p:spPr>
      </p:pic>
      <p:pic>
        <p:nvPicPr>
          <p:cNvPr id="27" name="Picture 26">
            <a:extLst>
              <a:ext uri="{FF2B5EF4-FFF2-40B4-BE49-F238E27FC236}">
                <a16:creationId xmlns:a16="http://schemas.microsoft.com/office/drawing/2014/main" id="{E694004C-DBAD-7449-A964-7F588CED722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921285" y="5411734"/>
            <a:ext cx="510580" cy="192085"/>
          </a:xfrm>
          <a:prstGeom prst="rect">
            <a:avLst/>
          </a:prstGeom>
        </p:spPr>
      </p:pic>
      <p:pic>
        <p:nvPicPr>
          <p:cNvPr id="28" name="Picture 27">
            <a:extLst>
              <a:ext uri="{FF2B5EF4-FFF2-40B4-BE49-F238E27FC236}">
                <a16:creationId xmlns:a16="http://schemas.microsoft.com/office/drawing/2014/main" id="{7490C6D2-C20F-014A-8695-DAE7B98F40E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02756" y="5234365"/>
            <a:ext cx="1256145" cy="369455"/>
          </a:xfrm>
          <a:prstGeom prst="rect">
            <a:avLst/>
          </a:prstGeom>
        </p:spPr>
      </p:pic>
      <p:sp>
        <p:nvSpPr>
          <p:cNvPr id="29" name="TextBox 28">
            <a:extLst>
              <a:ext uri="{FF2B5EF4-FFF2-40B4-BE49-F238E27FC236}">
                <a16:creationId xmlns:a16="http://schemas.microsoft.com/office/drawing/2014/main" id="{BB8BF4EF-DC05-3745-8C1B-09225975C9DD}"/>
              </a:ext>
            </a:extLst>
          </p:cNvPr>
          <p:cNvSpPr txBox="1"/>
          <p:nvPr userDrawn="1"/>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30" name="TextBox 29">
            <a:extLst>
              <a:ext uri="{FF2B5EF4-FFF2-40B4-BE49-F238E27FC236}">
                <a16:creationId xmlns:a16="http://schemas.microsoft.com/office/drawing/2014/main" id="{E4D8B39F-F2D1-4A4D-8D63-A82A2F6F3D62}"/>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31" name="Picture 30">
            <a:extLst>
              <a:ext uri="{FF2B5EF4-FFF2-40B4-BE49-F238E27FC236}">
                <a16:creationId xmlns:a16="http://schemas.microsoft.com/office/drawing/2014/main" id="{0D5054E1-10A6-434A-B049-3C672094EB5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501" y="719569"/>
            <a:ext cx="1428047" cy="545253"/>
          </a:xfrm>
          <a:prstGeom prst="rect">
            <a:avLst/>
          </a:prstGeom>
        </p:spPr>
      </p:pic>
    </p:spTree>
    <p:extLst>
      <p:ext uri="{BB962C8B-B14F-4D97-AF65-F5344CB8AC3E}">
        <p14:creationId xmlns:p14="http://schemas.microsoft.com/office/powerpoint/2010/main" val="3401716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hank you, CGM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4" name="TextBox 3"/>
          <p:cNvSpPr txBox="1"/>
          <p:nvPr/>
        </p:nvSpPr>
        <p:spPr>
          <a:xfrm>
            <a:off x="661671"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6" name="TextBox 5"/>
          <p:cNvSpPr txBox="1"/>
          <p:nvPr/>
        </p:nvSpPr>
        <p:spPr>
          <a:xfrm>
            <a:off x="555830" y="6337344"/>
            <a:ext cx="7148836" cy="256545"/>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a:t>
            </a:r>
            <a:endParaRPr lang="en-US" sz="1067"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117" y="708372"/>
            <a:ext cx="1549715" cy="541272"/>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13" name="Picture 12">
            <a:extLst>
              <a:ext uri="{FF2B5EF4-FFF2-40B4-BE49-F238E27FC236}">
                <a16:creationId xmlns:a16="http://schemas.microsoft.com/office/drawing/2014/main" id="{BD0BA428-6931-AE4D-8DC3-73CE83F6A1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3840" y="5418944"/>
            <a:ext cx="737369" cy="177672"/>
          </a:xfrm>
          <a:prstGeom prst="rect">
            <a:avLst/>
          </a:prstGeom>
        </p:spPr>
      </p:pic>
      <p:pic>
        <p:nvPicPr>
          <p:cNvPr id="14" name="Picture 13">
            <a:extLst>
              <a:ext uri="{FF2B5EF4-FFF2-40B4-BE49-F238E27FC236}">
                <a16:creationId xmlns:a16="http://schemas.microsoft.com/office/drawing/2014/main" id="{B1732462-53AC-694C-A74E-99882F22CA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12429" y="5405443"/>
            <a:ext cx="671376" cy="180807"/>
          </a:xfrm>
          <a:prstGeom prst="rect">
            <a:avLst/>
          </a:prstGeom>
        </p:spPr>
      </p:pic>
      <p:pic>
        <p:nvPicPr>
          <p:cNvPr id="15" name="Picture 14">
            <a:extLst>
              <a:ext uri="{FF2B5EF4-FFF2-40B4-BE49-F238E27FC236}">
                <a16:creationId xmlns:a16="http://schemas.microsoft.com/office/drawing/2014/main" id="{917FF080-8143-9D49-8C8B-9C1BA96431D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5027" y="5416433"/>
            <a:ext cx="755036" cy="173455"/>
          </a:xfrm>
          <a:prstGeom prst="rect">
            <a:avLst/>
          </a:prstGeom>
        </p:spPr>
      </p:pic>
      <p:pic>
        <p:nvPicPr>
          <p:cNvPr id="16" name="Picture 15">
            <a:extLst>
              <a:ext uri="{FF2B5EF4-FFF2-40B4-BE49-F238E27FC236}">
                <a16:creationId xmlns:a16="http://schemas.microsoft.com/office/drawing/2014/main" id="{061874BA-BCDF-024D-A0F3-E6B7F23E9FD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1285" y="5404531"/>
            <a:ext cx="510580" cy="192085"/>
          </a:xfrm>
          <a:prstGeom prst="rect">
            <a:avLst/>
          </a:prstGeom>
        </p:spPr>
      </p:pic>
      <p:pic>
        <p:nvPicPr>
          <p:cNvPr id="17" name="Picture 16">
            <a:extLst>
              <a:ext uri="{FF2B5EF4-FFF2-40B4-BE49-F238E27FC236}">
                <a16:creationId xmlns:a16="http://schemas.microsoft.com/office/drawing/2014/main" id="{8A254945-68F3-E041-BBDB-806D7F42951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756" y="5227162"/>
            <a:ext cx="1256145" cy="369455"/>
          </a:xfrm>
          <a:prstGeom prst="rect">
            <a:avLst/>
          </a:prstGeom>
        </p:spPr>
      </p:pic>
      <p:sp>
        <p:nvSpPr>
          <p:cNvPr id="19" name="TextBox 18">
            <a:extLst>
              <a:ext uri="{FF2B5EF4-FFF2-40B4-BE49-F238E27FC236}">
                <a16:creationId xmlns:a16="http://schemas.microsoft.com/office/drawing/2014/main" id="{EDB3477C-D126-874D-AA44-3C7079C40E04}"/>
              </a:ext>
            </a:extLst>
          </p:cNvPr>
          <p:cNvSpPr txBox="1"/>
          <p:nvPr/>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20" name="TextBox 19">
            <a:extLst>
              <a:ext uri="{FF2B5EF4-FFF2-40B4-BE49-F238E27FC236}">
                <a16:creationId xmlns:a16="http://schemas.microsoft.com/office/drawing/2014/main" id="{5089BCA9-245B-494F-AB44-E2F5729527A2}"/>
              </a:ext>
            </a:extLst>
          </p:cNvPr>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21" name="Picture 20">
            <a:extLst>
              <a:ext uri="{FF2B5EF4-FFF2-40B4-BE49-F238E27FC236}">
                <a16:creationId xmlns:a16="http://schemas.microsoft.com/office/drawing/2014/main" id="{63F00204-F841-A04F-BBDB-1FFC8F514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117" y="720564"/>
            <a:ext cx="1549715" cy="541272"/>
          </a:xfrm>
          <a:prstGeom prst="rect">
            <a:avLst/>
          </a:prstGeom>
        </p:spPr>
      </p:pic>
      <p:pic>
        <p:nvPicPr>
          <p:cNvPr id="18" name="Picture 17" descr="Association_PPT_Back_Horz_Adjustr2-03.png">
            <a:extLst>
              <a:ext uri="{FF2B5EF4-FFF2-40B4-BE49-F238E27FC236}">
                <a16:creationId xmlns:a16="http://schemas.microsoft.com/office/drawing/2014/main" id="{597017C2-5968-3045-9C06-A047E99966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22" name="Picture 21">
            <a:extLst>
              <a:ext uri="{FF2B5EF4-FFF2-40B4-BE49-F238E27FC236}">
                <a16:creationId xmlns:a16="http://schemas.microsoft.com/office/drawing/2014/main" id="{EFDA5940-2314-B64A-A5A7-A57DE6827B1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33840" y="5418944"/>
            <a:ext cx="737369" cy="177672"/>
          </a:xfrm>
          <a:prstGeom prst="rect">
            <a:avLst/>
          </a:prstGeom>
        </p:spPr>
      </p:pic>
      <p:pic>
        <p:nvPicPr>
          <p:cNvPr id="23" name="Picture 22">
            <a:extLst>
              <a:ext uri="{FF2B5EF4-FFF2-40B4-BE49-F238E27FC236}">
                <a16:creationId xmlns:a16="http://schemas.microsoft.com/office/drawing/2014/main" id="{3C772754-1433-E144-8AE0-88C2A6105C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12429" y="5405443"/>
            <a:ext cx="671376" cy="180807"/>
          </a:xfrm>
          <a:prstGeom prst="rect">
            <a:avLst/>
          </a:prstGeom>
        </p:spPr>
      </p:pic>
      <p:pic>
        <p:nvPicPr>
          <p:cNvPr id="24" name="Picture 23">
            <a:extLst>
              <a:ext uri="{FF2B5EF4-FFF2-40B4-BE49-F238E27FC236}">
                <a16:creationId xmlns:a16="http://schemas.microsoft.com/office/drawing/2014/main" id="{F31E0A76-969F-6743-90EC-36260F9832E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25027" y="5416433"/>
            <a:ext cx="755036" cy="173455"/>
          </a:xfrm>
          <a:prstGeom prst="rect">
            <a:avLst/>
          </a:prstGeom>
        </p:spPr>
      </p:pic>
      <p:pic>
        <p:nvPicPr>
          <p:cNvPr id="25" name="Picture 24">
            <a:extLst>
              <a:ext uri="{FF2B5EF4-FFF2-40B4-BE49-F238E27FC236}">
                <a16:creationId xmlns:a16="http://schemas.microsoft.com/office/drawing/2014/main" id="{0C487EB7-4300-AB4B-BF10-5F629B07EF8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921285" y="5404531"/>
            <a:ext cx="510580" cy="192085"/>
          </a:xfrm>
          <a:prstGeom prst="rect">
            <a:avLst/>
          </a:prstGeom>
        </p:spPr>
      </p:pic>
      <p:pic>
        <p:nvPicPr>
          <p:cNvPr id="26" name="Picture 25">
            <a:extLst>
              <a:ext uri="{FF2B5EF4-FFF2-40B4-BE49-F238E27FC236}">
                <a16:creationId xmlns:a16="http://schemas.microsoft.com/office/drawing/2014/main" id="{FD05A91B-8C70-084E-A651-6D841FB77EB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02756" y="5227162"/>
            <a:ext cx="1256145" cy="369455"/>
          </a:xfrm>
          <a:prstGeom prst="rect">
            <a:avLst/>
          </a:prstGeom>
        </p:spPr>
      </p:pic>
      <p:sp>
        <p:nvSpPr>
          <p:cNvPr id="27" name="TextBox 26">
            <a:extLst>
              <a:ext uri="{FF2B5EF4-FFF2-40B4-BE49-F238E27FC236}">
                <a16:creationId xmlns:a16="http://schemas.microsoft.com/office/drawing/2014/main" id="{BEC9AB6B-1D5A-4D4D-91A1-0B9424549841}"/>
              </a:ext>
            </a:extLst>
          </p:cNvPr>
          <p:cNvSpPr txBox="1"/>
          <p:nvPr userDrawn="1"/>
        </p:nvSpPr>
        <p:spPr>
          <a:xfrm>
            <a:off x="661671" y="3330146"/>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28" name="TextBox 27">
            <a:extLst>
              <a:ext uri="{FF2B5EF4-FFF2-40B4-BE49-F238E27FC236}">
                <a16:creationId xmlns:a16="http://schemas.microsoft.com/office/drawing/2014/main" id="{7F579EC5-81F4-4C4B-9779-DA930EC50CC6}"/>
              </a:ext>
            </a:extLst>
          </p:cNvPr>
          <p:cNvSpPr txBox="1"/>
          <p:nvPr userDrawn="1"/>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pic>
        <p:nvPicPr>
          <p:cNvPr id="29" name="Picture 28">
            <a:extLst>
              <a:ext uri="{FF2B5EF4-FFF2-40B4-BE49-F238E27FC236}">
                <a16:creationId xmlns:a16="http://schemas.microsoft.com/office/drawing/2014/main" id="{C02C1C91-8395-0C4E-858F-07E34E1CF0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5117" y="720564"/>
            <a:ext cx="1549715" cy="541272"/>
          </a:xfrm>
          <a:prstGeom prst="rect">
            <a:avLst/>
          </a:prstGeom>
        </p:spPr>
      </p:pic>
    </p:spTree>
    <p:extLst>
      <p:ext uri="{BB962C8B-B14F-4D97-AF65-F5344CB8AC3E}">
        <p14:creationId xmlns:p14="http://schemas.microsoft.com/office/powerpoint/2010/main" val="1840438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6" name="Picture 5" descr="Association_PPT_Back_Horz_Adjustr2-03.png">
            <a:extLst>
              <a:ext uri="{FF2B5EF4-FFF2-40B4-BE49-F238E27FC236}">
                <a16:creationId xmlns:a16="http://schemas.microsoft.com/office/drawing/2014/main" id="{07D237D6-A7DF-0640-BCFD-D65D36D2F6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
            <a:ext cx="12199733" cy="6870225"/>
          </a:xfrm>
          <a:prstGeom prst="rect">
            <a:avLst/>
          </a:prstGeom>
        </p:spPr>
      </p:pic>
      <p:pic>
        <p:nvPicPr>
          <p:cNvPr id="4" name="Picture 3"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
            <a:ext cx="12199733" cy="6870225"/>
          </a:xfrm>
          <a:prstGeom prst="rect">
            <a:avLst/>
          </a:prstGeom>
        </p:spPr>
      </p:pic>
      <p:pic>
        <p:nvPicPr>
          <p:cNvPr id="5" name="Picture 4"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
            <a:ext cx="12199733" cy="6870225"/>
          </a:xfrm>
          <a:prstGeom prst="rect">
            <a:avLst/>
          </a:prstGeom>
        </p:spPr>
      </p:pic>
      <p:sp>
        <p:nvSpPr>
          <p:cNvPr id="7" name="Text Placeholder 6"/>
          <p:cNvSpPr>
            <a:spLocks noGrp="1"/>
          </p:cNvSpPr>
          <p:nvPr>
            <p:ph type="body" sz="quarter" idx="10"/>
          </p:nvPr>
        </p:nvSpPr>
        <p:spPr>
          <a:xfrm>
            <a:off x="661670" y="2432274"/>
            <a:ext cx="9818492" cy="3858676"/>
          </a:xfrm>
          <a:prstGeom prst="rect">
            <a:avLst/>
          </a:prstGeo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
        <p:nvSpPr>
          <p:cNvPr id="8" name="Slide Number Placeholder 5">
            <a:extLst>
              <a:ext uri="{FF2B5EF4-FFF2-40B4-BE49-F238E27FC236}">
                <a16:creationId xmlns:a16="http://schemas.microsoft.com/office/drawing/2014/main" id="{D6B7F827-EC0A-0C42-8B8E-5E9E54B922AD}"/>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3548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502400" y="457201"/>
            <a:ext cx="3759200" cy="5714999"/>
          </a:xfrm>
        </p:spPr>
        <p:txBody>
          <a:bodyPr/>
          <a:lstStyle/>
          <a:p>
            <a:r>
              <a:rPr lang="en-US"/>
              <a:t>Click to edit Master title style</a:t>
            </a:r>
          </a:p>
        </p:txBody>
      </p:sp>
    </p:spTree>
    <p:extLst>
      <p:ext uri="{BB962C8B-B14F-4D97-AF65-F5344CB8AC3E}">
        <p14:creationId xmlns:p14="http://schemas.microsoft.com/office/powerpoint/2010/main" val="3496335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92001" cy="6864097"/>
          </a:xfrm>
          <a:prstGeom prst="rect">
            <a:avLst/>
          </a:prstGeom>
        </p:spPr>
      </p:pic>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661670" y="2432274"/>
            <a:ext cx="9818492" cy="3858676"/>
          </a:xfrm>
          <a:prstGeom prst="rect">
            <a:avLst/>
          </a:prstGeo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97D8F3E5-87CF-D544-90B4-61D346464C60}"/>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307525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7" name="Text Placeholder 6">
            <a:extLst>
              <a:ext uri="{FF2B5EF4-FFF2-40B4-BE49-F238E27FC236}">
                <a16:creationId xmlns:a16="http://schemas.microsoft.com/office/drawing/2014/main" id="{DBCF0A3B-F1BD-6844-9E10-9FCE4958E118}"/>
              </a:ext>
            </a:extLst>
          </p:cNvPr>
          <p:cNvSpPr>
            <a:spLocks noGrp="1"/>
          </p:cNvSpPr>
          <p:nvPr>
            <p:ph type="body" sz="quarter" idx="10"/>
          </p:nvPr>
        </p:nvSpPr>
        <p:spPr>
          <a:xfrm>
            <a:off x="661670" y="2432274"/>
            <a:ext cx="9818492" cy="3858676"/>
          </a:xfrm>
          <a:prstGeom prst="rect">
            <a:avLst/>
          </a:prstGeo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A69FE813-11FA-D945-887A-CBA3C075A7B7}"/>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615340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7" name="Text Placeholder 6">
            <a:extLst>
              <a:ext uri="{FF2B5EF4-FFF2-40B4-BE49-F238E27FC236}">
                <a16:creationId xmlns:a16="http://schemas.microsoft.com/office/drawing/2014/main" id="{B7DB7D1F-BDD1-1147-AE23-146963180CDF}"/>
              </a:ext>
            </a:extLst>
          </p:cNvPr>
          <p:cNvSpPr>
            <a:spLocks noGrp="1"/>
          </p:cNvSpPr>
          <p:nvPr>
            <p:ph type="body" sz="quarter" idx="10"/>
          </p:nvPr>
        </p:nvSpPr>
        <p:spPr>
          <a:xfrm>
            <a:off x="661670" y="2432274"/>
            <a:ext cx="9818492" cy="3858676"/>
          </a:xfrm>
          <a:prstGeom prst="rect">
            <a:avLst/>
          </a:prstGeo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3008B6F9-0D73-6045-9012-8A430C11C666}"/>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073969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5" name="Picture 4" descr="Association_PPT_Back_Horz_Adjustr2-03.png">
            <a:extLst>
              <a:ext uri="{FF2B5EF4-FFF2-40B4-BE49-F238E27FC236}">
                <a16:creationId xmlns:a16="http://schemas.microsoft.com/office/drawing/2014/main" id="{B1EBC7F6-4A04-1E4C-B240-A55664D364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pic>
        <p:nvPicPr>
          <p:cNvPr id="4" name="Picture 3" descr="Association_PPT_Back_Horz_Adjustr2-03.png">
            <a:extLst>
              <a:ext uri="{FF2B5EF4-FFF2-40B4-BE49-F238E27FC236}">
                <a16:creationId xmlns:a16="http://schemas.microsoft.com/office/drawing/2014/main" id="{44874502-7C3B-FB4E-B137-927CD771DE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3" y="-10855"/>
            <a:ext cx="12199733" cy="6870225"/>
          </a:xfrm>
          <a:prstGeom prst="rect">
            <a:avLst/>
          </a:prstGeom>
        </p:spPr>
      </p:pic>
      <p:sp>
        <p:nvSpPr>
          <p:cNvPr id="2" name="Title 1"/>
          <p:cNvSpPr>
            <a:spLocks noGrp="1"/>
          </p:cNvSpPr>
          <p:nvPr>
            <p:ph type="title"/>
          </p:nvPr>
        </p:nvSpPr>
        <p:spPr>
          <a:xfrm>
            <a:off x="665558" y="487681"/>
            <a:ext cx="10932885" cy="786449"/>
          </a:xfrm>
        </p:spPr>
        <p:txBody>
          <a:bodyPr lIns="0" tIns="0" rIns="0" bIns="0" anchor="b" anchorCtr="0">
            <a:noAutofit/>
          </a:bodyPr>
          <a:lstStyle>
            <a:lvl1pPr algn="l">
              <a:defRPr sz="2933">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B98C053-9908-A546-9C5E-F9463EC1E30A}"/>
              </a:ext>
            </a:extLst>
          </p:cNvPr>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123432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532784"/>
            <a:ext cx="10361427" cy="577731"/>
          </a:xfrm>
        </p:spPr>
        <p:txBody>
          <a:bodyPr lIns="0" tIns="0" rIns="0" bIns="0" anchor="t">
            <a:noAutofit/>
          </a:bodyPr>
          <a:lstStyle>
            <a:lvl1pPr algn="l">
              <a:defRPr sz="2933">
                <a:solidFill>
                  <a:schemeClr val="tx2"/>
                </a:solidFill>
              </a:defRPr>
            </a:lvl1pPr>
          </a:lstStyle>
          <a:p>
            <a:r>
              <a:rPr lang="en-US" dirty="0"/>
              <a:t>Click to edit Master title style</a:t>
            </a:r>
          </a:p>
        </p:txBody>
      </p:sp>
      <p:sp>
        <p:nvSpPr>
          <p:cNvPr id="8" name="Footer Placeholder 4"/>
          <p:cNvSpPr>
            <a:spLocks noGrp="1"/>
          </p:cNvSpPr>
          <p:nvPr>
            <p:ph type="ftr" sz="quarter" idx="11"/>
          </p:nvPr>
        </p:nvSpPr>
        <p:spPr>
          <a:xfrm>
            <a:off x="609600" y="6403819"/>
            <a:ext cx="10972800" cy="365125"/>
          </a:xfrm>
        </p:spPr>
        <p:txBody>
          <a:bodyPr lIns="0" tIns="0" rIns="0" bIns="0" anchor="t"/>
          <a:lstStyle>
            <a:lvl1pPr algn="l">
              <a:defRPr sz="1067">
                <a:solidFill>
                  <a:schemeClr val="bg2"/>
                </a:solidFill>
              </a:defRPr>
            </a:lvl1pPr>
          </a:lstStyle>
          <a:p>
            <a:r>
              <a:rPr lang="en-US"/>
              <a:t>Wolcott, Lockhart, Ahrens: AICPA Critical Thinking Resources</a:t>
            </a:r>
            <a:endParaRPr lang="en-US" dirty="0"/>
          </a:p>
        </p:txBody>
      </p:sp>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1" y="1110514"/>
            <a:ext cx="10361428" cy="4466167"/>
          </a:xfrm>
        </p:spPr>
        <p:txBody>
          <a:bodyPr lIns="0" tIns="0" rIns="0" bIns="0">
            <a:noAutofit/>
          </a:bodyPr>
          <a:lstStyle>
            <a:lvl1pPr marL="256020" indent="-256020">
              <a:lnSpc>
                <a:spcPts val="2933"/>
              </a:lnSpc>
              <a:spcBef>
                <a:spcPts val="0"/>
              </a:spcBef>
              <a:spcAft>
                <a:spcPts val="1600"/>
              </a:spcAft>
              <a:buClr>
                <a:schemeClr val="tx2"/>
              </a:buClr>
              <a:defRPr sz="2133">
                <a:solidFill>
                  <a:schemeClr val="bg2"/>
                </a:solidFill>
              </a:defRPr>
            </a:lvl1pPr>
            <a:lvl2pPr marL="548613" indent="-256020">
              <a:lnSpc>
                <a:spcPts val="2933"/>
              </a:lnSpc>
              <a:spcBef>
                <a:spcPts val="0"/>
              </a:spcBef>
              <a:spcAft>
                <a:spcPts val="1600"/>
              </a:spcAft>
              <a:defRPr sz="2133">
                <a:solidFill>
                  <a:schemeClr val="bg2"/>
                </a:solidFill>
              </a:defRPr>
            </a:lvl2pPr>
            <a:lvl3pPr marL="853397" indent="-256020">
              <a:lnSpc>
                <a:spcPts val="2933"/>
              </a:lnSpc>
              <a:spcBef>
                <a:spcPts val="0"/>
              </a:spcBef>
              <a:spcAft>
                <a:spcPts val="1600"/>
              </a:spcAft>
              <a:defRPr sz="2133">
                <a:solidFill>
                  <a:schemeClr val="bg2"/>
                </a:solidFill>
              </a:defRPr>
            </a:lvl3pPr>
            <a:lvl4pPr marL="1158182" indent="-256020">
              <a:lnSpc>
                <a:spcPts val="2933"/>
              </a:lnSpc>
              <a:spcBef>
                <a:spcPts val="0"/>
              </a:spcBef>
              <a:spcAft>
                <a:spcPts val="1600"/>
              </a:spcAft>
              <a:defRPr sz="2133">
                <a:solidFill>
                  <a:schemeClr val="bg2"/>
                </a:solidFill>
              </a:defRPr>
            </a:lvl4pPr>
            <a:lvl5pPr marL="1462966" indent="-256020">
              <a:lnSpc>
                <a:spcPts val="2933"/>
              </a:lnSpc>
              <a:spcBef>
                <a:spcPts val="0"/>
              </a:spcBef>
              <a:spcAft>
                <a:spcPts val="1600"/>
              </a:spcAft>
              <a:defRPr sz="2133">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871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Wolcott, Lockhart, Ahrens: AICPA Critical Thinking Resources</a:t>
            </a:r>
          </a:p>
        </p:txBody>
      </p:sp>
      <p:sp>
        <p:nvSpPr>
          <p:cNvPr id="4" name="Slide Number Placeholder 3"/>
          <p:cNvSpPr>
            <a:spLocks noGrp="1"/>
          </p:cNvSpPr>
          <p:nvPr>
            <p:ph type="sldNum" sz="quarter" idx="12"/>
          </p:nvPr>
        </p:nvSpPr>
        <p:spPr/>
        <p:txBody>
          <a:bodyPr/>
          <a:lstStyle/>
          <a:p>
            <a:fld id="{722A90DC-1B52-B84C-B8FD-56287BCE435C}" type="slidenum">
              <a:rPr lang="en-US" smtClean="0"/>
              <a:t>‹#›</a:t>
            </a:fld>
            <a:endParaRPr lang="en-US"/>
          </a:p>
        </p:txBody>
      </p:sp>
    </p:spTree>
    <p:extLst>
      <p:ext uri="{BB962C8B-B14F-4D97-AF65-F5344CB8AC3E}">
        <p14:creationId xmlns:p14="http://schemas.microsoft.com/office/powerpoint/2010/main" val="1387160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2"/>
            <a:ext cx="4876800" cy="5714999"/>
          </a:xfrm>
        </p:spPr>
        <p:txBody>
          <a:bodyPr anchor="t"/>
          <a:lstStyle>
            <a:lvl1pPr>
              <a:defRPr sz="3200"/>
            </a:lvl1pPr>
            <a:lvl2pPr>
              <a:defRPr sz="2400"/>
            </a:lvl2pPr>
            <a:lvl3pPr>
              <a:defRPr sz="2000"/>
            </a:lvl3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a:xfrm>
            <a:off x="6502400" y="457200"/>
            <a:ext cx="3759200" cy="4953000"/>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358865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675288"/>
            <a:ext cx="47752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599" y="3429000"/>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599" y="3840162"/>
            <a:ext cx="47752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502400" y="457201"/>
            <a:ext cx="3759200" cy="5714999"/>
          </a:xfrm>
        </p:spPr>
        <p:txBody>
          <a:bodyPr/>
          <a:lstStyle/>
          <a:p>
            <a:r>
              <a:rPr lang="en-US"/>
              <a:t>Click to edit Master title style</a:t>
            </a:r>
          </a:p>
        </p:txBody>
      </p:sp>
    </p:spTree>
    <p:extLst>
      <p:ext uri="{BB962C8B-B14F-4D97-AF65-F5344CB8AC3E}">
        <p14:creationId xmlns:p14="http://schemas.microsoft.com/office/powerpoint/2010/main" val="345986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4953000"/>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145761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A48C6908-02E7-422B-BB78-B7F4F9207E25}" type="slidenum">
              <a:rPr lang="en-US" smtClean="0"/>
              <a:t>‹#›</a:t>
            </a:fld>
            <a:endParaRPr lang="en-US"/>
          </a:p>
        </p:txBody>
      </p:sp>
      <p:sp>
        <p:nvSpPr>
          <p:cNvPr id="10" name="Footer Placeholder 9"/>
          <p:cNvSpPr>
            <a:spLocks noGrp="1"/>
          </p:cNvSpPr>
          <p:nvPr>
            <p:ph type="ftr" sz="quarter" idx="12"/>
          </p:nvPr>
        </p:nvSpPr>
        <p:spPr/>
        <p:txBody>
          <a:bodyPr/>
          <a:lstStyle/>
          <a:p>
            <a:r>
              <a:rPr lang="en-US"/>
              <a:t>Wolcott, Lockhart, Ahrens: AICPA Critical Thinking Resources</a:t>
            </a:r>
          </a:p>
        </p:txBody>
      </p:sp>
    </p:spTree>
    <p:extLst>
      <p:ext uri="{BB962C8B-B14F-4D97-AF65-F5344CB8AC3E}">
        <p14:creationId xmlns:p14="http://schemas.microsoft.com/office/powerpoint/2010/main" val="18903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1"/>
            <a:ext cx="33528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057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1" y="1676400"/>
            <a:ext cx="6262623"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6908800" y="1676400"/>
            <a:ext cx="33528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826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764925" y="0"/>
            <a:ext cx="427076" cy="6858000"/>
          </a:xfrm>
          <a:prstGeom prst="rect">
            <a:avLst/>
          </a:prstGeom>
        </p:spPr>
      </p:pic>
      <p:sp>
        <p:nvSpPr>
          <p:cNvPr id="2" name="Title Placeholder 1"/>
          <p:cNvSpPr>
            <a:spLocks noGrp="1"/>
          </p:cNvSpPr>
          <p:nvPr>
            <p:ph type="title"/>
          </p:nvPr>
        </p:nvSpPr>
        <p:spPr>
          <a:xfrm>
            <a:off x="6502400" y="457200"/>
            <a:ext cx="37592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457201"/>
            <a:ext cx="48768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A48C6908-02E7-422B-BB78-B7F4F9207E25}" type="slidenum">
              <a:rPr lang="en-US" smtClean="0"/>
              <a:t>‹#›</a:t>
            </a:fld>
            <a:endParaRPr lang="en-US"/>
          </a:p>
        </p:txBody>
      </p:sp>
      <p:sp>
        <p:nvSpPr>
          <p:cNvPr id="9" name="Date Placeholder 8"/>
          <p:cNvSpPr>
            <a:spLocks noGrp="1"/>
          </p:cNvSpPr>
          <p:nvPr>
            <p:ph type="dt" sz="half" idx="2"/>
          </p:nvPr>
        </p:nvSpPr>
        <p:spPr>
          <a:xfrm>
            <a:off x="6502402" y="6426202"/>
            <a:ext cx="37591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endParaRPr lang="en-US"/>
          </a:p>
        </p:txBody>
      </p:sp>
      <p:sp>
        <p:nvSpPr>
          <p:cNvPr id="10" name="Footer Placeholder 9"/>
          <p:cNvSpPr>
            <a:spLocks noGrp="1"/>
          </p:cNvSpPr>
          <p:nvPr>
            <p:ph type="ftr" sz="quarter" idx="3"/>
          </p:nvPr>
        </p:nvSpPr>
        <p:spPr>
          <a:xfrm>
            <a:off x="6500285" y="6296248"/>
            <a:ext cx="3761316" cy="152400"/>
          </a:xfrm>
          <a:prstGeom prst="rect">
            <a:avLst/>
          </a:prstGeom>
        </p:spPr>
        <p:txBody>
          <a:bodyPr vert="horz" lIns="91440" tIns="45720" rIns="91440" bIns="45720" rtlCol="0" anchor="b"/>
          <a:lstStyle>
            <a:lvl1pPr algn="r">
              <a:defRPr sz="1050">
                <a:solidFill>
                  <a:schemeClr val="tx1"/>
                </a:solidFill>
              </a:defRPr>
            </a:lvl1pPr>
          </a:lstStyle>
          <a:p>
            <a:r>
              <a:rPr lang="en-US"/>
              <a:t>Wolcott, Lockhart, Ahrens: AICPA Critical Thinking Resources</a:t>
            </a:r>
          </a:p>
        </p:txBody>
      </p:sp>
    </p:spTree>
    <p:extLst>
      <p:ext uri="{BB962C8B-B14F-4D97-AF65-F5344CB8AC3E}">
        <p14:creationId xmlns:p14="http://schemas.microsoft.com/office/powerpoint/2010/main" val="3544475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787" y="487680"/>
            <a:ext cx="10363200" cy="79248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663787" y="1600201"/>
            <a:ext cx="10363200" cy="452543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32740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20" r:id="rId33"/>
    <p:sldLayoutId id="2147483721" r:id="rId34"/>
    <p:sldLayoutId id="2147483722" r:id="rId35"/>
  </p:sldLayoutIdLst>
  <p:hf hdr="0" dt="0"/>
  <p:txStyles>
    <p:titleStyle>
      <a:lvl1pPr algn="l" defTabSz="609585" rtl="0" eaLnBrk="1" latinLnBrk="0" hangingPunct="1">
        <a:lnSpc>
          <a:spcPct val="100000"/>
        </a:lnSpc>
        <a:spcBef>
          <a:spcPct val="0"/>
        </a:spcBef>
        <a:buNone/>
        <a:defRPr sz="2933" kern="1200">
          <a:solidFill>
            <a:schemeClr val="tx2"/>
          </a:solidFill>
          <a:latin typeface="+mj-lt"/>
          <a:ea typeface="+mj-ea"/>
          <a:cs typeface="+mj-cs"/>
        </a:defRPr>
      </a:lvl1pPr>
    </p:titleStyle>
    <p:bodyStyle>
      <a:lvl1pPr marL="0" marR="0" indent="0" algn="l" defTabSz="609585" rtl="0" eaLnBrk="1" fontAlgn="auto" latinLnBrk="0" hangingPunct="1">
        <a:lnSpc>
          <a:spcPct val="100000"/>
        </a:lnSpc>
        <a:spcBef>
          <a:spcPts val="800"/>
        </a:spcBef>
        <a:spcAft>
          <a:spcPts val="1200"/>
        </a:spcAft>
        <a:buClrTx/>
        <a:buSzTx/>
        <a:buFont typeface="Arial"/>
        <a:buNone/>
        <a:tabLst/>
        <a:defRPr sz="2667" kern="1200">
          <a:solidFill>
            <a:schemeClr val="tx1"/>
          </a:solidFill>
          <a:latin typeface="+mn-lt"/>
          <a:ea typeface="+mn-ea"/>
          <a:cs typeface="+mn-cs"/>
        </a:defRPr>
      </a:lvl1pPr>
      <a:lvl2pPr marL="306910" marR="0" indent="-232828" algn="l" defTabSz="609585" rtl="0" eaLnBrk="1" fontAlgn="auto" latinLnBrk="0" hangingPunct="1">
        <a:lnSpc>
          <a:spcPct val="100000"/>
        </a:lnSpc>
        <a:spcBef>
          <a:spcPts val="0"/>
        </a:spcBef>
        <a:spcAft>
          <a:spcPts val="1200"/>
        </a:spcAft>
        <a:buClr>
          <a:schemeClr val="tx2"/>
        </a:buClr>
        <a:buSzTx/>
        <a:buFont typeface="Arial"/>
        <a:buChar char="•"/>
        <a:tabLst/>
        <a:defRPr sz="2667" kern="1200">
          <a:solidFill>
            <a:schemeClr val="tx1"/>
          </a:solidFill>
          <a:latin typeface="+mn-lt"/>
          <a:ea typeface="+mn-ea"/>
          <a:cs typeface="+mn-cs"/>
        </a:defRPr>
      </a:lvl2pPr>
      <a:lvl3pPr marL="605352" marR="0" indent="-298443"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3pPr>
      <a:lvl4pPr marL="912261" marR="0" indent="-306910"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4pPr>
      <a:lvl5pPr marL="1219170" marR="0" indent="-306910"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wolcott@WolcottLyn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hrens@stlcc.edu" TargetMode="External"/><Relationship Id="rId4" Type="http://schemas.openxmlformats.org/officeDocument/2006/relationships/hyperlink" Target="mailto:Marla.Lockhart@seattlecolleges.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pexels.com/photo/gray-and-black-hive-printed-textile-69171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pexels.com/photo/gray-and-black-hive-printed-textile-69171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F448F3-83C9-41BC-9EF4-E78FEA7889A8}"/>
              </a:ext>
            </a:extLst>
          </p:cNvPr>
          <p:cNvSpPr>
            <a:spLocks noGrp="1"/>
          </p:cNvSpPr>
          <p:nvPr>
            <p:ph type="subTitle" idx="1"/>
          </p:nvPr>
        </p:nvSpPr>
        <p:spPr>
          <a:xfrm>
            <a:off x="969374" y="6155703"/>
            <a:ext cx="7923245" cy="518474"/>
          </a:xfrm>
        </p:spPr>
        <p:txBody>
          <a:bodyPr>
            <a:normAutofit/>
          </a:bodyPr>
          <a:lstStyle/>
          <a:p>
            <a:pPr marL="463488" indent="-463488"/>
            <a:r>
              <a:rPr lang="en-US" sz="2800" dirty="0">
                <a:solidFill>
                  <a:schemeClr val="tx1"/>
                </a:solidFill>
              </a:rPr>
              <a:t>AAA Virtual Annual Meeting, August 12, 2022</a:t>
            </a:r>
          </a:p>
        </p:txBody>
      </p:sp>
      <p:sp>
        <p:nvSpPr>
          <p:cNvPr id="2" name="Title 1">
            <a:extLst>
              <a:ext uri="{FF2B5EF4-FFF2-40B4-BE49-F238E27FC236}">
                <a16:creationId xmlns:a16="http://schemas.microsoft.com/office/drawing/2014/main" id="{731FFF14-3A1B-4443-AE00-CB660FC21176}"/>
              </a:ext>
            </a:extLst>
          </p:cNvPr>
          <p:cNvSpPr>
            <a:spLocks noGrp="1"/>
          </p:cNvSpPr>
          <p:nvPr>
            <p:ph type="title"/>
          </p:nvPr>
        </p:nvSpPr>
        <p:spPr>
          <a:xfrm>
            <a:off x="187959" y="452487"/>
            <a:ext cx="8793480" cy="1297375"/>
          </a:xfrm>
        </p:spPr>
        <p:txBody>
          <a:bodyPr>
            <a:noAutofit/>
          </a:bodyPr>
          <a:lstStyle/>
          <a:p>
            <a:pPr algn="l"/>
            <a:r>
              <a:rPr lang="en-US" sz="4400" dirty="0"/>
              <a:t>Faculty Experiences Using the AICPA</a:t>
            </a:r>
            <a:br>
              <a:rPr lang="en-US" sz="4400" dirty="0"/>
            </a:br>
            <a:r>
              <a:rPr lang="en-US" sz="4400" dirty="0"/>
              <a:t>Critical Thinking Resources</a:t>
            </a:r>
            <a:endParaRPr lang="en-US" sz="4800" dirty="0"/>
          </a:p>
        </p:txBody>
      </p:sp>
      <p:graphicFrame>
        <p:nvGraphicFramePr>
          <p:cNvPr id="4" name="Table 5">
            <a:extLst>
              <a:ext uri="{FF2B5EF4-FFF2-40B4-BE49-F238E27FC236}">
                <a16:creationId xmlns:a16="http://schemas.microsoft.com/office/drawing/2014/main" id="{0AF8D938-C3EA-699C-D42E-2628DEF8B0BB}"/>
              </a:ext>
            </a:extLst>
          </p:cNvPr>
          <p:cNvGraphicFramePr>
            <a:graphicFrameLocks noGrp="1"/>
          </p:cNvGraphicFramePr>
          <p:nvPr>
            <p:extLst>
              <p:ext uri="{D42A27DB-BD31-4B8C-83A1-F6EECF244321}">
                <p14:modId xmlns:p14="http://schemas.microsoft.com/office/powerpoint/2010/main" val="2107810498"/>
              </p:ext>
            </p:extLst>
          </p:nvPr>
        </p:nvGraphicFramePr>
        <p:xfrm>
          <a:off x="269187" y="2254877"/>
          <a:ext cx="8712252" cy="2560320"/>
        </p:xfrm>
        <a:graphic>
          <a:graphicData uri="http://schemas.openxmlformats.org/drawingml/2006/table">
            <a:tbl>
              <a:tblPr firstRow="1" bandRow="1">
                <a:tableStyleId>{616DA210-FB5B-4158-B5E0-FEB733F419BA}</a:tableStyleId>
              </a:tblPr>
              <a:tblGrid>
                <a:gridCol w="2904084">
                  <a:extLst>
                    <a:ext uri="{9D8B030D-6E8A-4147-A177-3AD203B41FA5}">
                      <a16:colId xmlns:a16="http://schemas.microsoft.com/office/drawing/2014/main" val="1400288605"/>
                    </a:ext>
                  </a:extLst>
                </a:gridCol>
                <a:gridCol w="2904084">
                  <a:extLst>
                    <a:ext uri="{9D8B030D-6E8A-4147-A177-3AD203B41FA5}">
                      <a16:colId xmlns:a16="http://schemas.microsoft.com/office/drawing/2014/main" val="280210018"/>
                    </a:ext>
                  </a:extLst>
                </a:gridCol>
                <a:gridCol w="2904084">
                  <a:extLst>
                    <a:ext uri="{9D8B030D-6E8A-4147-A177-3AD203B41FA5}">
                      <a16:colId xmlns:a16="http://schemas.microsoft.com/office/drawing/2014/main" val="3600332635"/>
                    </a:ext>
                  </a:extLst>
                </a:gridCol>
              </a:tblGrid>
              <a:tr h="0">
                <a:tc gridSpan="3">
                  <a:txBody>
                    <a:bodyPr/>
                    <a:lstStyle/>
                    <a:p>
                      <a:pPr algn="ctr"/>
                      <a:r>
                        <a:rPr lang="en-US" sz="2800" dirty="0"/>
                        <a:t>Panelists</a:t>
                      </a:r>
                    </a:p>
                  </a:txBody>
                  <a:tcPr anchor="ct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65106230"/>
                  </a:ext>
                </a:extLst>
              </a:tr>
              <a:tr h="370840">
                <a:tc>
                  <a:txBody>
                    <a:bodyPr/>
                    <a:lstStyle/>
                    <a:p>
                      <a:r>
                        <a:rPr lang="en-US" sz="2400" b="1" dirty="0"/>
                        <a:t>Susan Wolcott</a:t>
                      </a:r>
                    </a:p>
                    <a:p>
                      <a:r>
                        <a:rPr lang="en-US" dirty="0"/>
                        <a:t>CPA, CMA, PhD</a:t>
                      </a:r>
                    </a:p>
                    <a:p>
                      <a:r>
                        <a:rPr lang="en-US" dirty="0"/>
                        <a:t>Independent Scholar (Semi-Retired)</a:t>
                      </a:r>
                    </a:p>
                    <a:p>
                      <a:r>
                        <a:rPr lang="en-US" sz="1400" b="1" dirty="0">
                          <a:solidFill>
                            <a:schemeClr val="tx1"/>
                          </a:solidFill>
                          <a:hlinkClick r:id="rId3">
                            <a:extLst>
                              <a:ext uri="{A12FA001-AC4F-418D-AE19-62706E023703}">
                                <ahyp:hlinkClr xmlns:ahyp="http://schemas.microsoft.com/office/drawing/2018/hyperlinkcolor" val="tx"/>
                              </a:ext>
                            </a:extLst>
                          </a:hlinkClick>
                        </a:rPr>
                        <a:t>swolcott@WolcottLynch.com</a:t>
                      </a:r>
                      <a:endParaRPr lang="en-US" sz="1400" dirty="0"/>
                    </a:p>
                  </a:txBody>
                  <a:tcPr>
                    <a:solidFill>
                      <a:schemeClr val="bg1">
                        <a:alpha val="20000"/>
                      </a:schemeClr>
                    </a:solidFill>
                  </a:tcPr>
                </a:tc>
                <a:tc>
                  <a:txBody>
                    <a:bodyPr/>
                    <a:lstStyle/>
                    <a:p>
                      <a:r>
                        <a:rPr lang="en-US" sz="2400" b="1" dirty="0"/>
                        <a:t>Marla Lockhart</a:t>
                      </a:r>
                    </a:p>
                    <a:p>
                      <a:r>
                        <a:rPr lang="en-US" dirty="0"/>
                        <a:t>CPA, MAFM</a:t>
                      </a:r>
                    </a:p>
                    <a:p>
                      <a:r>
                        <a:rPr lang="en-US" dirty="0"/>
                        <a:t>Full-Time Accounting Faculty                   </a:t>
                      </a:r>
                    </a:p>
                    <a:p>
                      <a:r>
                        <a:rPr lang="en-US" dirty="0"/>
                        <a:t>North Seattle College</a:t>
                      </a:r>
                    </a:p>
                    <a:p>
                      <a:r>
                        <a:rPr lang="en-US" sz="1400" b="1" dirty="0">
                          <a:solidFill>
                            <a:schemeClr val="tx1"/>
                          </a:solidFill>
                          <a:hlinkClick r:id="rId4">
                            <a:extLst>
                              <a:ext uri="{A12FA001-AC4F-418D-AE19-62706E023703}">
                                <ahyp:hlinkClr xmlns:ahyp="http://schemas.microsoft.com/office/drawing/2018/hyperlinkcolor" val="tx"/>
                              </a:ext>
                            </a:extLst>
                          </a:hlinkClick>
                        </a:rPr>
                        <a:t>Marla.Lockhart@seattlecolleges.edu</a:t>
                      </a:r>
                      <a:endParaRPr lang="en-US" sz="1400" b="1" dirty="0">
                        <a:solidFill>
                          <a:schemeClr val="tx1"/>
                        </a:solidFill>
                      </a:endParaRPr>
                    </a:p>
                  </a:txBody>
                  <a:tcPr>
                    <a:solidFill>
                      <a:schemeClr val="bg1">
                        <a:alpha val="20000"/>
                      </a:schemeClr>
                    </a:solidFill>
                  </a:tcPr>
                </a:tc>
                <a:tc>
                  <a:txBody>
                    <a:bodyPr/>
                    <a:lstStyle/>
                    <a:p>
                      <a:r>
                        <a:rPr lang="en-US" sz="2400" b="1" dirty="0"/>
                        <a:t>Markus Ahrens</a:t>
                      </a:r>
                    </a:p>
                    <a:p>
                      <a:r>
                        <a:rPr lang="en-US" dirty="0"/>
                        <a:t>CPA, CGMA</a:t>
                      </a:r>
                    </a:p>
                    <a:p>
                      <a:r>
                        <a:rPr lang="en-US" dirty="0"/>
                        <a:t>Professor; Chair, Accounting, Business and Economics</a:t>
                      </a:r>
                    </a:p>
                    <a:p>
                      <a:r>
                        <a:rPr lang="en-US" dirty="0"/>
                        <a:t>St. Louis Community College, Meramec</a:t>
                      </a:r>
                    </a:p>
                    <a:p>
                      <a:r>
                        <a:rPr lang="en-US" sz="1400" b="1" dirty="0">
                          <a:solidFill>
                            <a:schemeClr val="tx1"/>
                          </a:solidFill>
                          <a:hlinkClick r:id="rId5">
                            <a:extLst>
                              <a:ext uri="{A12FA001-AC4F-418D-AE19-62706E023703}">
                                <ahyp:hlinkClr xmlns:ahyp="http://schemas.microsoft.com/office/drawing/2018/hyperlinkcolor" val="tx"/>
                              </a:ext>
                            </a:extLst>
                          </a:hlinkClick>
                        </a:rPr>
                        <a:t>mahrens@stlcc.edu</a:t>
                      </a:r>
                      <a:endParaRPr lang="en-US" sz="1400" b="1" dirty="0">
                        <a:solidFill>
                          <a:schemeClr val="tx1"/>
                        </a:solidFill>
                      </a:endParaRPr>
                    </a:p>
                  </a:txBody>
                  <a:tcPr>
                    <a:solidFill>
                      <a:schemeClr val="bg1">
                        <a:alpha val="20000"/>
                      </a:schemeClr>
                    </a:solidFill>
                  </a:tcPr>
                </a:tc>
                <a:extLst>
                  <a:ext uri="{0D108BD9-81ED-4DB2-BD59-A6C34878D82A}">
                    <a16:rowId xmlns:a16="http://schemas.microsoft.com/office/drawing/2014/main" val="3529282662"/>
                  </a:ext>
                </a:extLst>
              </a:tr>
            </a:tbl>
          </a:graphicData>
        </a:graphic>
      </p:graphicFrame>
    </p:spTree>
    <p:extLst>
      <p:ext uri="{BB962C8B-B14F-4D97-AF65-F5344CB8AC3E}">
        <p14:creationId xmlns:p14="http://schemas.microsoft.com/office/powerpoint/2010/main" val="314997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0160-2AC3-44BF-B635-1B73F5DBB4D0}"/>
              </a:ext>
            </a:extLst>
          </p:cNvPr>
          <p:cNvSpPr>
            <a:spLocks noGrp="1"/>
          </p:cNvSpPr>
          <p:nvPr>
            <p:ph type="title"/>
          </p:nvPr>
        </p:nvSpPr>
        <p:spPr>
          <a:xfrm>
            <a:off x="595604" y="219922"/>
            <a:ext cx="8107179" cy="535516"/>
          </a:xfrm>
        </p:spPr>
        <p:txBody>
          <a:bodyPr/>
          <a:lstStyle/>
          <a:p>
            <a:r>
              <a:rPr lang="en-US" sz="3200" kern="1400" spc="-67" dirty="0"/>
              <a:t>Independence Decision –  </a:t>
            </a:r>
            <a:r>
              <a:rPr lang="en-US" sz="2400" kern="1400" spc="-67" dirty="0"/>
              <a:t>Whittington, 20e</a:t>
            </a:r>
            <a:endParaRPr lang="en-US" sz="2400" dirty="0"/>
          </a:p>
        </p:txBody>
      </p:sp>
      <p:graphicFrame>
        <p:nvGraphicFramePr>
          <p:cNvPr id="6" name="Table Placeholder 5">
            <a:extLst>
              <a:ext uri="{FF2B5EF4-FFF2-40B4-BE49-F238E27FC236}">
                <a16:creationId xmlns:a16="http://schemas.microsoft.com/office/drawing/2014/main" id="{11B657D3-C403-4BFE-9730-2B0CDED38B06}"/>
              </a:ext>
            </a:extLst>
          </p:cNvPr>
          <p:cNvGraphicFramePr>
            <a:graphicFrameLocks noGrp="1"/>
          </p:cNvGraphicFramePr>
          <p:nvPr>
            <p:ph type="tbl" sz="quarter" idx="14"/>
          </p:nvPr>
        </p:nvGraphicFramePr>
        <p:xfrm>
          <a:off x="759502" y="891744"/>
          <a:ext cx="7943281" cy="5976249"/>
        </p:xfrm>
        <a:graphic>
          <a:graphicData uri="http://schemas.openxmlformats.org/drawingml/2006/table">
            <a:tbl>
              <a:tblPr firstRow="1" firstCol="1" bandRow="1">
                <a:tableStyleId>{5C22544A-7EE6-4342-B048-85BDC9FD1C3A}</a:tableStyleId>
              </a:tblPr>
              <a:tblGrid>
                <a:gridCol w="7943281">
                  <a:extLst>
                    <a:ext uri="{9D8B030D-6E8A-4147-A177-3AD203B41FA5}">
                      <a16:colId xmlns:a16="http://schemas.microsoft.com/office/drawing/2014/main" val="3192142027"/>
                    </a:ext>
                  </a:extLst>
                </a:gridCol>
              </a:tblGrid>
              <a:tr h="5976249">
                <a:tc>
                  <a:txBody>
                    <a:bodyPr/>
                    <a:lstStyle/>
                    <a:p>
                      <a:pPr marL="0" marR="0">
                        <a:lnSpc>
                          <a:spcPct val="107000"/>
                        </a:lnSpc>
                        <a:spcBef>
                          <a:spcPts val="0"/>
                        </a:spcBef>
                        <a:spcAft>
                          <a:spcPts val="800"/>
                        </a:spcAft>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i="1" dirty="0">
                          <a:effectLst/>
                          <a:latin typeface="Calibri" panose="020F0502020204030204" pitchFamily="34" charset="0"/>
                          <a:ea typeface="Calibri" panose="020F0502020204030204" pitchFamily="34" charset="0"/>
                          <a:cs typeface="Times New Roman" panose="02020603050405020304" pitchFamily="18" charset="0"/>
                        </a:rPr>
                        <a:t>Required: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For each case, you are to:</a:t>
                      </a:r>
                    </a:p>
                    <a:p>
                      <a:pPr marL="342900" marR="0" lvl="0" indent="-342900">
                        <a:lnSpc>
                          <a:spcPct val="107000"/>
                        </a:lnSpc>
                        <a:spcBef>
                          <a:spcPts val="0"/>
                        </a:spcBef>
                        <a:spcAft>
                          <a:spcPts val="800"/>
                        </a:spcAft>
                        <a:buFont typeface="+mj-lt"/>
                        <a:buAutoNum type="arabicPeriod"/>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Set forth arguments indicating that the firm's independence has </a:t>
                      </a:r>
                      <a:r>
                        <a:rPr lang="en-US" sz="19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900" dirty="0">
                          <a:effectLst/>
                          <a:latin typeface="Calibri" panose="020F0502020204030204" pitchFamily="34" charset="0"/>
                          <a:ea typeface="Calibri" panose="020F0502020204030204" pitchFamily="34" charset="0"/>
                          <a:cs typeface="Times New Roman" panose="02020603050405020304" pitchFamily="18" charset="0"/>
                        </a:rPr>
                        <a:t> been impaired.</a:t>
                      </a:r>
                    </a:p>
                    <a:p>
                      <a:pPr marL="342900" marR="0" lvl="0" indent="-342900">
                        <a:lnSpc>
                          <a:spcPct val="107000"/>
                        </a:lnSpc>
                        <a:spcBef>
                          <a:spcPts val="0"/>
                        </a:spcBef>
                        <a:spcAft>
                          <a:spcPts val="800"/>
                        </a:spcAft>
                        <a:buFont typeface="+mj-lt"/>
                        <a:buAutoNum type="arabicPeriod"/>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2"/>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Set forth arguments indicating that the firm's independence </a:t>
                      </a:r>
                      <a:r>
                        <a:rPr lang="en-US" sz="1900" i="1" dirty="0">
                          <a:effectLst/>
                          <a:latin typeface="Calibri" panose="020F0502020204030204" pitchFamily="34" charset="0"/>
                          <a:ea typeface="Calibri" panose="020F0502020204030204" pitchFamily="34" charset="0"/>
                          <a:cs typeface="Times New Roman" panose="02020603050405020304" pitchFamily="18" charset="0"/>
                        </a:rPr>
                        <a:t>has</a:t>
                      </a:r>
                      <a:r>
                        <a:rPr lang="en-US" sz="1900" dirty="0">
                          <a:effectLst/>
                          <a:latin typeface="Calibri" panose="020F0502020204030204" pitchFamily="34" charset="0"/>
                          <a:ea typeface="Calibri" panose="020F0502020204030204" pitchFamily="34" charset="0"/>
                          <a:cs typeface="Times New Roman" panose="02020603050405020304" pitchFamily="18" charset="0"/>
                        </a:rPr>
                        <a:t> been impaired.</a:t>
                      </a:r>
                    </a:p>
                    <a:p>
                      <a:pPr marL="342900" marR="0" lvl="0" indent="-342900">
                        <a:lnSpc>
                          <a:spcPct val="107000"/>
                        </a:lnSpc>
                        <a:spcBef>
                          <a:spcPts val="0"/>
                        </a:spcBef>
                        <a:spcAft>
                          <a:spcPts val="800"/>
                        </a:spcAft>
                        <a:buFont typeface="+mj-lt"/>
                        <a:buAutoNum type="arabicPeriod" startAt="2"/>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2"/>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Express your personal opinion. Identify those arguments from part (</a:t>
                      </a:r>
                      <a:r>
                        <a:rPr lang="en-US" sz="1900" i="1" dirty="0">
                          <a:effectLst/>
                          <a:latin typeface="Calibri" panose="020F0502020204030204" pitchFamily="34" charset="0"/>
                          <a:ea typeface="Calibri" panose="020F0502020204030204" pitchFamily="34" charset="0"/>
                          <a:cs typeface="Times New Roman" panose="02020603050405020304" pitchFamily="18" charset="0"/>
                        </a:rPr>
                        <a:t>a</a:t>
                      </a:r>
                      <a:r>
                        <a:rPr lang="en-US" sz="1900" dirty="0">
                          <a:effectLst/>
                          <a:latin typeface="Calibri" panose="020F0502020204030204" pitchFamily="34" charset="0"/>
                          <a:ea typeface="Calibri" panose="020F0502020204030204" pitchFamily="34" charset="0"/>
                          <a:cs typeface="Times New Roman" panose="02020603050405020304" pitchFamily="18" charset="0"/>
                        </a:rPr>
                        <a:t>) or part (</a:t>
                      </a:r>
                      <a:r>
                        <a:rPr lang="en-US" sz="1900" i="1" dirty="0">
                          <a:effectLst/>
                          <a:latin typeface="Calibri" panose="020F0502020204030204" pitchFamily="34" charset="0"/>
                          <a:ea typeface="Calibri" panose="020F0502020204030204" pitchFamily="34" charset="0"/>
                          <a:cs typeface="Times New Roman" panose="02020603050405020304" pitchFamily="18" charset="0"/>
                        </a:rPr>
                        <a:t>b</a:t>
                      </a:r>
                      <a:r>
                        <a:rPr lang="en-US" sz="1900" dirty="0">
                          <a:effectLst/>
                          <a:latin typeface="Calibri" panose="020F0502020204030204" pitchFamily="34" charset="0"/>
                          <a:ea typeface="Calibri" panose="020F0502020204030204" pitchFamily="34" charset="0"/>
                          <a:cs typeface="Times New Roman" panose="02020603050405020304" pitchFamily="18" charset="0"/>
                        </a:rPr>
                        <a:t>) that you found most persuasive. If you believe that the firm's independence has been impaired, make suggestions about how the problem might be resolved.</a:t>
                      </a:r>
                    </a:p>
                  </a:txBody>
                  <a:tcPr marL="76597" marR="76597" marT="0" marB="0"/>
                </a:tc>
                <a:extLst>
                  <a:ext uri="{0D108BD9-81ED-4DB2-BD59-A6C34878D82A}">
                    <a16:rowId xmlns:a16="http://schemas.microsoft.com/office/drawing/2014/main" val="1150462903"/>
                  </a:ext>
                </a:extLst>
              </a:tr>
            </a:tbl>
          </a:graphicData>
        </a:graphic>
      </p:graphicFrame>
      <p:pic>
        <p:nvPicPr>
          <p:cNvPr id="7" name="Picture 6">
            <a:extLst>
              <a:ext uri="{FF2B5EF4-FFF2-40B4-BE49-F238E27FC236}">
                <a16:creationId xmlns:a16="http://schemas.microsoft.com/office/drawing/2014/main" id="{72BCE229-4F8A-4269-AB48-6DDF0D2EC2DC}"/>
              </a:ext>
            </a:extLst>
          </p:cNvPr>
          <p:cNvPicPr>
            <a:picLocks noChangeAspect="1"/>
          </p:cNvPicPr>
          <p:nvPr/>
        </p:nvPicPr>
        <p:blipFill>
          <a:blip r:embed="rId2"/>
          <a:stretch>
            <a:fillRect/>
          </a:stretch>
        </p:blipFill>
        <p:spPr>
          <a:xfrm>
            <a:off x="9247284" y="2158584"/>
            <a:ext cx="2834789" cy="2458387"/>
          </a:xfrm>
          <a:prstGeom prst="rect">
            <a:avLst/>
          </a:prstGeom>
        </p:spPr>
      </p:pic>
      <p:sp>
        <p:nvSpPr>
          <p:cNvPr id="3" name="Slide Number Placeholder 2">
            <a:extLst>
              <a:ext uri="{FF2B5EF4-FFF2-40B4-BE49-F238E27FC236}">
                <a16:creationId xmlns:a16="http://schemas.microsoft.com/office/drawing/2014/main" id="{61ADE4C6-36C2-4A37-971E-401738C261CC}"/>
              </a:ext>
            </a:extLst>
          </p:cNvPr>
          <p:cNvSpPr>
            <a:spLocks noGrp="1"/>
          </p:cNvSpPr>
          <p:nvPr>
            <p:ph type="sldNum" sz="quarter" idx="4"/>
          </p:nvPr>
        </p:nvSpPr>
        <p:spPr/>
        <p:txBody>
          <a:bodyPr/>
          <a:lstStyle/>
          <a:p>
            <a:fld id="{80FBB8BA-9C6A-4A48-A369-70FBD2FA98DA}" type="slidenum">
              <a:rPr lang="en-US" smtClean="0"/>
              <a:pPr/>
              <a:t>10</a:t>
            </a:fld>
            <a:endParaRPr lang="en-US" dirty="0"/>
          </a:p>
        </p:txBody>
      </p:sp>
    </p:spTree>
    <p:extLst>
      <p:ext uri="{BB962C8B-B14F-4D97-AF65-F5344CB8AC3E}">
        <p14:creationId xmlns:p14="http://schemas.microsoft.com/office/powerpoint/2010/main" val="300563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3DB5-B98C-4EB4-8DE9-3E6F3ABCA13E}"/>
              </a:ext>
            </a:extLst>
          </p:cNvPr>
          <p:cNvSpPr>
            <a:spLocks noGrp="1"/>
          </p:cNvSpPr>
          <p:nvPr>
            <p:ph type="title"/>
          </p:nvPr>
        </p:nvSpPr>
        <p:spPr>
          <a:xfrm>
            <a:off x="9282536" y="611293"/>
            <a:ext cx="2796401" cy="2817707"/>
          </a:xfrm>
          <a:solidFill>
            <a:schemeClr val="bg1"/>
          </a:solidFill>
        </p:spPr>
        <p:txBody>
          <a:bodyPr/>
          <a:lstStyle/>
          <a:p>
            <a:pPr algn="ctr"/>
            <a:r>
              <a:rPr lang="en-US" kern="1400" spc="-67" dirty="0"/>
              <a:t>Independence</a:t>
            </a:r>
            <a:br>
              <a:rPr lang="en-US" kern="1400" spc="-67" dirty="0"/>
            </a:br>
            <a:br>
              <a:rPr lang="en-US" kern="1400" spc="-67" dirty="0"/>
            </a:br>
            <a:br>
              <a:rPr lang="en-US" dirty="0"/>
            </a:br>
            <a:r>
              <a:rPr lang="en-US" dirty="0"/>
              <a:t>Additional Questions</a:t>
            </a:r>
          </a:p>
        </p:txBody>
      </p:sp>
      <p:sp>
        <p:nvSpPr>
          <p:cNvPr id="3" name="Text Placeholder 2">
            <a:extLst>
              <a:ext uri="{FF2B5EF4-FFF2-40B4-BE49-F238E27FC236}">
                <a16:creationId xmlns:a16="http://schemas.microsoft.com/office/drawing/2014/main" id="{7EB448C0-2EF9-4442-8906-5C9B87F2DA64}"/>
              </a:ext>
            </a:extLst>
          </p:cNvPr>
          <p:cNvSpPr>
            <a:spLocks noGrp="1"/>
          </p:cNvSpPr>
          <p:nvPr>
            <p:ph type="body" sz="quarter" idx="13"/>
          </p:nvPr>
        </p:nvSpPr>
        <p:spPr>
          <a:xfrm>
            <a:off x="250092" y="165091"/>
            <a:ext cx="8815755" cy="6210671"/>
          </a:xfrm>
        </p:spPr>
        <p:txBody>
          <a:bodyPr>
            <a:normAutofit/>
          </a:bodyPr>
          <a:lstStyle/>
          <a:p>
            <a:pPr marL="2117" indent="-2117"/>
            <a:endParaRPr lang="en-US" sz="2133" b="1" dirty="0"/>
          </a:p>
          <a:p>
            <a:pPr marL="2117" indent="-2117"/>
            <a:endParaRPr lang="en-US" sz="2133" b="1" dirty="0"/>
          </a:p>
          <a:p>
            <a:pPr marL="2117" indent="-2117"/>
            <a:r>
              <a:rPr lang="en-US" sz="2133" b="1" dirty="0"/>
              <a:t>Promote Stage 2 Thinking:</a:t>
            </a:r>
            <a:r>
              <a:rPr lang="en-US" sz="2133" dirty="0"/>
              <a:t>  </a:t>
            </a:r>
            <a:r>
              <a:rPr lang="en-US" sz="2133" dirty="0">
                <a:highlight>
                  <a:srgbClr val="FFFF00"/>
                </a:highlight>
              </a:rPr>
              <a:t>Divide the class into two groups and have one group support that independence has been impaired and the other group support that independence has not been impaired</a:t>
            </a:r>
            <a:r>
              <a:rPr lang="en-US" sz="2133" dirty="0"/>
              <a:t>.</a:t>
            </a:r>
            <a:endParaRPr lang="en-US" sz="2133" dirty="0">
              <a:highlight>
                <a:srgbClr val="FFFF00"/>
              </a:highlight>
              <a:sym typeface="Wingdings" panose="05000000000000000000" pitchFamily="2" charset="2"/>
            </a:endParaRPr>
          </a:p>
          <a:p>
            <a:pPr marL="2117" indent="-2117"/>
            <a:r>
              <a:rPr lang="en-US" sz="2133" b="1" dirty="0"/>
              <a:t>Promote Stage 3 Thinking:</a:t>
            </a:r>
            <a:r>
              <a:rPr lang="en-US" sz="2133" dirty="0">
                <a:sym typeface="Wingdings" panose="05000000000000000000" pitchFamily="2" charset="2"/>
              </a:rPr>
              <a:t>  After hearing both sides of the impairment issue, have the students individually make a decision on where they stand on the issue if they are the Partner-In-Charge of the firm. </a:t>
            </a:r>
            <a:r>
              <a:rPr lang="en-US" sz="2133" dirty="0">
                <a:highlight>
                  <a:srgbClr val="FFFF00"/>
                </a:highlight>
                <a:sym typeface="Wingdings" panose="05000000000000000000" pitchFamily="2" charset="2"/>
              </a:rPr>
              <a:t>Write a memo for the company files with your decision and support.</a:t>
            </a:r>
          </a:p>
          <a:p>
            <a:pPr marL="2117" indent="-2117"/>
            <a:r>
              <a:rPr lang="en-US" sz="2133" b="1" dirty="0"/>
              <a:t>Promote Stage 3 Thinking:</a:t>
            </a:r>
            <a:r>
              <a:rPr lang="en-US" sz="2133" dirty="0">
                <a:sym typeface="Wingdings" panose="05000000000000000000" pitchFamily="2" charset="2"/>
              </a:rPr>
              <a:t>  Have students identify the consequences of making the wrong decision. </a:t>
            </a:r>
            <a:r>
              <a:rPr lang="en-US" sz="2133" dirty="0">
                <a:highlight>
                  <a:srgbClr val="FFFF00"/>
                </a:highlight>
                <a:sym typeface="Wingdings" panose="05000000000000000000" pitchFamily="2" charset="2"/>
              </a:rPr>
              <a:t>Discuss the implications of making the wrong decision.</a:t>
            </a:r>
          </a:p>
        </p:txBody>
      </p:sp>
      <p:pic>
        <p:nvPicPr>
          <p:cNvPr id="4" name="Picture 3">
            <a:extLst>
              <a:ext uri="{FF2B5EF4-FFF2-40B4-BE49-F238E27FC236}">
                <a16:creationId xmlns:a16="http://schemas.microsoft.com/office/drawing/2014/main" id="{21B46873-4E23-48F9-906E-4008C587F581}"/>
              </a:ext>
            </a:extLst>
          </p:cNvPr>
          <p:cNvPicPr>
            <a:picLocks noChangeAspect="1"/>
          </p:cNvPicPr>
          <p:nvPr/>
        </p:nvPicPr>
        <p:blipFill>
          <a:blip r:embed="rId3"/>
          <a:stretch>
            <a:fillRect/>
          </a:stretch>
        </p:blipFill>
        <p:spPr>
          <a:xfrm>
            <a:off x="9216288" y="4346600"/>
            <a:ext cx="2928893" cy="1900107"/>
          </a:xfrm>
          <a:prstGeom prst="rect">
            <a:avLst/>
          </a:prstGeom>
        </p:spPr>
      </p:pic>
      <p:sp>
        <p:nvSpPr>
          <p:cNvPr id="6" name="Slide Number Placeholder 5">
            <a:extLst>
              <a:ext uri="{FF2B5EF4-FFF2-40B4-BE49-F238E27FC236}">
                <a16:creationId xmlns:a16="http://schemas.microsoft.com/office/drawing/2014/main" id="{3581B195-2533-8727-84D9-8320B84E1303}"/>
              </a:ext>
            </a:extLst>
          </p:cNvPr>
          <p:cNvSpPr>
            <a:spLocks noGrp="1"/>
          </p:cNvSpPr>
          <p:nvPr>
            <p:ph type="sldNum" sz="quarter" idx="4"/>
          </p:nvPr>
        </p:nvSpPr>
        <p:spPr/>
        <p:txBody>
          <a:bodyPr/>
          <a:lstStyle/>
          <a:p>
            <a:fld id="{80FBB8BA-9C6A-4A48-A369-70FBD2FA98DA}" type="slidenum">
              <a:rPr lang="en-US" smtClean="0"/>
              <a:pPr/>
              <a:t>11</a:t>
            </a:fld>
            <a:endParaRPr lang="en-US" dirty="0"/>
          </a:p>
        </p:txBody>
      </p:sp>
      <p:sp>
        <p:nvSpPr>
          <p:cNvPr id="7" name="Subtitle 2">
            <a:extLst>
              <a:ext uri="{FF2B5EF4-FFF2-40B4-BE49-F238E27FC236}">
                <a16:creationId xmlns:a16="http://schemas.microsoft.com/office/drawing/2014/main" id="{88DA183B-638D-4036-666A-7B30BECA1E56}"/>
              </a:ext>
            </a:extLst>
          </p:cNvPr>
          <p:cNvSpPr txBox="1">
            <a:spLocks/>
          </p:cNvSpPr>
          <p:nvPr/>
        </p:nvSpPr>
        <p:spPr>
          <a:xfrm>
            <a:off x="4368156" y="6441227"/>
            <a:ext cx="4697691" cy="292231"/>
          </a:xfrm>
          <a:prstGeom prst="rect">
            <a:avLst/>
          </a:prstGeom>
        </p:spPr>
        <p:txBody>
          <a:bodyPr vert="horz" lIns="91440" tIns="45720" rIns="91440" bIns="45720" rtlCol="0" anchor="t">
            <a:normAutofit fontScale="925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463488" indent="-463488"/>
            <a:r>
              <a:rPr lang="en-US" dirty="0">
                <a:solidFill>
                  <a:schemeClr val="tx1"/>
                </a:solidFill>
              </a:rPr>
              <a:t>Wolcott, Lockhart, Ahrens: AICPA Critical Thinking Resources</a:t>
            </a:r>
          </a:p>
        </p:txBody>
      </p:sp>
    </p:spTree>
    <p:extLst>
      <p:ext uri="{BB962C8B-B14F-4D97-AF65-F5344CB8AC3E}">
        <p14:creationId xmlns:p14="http://schemas.microsoft.com/office/powerpoint/2010/main" val="401408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DFE3E4A-BBF1-35BB-6496-D49F2DB6F25A}"/>
              </a:ext>
            </a:extLst>
          </p:cNvPr>
          <p:cNvSpPr>
            <a:spLocks noGrp="1"/>
          </p:cNvSpPr>
          <p:nvPr>
            <p:ph type="title"/>
          </p:nvPr>
        </p:nvSpPr>
        <p:spPr>
          <a:xfrm>
            <a:off x="4267200" y="1447800"/>
            <a:ext cx="4739640" cy="2992120"/>
          </a:xfrm>
        </p:spPr>
        <p:txBody>
          <a:bodyPr>
            <a:normAutofit fontScale="90000"/>
          </a:bodyPr>
          <a:lstStyle/>
          <a:p>
            <a:pPr algn="l"/>
            <a:r>
              <a:rPr lang="en-US" sz="4400" dirty="0"/>
              <a:t>Markus Ahrens</a:t>
            </a:r>
            <a:br>
              <a:rPr lang="en-US" sz="4400" dirty="0"/>
            </a:br>
            <a:br>
              <a:rPr lang="en-US" sz="4400" dirty="0"/>
            </a:br>
            <a:r>
              <a:rPr lang="en-US" sz="4400" dirty="0"/>
              <a:t>Examples for Intermediate to Advanced Courses</a:t>
            </a:r>
          </a:p>
        </p:txBody>
      </p:sp>
      <p:sp>
        <p:nvSpPr>
          <p:cNvPr id="2" name="Subtitle 2">
            <a:extLst>
              <a:ext uri="{FF2B5EF4-FFF2-40B4-BE49-F238E27FC236}">
                <a16:creationId xmlns:a16="http://schemas.microsoft.com/office/drawing/2014/main" id="{1F2A034B-BC31-B42D-235B-6CB1AC91E02A}"/>
              </a:ext>
            </a:extLst>
          </p:cNvPr>
          <p:cNvSpPr txBox="1">
            <a:spLocks/>
          </p:cNvSpPr>
          <p:nvPr/>
        </p:nvSpPr>
        <p:spPr>
          <a:xfrm>
            <a:off x="4207549" y="6400800"/>
            <a:ext cx="4697691" cy="292231"/>
          </a:xfrm>
          <a:prstGeom prst="rect">
            <a:avLst/>
          </a:prstGeom>
        </p:spPr>
        <p:txBody>
          <a:bodyPr vert="horz" lIns="91440" tIns="45720" rIns="91440" bIns="45720" rtlCol="0" anchor="t">
            <a:normAutofit lnSpcReduction="100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463488" indent="-463488"/>
            <a:r>
              <a:rPr lang="en-US" dirty="0">
                <a:solidFill>
                  <a:schemeClr val="tx1"/>
                </a:solidFill>
              </a:rPr>
              <a:t>Wolcott, Lockhart, Ahrens: AICPA Critical Thinking Resources</a:t>
            </a:r>
          </a:p>
        </p:txBody>
      </p:sp>
    </p:spTree>
    <p:extLst>
      <p:ext uri="{BB962C8B-B14F-4D97-AF65-F5344CB8AC3E}">
        <p14:creationId xmlns:p14="http://schemas.microsoft.com/office/powerpoint/2010/main" val="83884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8AF3B866-8A9C-40FA-9246-9AED425F82EB}"/>
              </a:ext>
            </a:extLst>
          </p:cNvPr>
          <p:cNvGraphicFramePr>
            <a:graphicFrameLocks noGrp="1"/>
          </p:cNvGraphicFramePr>
          <p:nvPr>
            <p:ph idx="1"/>
          </p:nvPr>
        </p:nvGraphicFramePr>
        <p:xfrm>
          <a:off x="664633" y="1097281"/>
          <a:ext cx="5168769" cy="5028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3789437-DC31-4F6C-93F7-DABA1D009A9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57927" t="1" b="24417"/>
          <a:stretch/>
        </p:blipFill>
        <p:spPr>
          <a:xfrm>
            <a:off x="6806338" y="388725"/>
            <a:ext cx="4595279" cy="6080553"/>
          </a:xfrm>
          <a:prstGeom prst="rect">
            <a:avLst/>
          </a:prstGeom>
        </p:spPr>
      </p:pic>
      <p:sp>
        <p:nvSpPr>
          <p:cNvPr id="7" name="Title 1">
            <a:extLst>
              <a:ext uri="{FF2B5EF4-FFF2-40B4-BE49-F238E27FC236}">
                <a16:creationId xmlns:a16="http://schemas.microsoft.com/office/drawing/2014/main" id="{4EC39CBC-2240-4256-85C7-B94DB816398B}"/>
              </a:ext>
            </a:extLst>
          </p:cNvPr>
          <p:cNvSpPr txBox="1">
            <a:spLocks/>
          </p:cNvSpPr>
          <p:nvPr/>
        </p:nvSpPr>
        <p:spPr>
          <a:xfrm>
            <a:off x="6978955" y="1262794"/>
            <a:ext cx="4240763" cy="4257869"/>
          </a:xfrm>
          <a:prstGeom prst="rect">
            <a:avLst/>
          </a:prstGeom>
          <a:solidFill>
            <a:schemeClr val="bg1"/>
          </a:solidFill>
        </p:spPr>
        <p:txBody>
          <a:bodyPr vert="horz" lIns="91440" tIns="45720" rIns="91440" bIns="45720" rtlCol="0" anchor="ctr">
            <a:normAutofit/>
          </a:bodyPr>
          <a:lstStyle>
            <a:lvl1pPr algn="r" defTabSz="914400" rtl="0" eaLnBrk="1" latinLnBrk="0" hangingPunct="1">
              <a:spcBef>
                <a:spcPct val="0"/>
              </a:spcBef>
              <a:buNone/>
              <a:defRPr sz="4800" kern="1200">
                <a:gradFill>
                  <a:gsLst>
                    <a:gs pos="0">
                      <a:schemeClr val="tx1">
                        <a:lumMod val="50000"/>
                      </a:schemeClr>
                    </a:gs>
                    <a:gs pos="61000">
                      <a:schemeClr val="tx1"/>
                    </a:gs>
                  </a:gsLst>
                  <a:lin ang="5400000" scaled="0"/>
                </a:gradFill>
                <a:effectLst/>
                <a:latin typeface="+mj-lt"/>
                <a:ea typeface="+mj-ea"/>
                <a:cs typeface="+mj-cs"/>
              </a:defRPr>
            </a:lvl1pPr>
          </a:lstStyle>
          <a:p>
            <a:pPr algn="ctr" defTabSz="1219170"/>
            <a:r>
              <a:rPr lang="en-US" dirty="0">
                <a:gradFill>
                  <a:gsLst>
                    <a:gs pos="0">
                      <a:srgbClr val="000000">
                        <a:lumMod val="50000"/>
                      </a:srgbClr>
                    </a:gs>
                    <a:gs pos="61000">
                      <a:srgbClr val="000000"/>
                    </a:gs>
                  </a:gsLst>
                  <a:lin ang="5400000" scaled="0"/>
                </a:gradFill>
                <a:latin typeface="Arial" panose="020B0604020202020204"/>
              </a:rPr>
              <a:t>Examples for Intermediate Accounting II</a:t>
            </a:r>
          </a:p>
        </p:txBody>
      </p:sp>
      <p:sp>
        <p:nvSpPr>
          <p:cNvPr id="2" name="Slide Number Placeholder 1">
            <a:extLst>
              <a:ext uri="{FF2B5EF4-FFF2-40B4-BE49-F238E27FC236}">
                <a16:creationId xmlns:a16="http://schemas.microsoft.com/office/drawing/2014/main" id="{C91A1B79-13B9-A6FC-2E36-E1191A87A253}"/>
              </a:ext>
            </a:extLst>
          </p:cNvPr>
          <p:cNvSpPr>
            <a:spLocks noGrp="1"/>
          </p:cNvSpPr>
          <p:nvPr>
            <p:ph type="sldNum" sz="quarter" idx="4"/>
          </p:nvPr>
        </p:nvSpPr>
        <p:spPr/>
        <p:txBody>
          <a:bodyPr/>
          <a:lstStyle/>
          <a:p>
            <a:fld id="{80FBB8BA-9C6A-4A48-A369-70FBD2FA98DA}" type="slidenum">
              <a:rPr lang="en-US" smtClean="0"/>
              <a:pPr/>
              <a:t>3</a:t>
            </a:fld>
            <a:endParaRPr lang="en-US" dirty="0"/>
          </a:p>
        </p:txBody>
      </p:sp>
      <p:sp>
        <p:nvSpPr>
          <p:cNvPr id="3" name="Subtitle 2">
            <a:extLst>
              <a:ext uri="{FF2B5EF4-FFF2-40B4-BE49-F238E27FC236}">
                <a16:creationId xmlns:a16="http://schemas.microsoft.com/office/drawing/2014/main" id="{802F5F14-D575-7DBC-DBCC-0803C3E715C3}"/>
              </a:ext>
            </a:extLst>
          </p:cNvPr>
          <p:cNvSpPr txBox="1">
            <a:spLocks/>
          </p:cNvSpPr>
          <p:nvPr/>
        </p:nvSpPr>
        <p:spPr>
          <a:xfrm>
            <a:off x="1250596" y="6323162"/>
            <a:ext cx="4697691" cy="292231"/>
          </a:xfrm>
          <a:prstGeom prst="rect">
            <a:avLst/>
          </a:prstGeom>
        </p:spPr>
        <p:txBody>
          <a:bodyPr vert="horz" lIns="91440" tIns="45720" rIns="91440" bIns="45720" rtlCol="0" anchor="t">
            <a:normAutofit fontScale="925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463488" indent="-463488"/>
            <a:r>
              <a:rPr lang="en-US" dirty="0">
                <a:solidFill>
                  <a:schemeClr val="tx1"/>
                </a:solidFill>
              </a:rPr>
              <a:t>Wolcott, Lockhart, Ahrens: AICPA Critical Thinking Resources</a:t>
            </a:r>
          </a:p>
        </p:txBody>
      </p:sp>
    </p:spTree>
    <p:extLst>
      <p:ext uri="{BB962C8B-B14F-4D97-AF65-F5344CB8AC3E}">
        <p14:creationId xmlns:p14="http://schemas.microsoft.com/office/powerpoint/2010/main" val="418100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0160-2AC3-44BF-B635-1B73F5DBB4D0}"/>
              </a:ext>
            </a:extLst>
          </p:cNvPr>
          <p:cNvSpPr>
            <a:spLocks noGrp="1"/>
          </p:cNvSpPr>
          <p:nvPr>
            <p:ph type="title"/>
          </p:nvPr>
        </p:nvSpPr>
        <p:spPr>
          <a:xfrm>
            <a:off x="595604" y="219922"/>
            <a:ext cx="8107179" cy="535516"/>
          </a:xfrm>
        </p:spPr>
        <p:txBody>
          <a:bodyPr/>
          <a:lstStyle/>
          <a:p>
            <a:r>
              <a:rPr lang="en-US" sz="3200" kern="1400" spc="-67" dirty="0"/>
              <a:t>American </a:t>
            </a:r>
            <a:r>
              <a:rPr lang="en-US" sz="3200" kern="1400" spc="-67" dirty="0" err="1"/>
              <a:t>Movieplex</a:t>
            </a:r>
            <a:r>
              <a:rPr lang="en-US" sz="3200" kern="1400" spc="-67" dirty="0"/>
              <a:t>  –  </a:t>
            </a:r>
            <a:r>
              <a:rPr lang="en-US" sz="2400" kern="1400" spc="-67" dirty="0"/>
              <a:t>Spiceland, 9e</a:t>
            </a:r>
            <a:endParaRPr lang="en-US" sz="2400" dirty="0"/>
          </a:p>
        </p:txBody>
      </p:sp>
      <p:graphicFrame>
        <p:nvGraphicFramePr>
          <p:cNvPr id="6" name="Table Placeholder 5">
            <a:extLst>
              <a:ext uri="{FF2B5EF4-FFF2-40B4-BE49-F238E27FC236}">
                <a16:creationId xmlns:a16="http://schemas.microsoft.com/office/drawing/2014/main" id="{11B657D3-C403-4BFE-9730-2B0CDED38B06}"/>
              </a:ext>
            </a:extLst>
          </p:cNvPr>
          <p:cNvGraphicFramePr>
            <a:graphicFrameLocks noGrp="1"/>
          </p:cNvGraphicFramePr>
          <p:nvPr>
            <p:ph type="tbl" sz="quarter" idx="14"/>
          </p:nvPr>
        </p:nvGraphicFramePr>
        <p:xfrm>
          <a:off x="595604" y="891744"/>
          <a:ext cx="8107179" cy="5976249"/>
        </p:xfrm>
        <a:graphic>
          <a:graphicData uri="http://schemas.openxmlformats.org/drawingml/2006/table">
            <a:tbl>
              <a:tblPr firstRow="1" firstCol="1" bandRow="1">
                <a:tableStyleId>{5C22544A-7EE6-4342-B048-85BDC9FD1C3A}</a:tableStyleId>
              </a:tblPr>
              <a:tblGrid>
                <a:gridCol w="8107179">
                  <a:extLst>
                    <a:ext uri="{9D8B030D-6E8A-4147-A177-3AD203B41FA5}">
                      <a16:colId xmlns:a16="http://schemas.microsoft.com/office/drawing/2014/main" val="3192142027"/>
                    </a:ext>
                  </a:extLst>
                </a:gridCol>
              </a:tblGrid>
              <a:tr h="5976249">
                <a:tc>
                  <a:txBody>
                    <a:bodyPr/>
                    <a:lstStyle/>
                    <a:p>
                      <a:pPr marL="0" marR="0">
                        <a:spcBef>
                          <a:spcPts val="0"/>
                        </a:spcBef>
                        <a:spcAft>
                          <a:spcPts val="0"/>
                        </a:spcAft>
                      </a:pPr>
                      <a:r>
                        <a:rPr lang="en-US" sz="1200" dirty="0">
                          <a:effectLst/>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American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Movieplex</a:t>
                      </a:r>
                      <a:r>
                        <a:rPr lang="en-US" sz="1600" dirty="0">
                          <a:effectLst/>
                          <a:latin typeface="Calibri" panose="020F0502020204030204" pitchFamily="34" charset="0"/>
                          <a:ea typeface="Calibri" panose="020F0502020204030204" pitchFamily="34" charset="0"/>
                          <a:cs typeface="Times New Roman" panose="02020603050405020304" pitchFamily="18" charset="0"/>
                        </a:rPr>
                        <a:t>, a large movie theater chain, leases most of its theater facilities. In conjunction with recent operating leases, the company spent $28 million for seats and carpeting. The question being discussed over breakfast on Wednesday morning was the length of the depreciation period for these leasehold improvements. The company controller, Sarah Keene, was surprised by the suggestion of Larry Person, her new assistant.</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Keene:</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Why 25 years? We’ve never depreciated leasehold improvements for such a long period.</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Person:</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 noticed that in my review of back records. But during our expansion to the Midwest, we don’t need expenses to be any higher than necessary.</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Keene:</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But isn’t that a pretty rosy estimate of these assets’ actual life? Trade publications show an average depreciation period of 12 years.</a:t>
                      </a:r>
                    </a:p>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Required:</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How would increasing the depreciation period affect American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Movieplex’s</a:t>
                      </a:r>
                      <a:r>
                        <a:rPr lang="en-US" sz="1600" dirty="0">
                          <a:effectLst/>
                          <a:latin typeface="Calibri" panose="020F0502020204030204" pitchFamily="34" charset="0"/>
                          <a:ea typeface="Calibri" panose="020F0502020204030204" pitchFamily="34" charset="0"/>
                          <a:cs typeface="Times New Roman" panose="02020603050405020304" pitchFamily="18" charset="0"/>
                        </a:rPr>
                        <a:t> earnings?</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Does revising the estimate pose an ethical dilemma?</a:t>
                      </a:r>
                    </a:p>
                    <a:p>
                      <a:pPr marL="342900" marR="0" lvl="0" indent="-342900">
                        <a:lnSpc>
                          <a:spcPct val="107000"/>
                        </a:lnSpc>
                        <a:spcBef>
                          <a:spcPts val="0"/>
                        </a:spcBef>
                        <a:spcAft>
                          <a:spcPts val="0"/>
                        </a:spcAft>
                        <a:buFont typeface="+mj-lt"/>
                        <a:buAutoNum type="arabi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Who would be affected if Person’s suggestion is followed?</a:t>
                      </a:r>
                    </a:p>
                  </a:txBody>
                  <a:tcPr marL="76597" marR="76597" marT="0" marB="0"/>
                </a:tc>
                <a:extLst>
                  <a:ext uri="{0D108BD9-81ED-4DB2-BD59-A6C34878D82A}">
                    <a16:rowId xmlns:a16="http://schemas.microsoft.com/office/drawing/2014/main" val="1150462903"/>
                  </a:ext>
                </a:extLst>
              </a:tr>
            </a:tbl>
          </a:graphicData>
        </a:graphic>
      </p:graphicFrame>
      <p:pic>
        <p:nvPicPr>
          <p:cNvPr id="3" name="Picture 2">
            <a:extLst>
              <a:ext uri="{FF2B5EF4-FFF2-40B4-BE49-F238E27FC236}">
                <a16:creationId xmlns:a16="http://schemas.microsoft.com/office/drawing/2014/main" id="{BD662420-945F-4BB8-A769-F26C21C4631E}"/>
              </a:ext>
            </a:extLst>
          </p:cNvPr>
          <p:cNvPicPr>
            <a:picLocks noChangeAspect="1"/>
          </p:cNvPicPr>
          <p:nvPr/>
        </p:nvPicPr>
        <p:blipFill>
          <a:blip r:embed="rId2"/>
          <a:stretch>
            <a:fillRect/>
          </a:stretch>
        </p:blipFill>
        <p:spPr>
          <a:xfrm>
            <a:off x="9263922" y="2334965"/>
            <a:ext cx="2855833" cy="2454601"/>
          </a:xfrm>
          <a:prstGeom prst="rect">
            <a:avLst/>
          </a:prstGeom>
        </p:spPr>
      </p:pic>
      <p:sp>
        <p:nvSpPr>
          <p:cNvPr id="4" name="Slide Number Placeholder 3">
            <a:extLst>
              <a:ext uri="{FF2B5EF4-FFF2-40B4-BE49-F238E27FC236}">
                <a16:creationId xmlns:a16="http://schemas.microsoft.com/office/drawing/2014/main" id="{7AF88B64-6920-D56C-F8A5-5D0664558D4D}"/>
              </a:ext>
            </a:extLst>
          </p:cNvPr>
          <p:cNvSpPr>
            <a:spLocks noGrp="1"/>
          </p:cNvSpPr>
          <p:nvPr>
            <p:ph type="sldNum" sz="quarter" idx="4"/>
          </p:nvPr>
        </p:nvSpPr>
        <p:spPr/>
        <p:txBody>
          <a:bodyPr/>
          <a:lstStyle/>
          <a:p>
            <a:fld id="{80FBB8BA-9C6A-4A48-A369-70FBD2FA98DA}" type="slidenum">
              <a:rPr lang="en-US" smtClean="0"/>
              <a:pPr/>
              <a:t>4</a:t>
            </a:fld>
            <a:endParaRPr lang="en-US" dirty="0"/>
          </a:p>
        </p:txBody>
      </p:sp>
    </p:spTree>
    <p:extLst>
      <p:ext uri="{BB962C8B-B14F-4D97-AF65-F5344CB8AC3E}">
        <p14:creationId xmlns:p14="http://schemas.microsoft.com/office/powerpoint/2010/main" val="274439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3DB5-B98C-4EB4-8DE9-3E6F3ABCA13E}"/>
              </a:ext>
            </a:extLst>
          </p:cNvPr>
          <p:cNvSpPr>
            <a:spLocks noGrp="1"/>
          </p:cNvSpPr>
          <p:nvPr>
            <p:ph type="title"/>
          </p:nvPr>
        </p:nvSpPr>
        <p:spPr>
          <a:xfrm>
            <a:off x="9282536" y="611293"/>
            <a:ext cx="2796401" cy="2817707"/>
          </a:xfrm>
          <a:solidFill>
            <a:schemeClr val="bg1"/>
          </a:solidFill>
        </p:spPr>
        <p:txBody>
          <a:bodyPr/>
          <a:lstStyle/>
          <a:p>
            <a:pPr algn="ctr"/>
            <a:r>
              <a:rPr lang="en-US" kern="1400" spc="-67" dirty="0"/>
              <a:t>American </a:t>
            </a:r>
            <a:r>
              <a:rPr lang="en-US" kern="1400" spc="-67" dirty="0" err="1"/>
              <a:t>Movieplex</a:t>
            </a:r>
            <a:br>
              <a:rPr lang="en-US" sz="2667" kern="1400" spc="-67" dirty="0"/>
            </a:br>
            <a:br>
              <a:rPr lang="en-US" sz="2667" kern="1400" spc="-67" dirty="0"/>
            </a:br>
            <a:r>
              <a:rPr lang="en-US" dirty="0"/>
              <a:t>Additional Questions</a:t>
            </a:r>
            <a:br>
              <a:rPr lang="en-US" dirty="0"/>
            </a:br>
            <a:endParaRPr lang="en-US" dirty="0"/>
          </a:p>
        </p:txBody>
      </p:sp>
      <p:sp>
        <p:nvSpPr>
          <p:cNvPr id="3" name="Text Placeholder 2">
            <a:extLst>
              <a:ext uri="{FF2B5EF4-FFF2-40B4-BE49-F238E27FC236}">
                <a16:creationId xmlns:a16="http://schemas.microsoft.com/office/drawing/2014/main" id="{7EB448C0-2EF9-4442-8906-5C9B87F2DA64}"/>
              </a:ext>
            </a:extLst>
          </p:cNvPr>
          <p:cNvSpPr>
            <a:spLocks noGrp="1"/>
          </p:cNvSpPr>
          <p:nvPr>
            <p:ph type="body" sz="quarter" idx="13"/>
          </p:nvPr>
        </p:nvSpPr>
        <p:spPr>
          <a:xfrm>
            <a:off x="250092" y="195073"/>
            <a:ext cx="8815755" cy="6210671"/>
          </a:xfrm>
        </p:spPr>
        <p:txBody>
          <a:bodyPr>
            <a:normAutofit/>
          </a:bodyPr>
          <a:lstStyle/>
          <a:p>
            <a:pPr marL="2117" indent="-2117"/>
            <a:endParaRPr lang="en-US" sz="2133" b="1" dirty="0"/>
          </a:p>
          <a:p>
            <a:pPr marL="2117" indent="-2117"/>
            <a:endParaRPr lang="en-US" sz="2133" b="1" dirty="0"/>
          </a:p>
          <a:p>
            <a:pPr marL="2117" indent="-2117"/>
            <a:r>
              <a:rPr lang="en-US" sz="2133" b="1" dirty="0"/>
              <a:t>Promote Stage 2 Thinking:</a:t>
            </a:r>
            <a:r>
              <a:rPr lang="en-US" sz="2133" dirty="0"/>
              <a:t> </a:t>
            </a:r>
            <a:r>
              <a:rPr lang="en-US" sz="2133" dirty="0">
                <a:highlight>
                  <a:srgbClr val="FFFF00"/>
                </a:highlight>
              </a:rPr>
              <a:t>The current problem requirements promote Stage 2 Thinking</a:t>
            </a:r>
            <a:r>
              <a:rPr lang="en-US" sz="2133" dirty="0"/>
              <a:t>.</a:t>
            </a:r>
            <a:endParaRPr lang="en-US" sz="2133" dirty="0">
              <a:highlight>
                <a:srgbClr val="FFFF00"/>
              </a:highlight>
              <a:sym typeface="Wingdings" panose="05000000000000000000" pitchFamily="2" charset="2"/>
            </a:endParaRPr>
          </a:p>
          <a:p>
            <a:pPr marL="2117" indent="-2117"/>
            <a:r>
              <a:rPr lang="en-US" sz="2133" b="1" dirty="0"/>
              <a:t>Promote Stage 3 Thinking:</a:t>
            </a:r>
            <a:r>
              <a:rPr lang="en-US" sz="2133" dirty="0">
                <a:sym typeface="Wingdings" panose="05000000000000000000" pitchFamily="2" charset="2"/>
              </a:rPr>
              <a:t>  Have students research movie industry depreciation policies in annual SEC10-K reports. </a:t>
            </a:r>
            <a:r>
              <a:rPr lang="en-US" sz="2133" dirty="0">
                <a:highlight>
                  <a:srgbClr val="FFFF00"/>
                </a:highlight>
                <a:sym typeface="Wingdings" panose="05000000000000000000" pitchFamily="2" charset="2"/>
              </a:rPr>
              <a:t>Write a memo regarding your findings and your recommendation on how many years the leasehold improvements should be depreciated.</a:t>
            </a:r>
          </a:p>
          <a:p>
            <a:pPr marL="2117" indent="-2117"/>
            <a:r>
              <a:rPr lang="en-US" sz="2133" b="1" dirty="0"/>
              <a:t>Promote Stage 3 Thinking:</a:t>
            </a:r>
            <a:r>
              <a:rPr lang="en-US" sz="2133" dirty="0">
                <a:sym typeface="Wingdings" panose="05000000000000000000" pitchFamily="2" charset="2"/>
              </a:rPr>
              <a:t>  Have students investigate who Sarah Keene should go to if she gets pressure to depreciate the leasehold improvements for a longer period than she is comfortable. </a:t>
            </a:r>
            <a:r>
              <a:rPr lang="en-US" sz="2133" dirty="0">
                <a:highlight>
                  <a:srgbClr val="FFFF00"/>
                </a:highlight>
                <a:sym typeface="Wingdings" panose="05000000000000000000" pitchFamily="2" charset="2"/>
              </a:rPr>
              <a:t>Discuss the implications of Sarah not supporting other management.</a:t>
            </a:r>
          </a:p>
        </p:txBody>
      </p:sp>
      <p:pic>
        <p:nvPicPr>
          <p:cNvPr id="6" name="Picture 5">
            <a:extLst>
              <a:ext uri="{FF2B5EF4-FFF2-40B4-BE49-F238E27FC236}">
                <a16:creationId xmlns:a16="http://schemas.microsoft.com/office/drawing/2014/main" id="{067B6FE3-1BA6-4AC4-8048-63B72135B01C}"/>
              </a:ext>
            </a:extLst>
          </p:cNvPr>
          <p:cNvPicPr>
            <a:picLocks noChangeAspect="1"/>
          </p:cNvPicPr>
          <p:nvPr/>
        </p:nvPicPr>
        <p:blipFill>
          <a:blip r:embed="rId2"/>
          <a:stretch>
            <a:fillRect/>
          </a:stretch>
        </p:blipFill>
        <p:spPr>
          <a:xfrm>
            <a:off x="9234837" y="4017365"/>
            <a:ext cx="2891796" cy="2101841"/>
          </a:xfrm>
          <a:prstGeom prst="rect">
            <a:avLst/>
          </a:prstGeom>
        </p:spPr>
      </p:pic>
      <p:sp>
        <p:nvSpPr>
          <p:cNvPr id="4" name="Slide Number Placeholder 3">
            <a:extLst>
              <a:ext uri="{FF2B5EF4-FFF2-40B4-BE49-F238E27FC236}">
                <a16:creationId xmlns:a16="http://schemas.microsoft.com/office/drawing/2014/main" id="{F7FA5ED1-2E59-BE9C-24FB-1EED1D0EB462}"/>
              </a:ext>
            </a:extLst>
          </p:cNvPr>
          <p:cNvSpPr>
            <a:spLocks noGrp="1"/>
          </p:cNvSpPr>
          <p:nvPr>
            <p:ph type="sldNum" sz="quarter" idx="4"/>
          </p:nvPr>
        </p:nvSpPr>
        <p:spPr/>
        <p:txBody>
          <a:bodyPr/>
          <a:lstStyle/>
          <a:p>
            <a:fld id="{80FBB8BA-9C6A-4A48-A369-70FBD2FA98DA}" type="slidenum">
              <a:rPr lang="en-US" smtClean="0"/>
              <a:pPr/>
              <a:t>5</a:t>
            </a:fld>
            <a:endParaRPr lang="en-US" dirty="0"/>
          </a:p>
        </p:txBody>
      </p:sp>
      <p:sp>
        <p:nvSpPr>
          <p:cNvPr id="7" name="Subtitle 2">
            <a:extLst>
              <a:ext uri="{FF2B5EF4-FFF2-40B4-BE49-F238E27FC236}">
                <a16:creationId xmlns:a16="http://schemas.microsoft.com/office/drawing/2014/main" id="{CA112931-9F3F-AD82-A70C-28664FDF2B94}"/>
              </a:ext>
            </a:extLst>
          </p:cNvPr>
          <p:cNvSpPr txBox="1">
            <a:spLocks/>
          </p:cNvSpPr>
          <p:nvPr/>
        </p:nvSpPr>
        <p:spPr>
          <a:xfrm>
            <a:off x="4368156" y="6474451"/>
            <a:ext cx="4697691" cy="292231"/>
          </a:xfrm>
          <a:prstGeom prst="rect">
            <a:avLst/>
          </a:prstGeom>
        </p:spPr>
        <p:txBody>
          <a:bodyPr vert="horz" lIns="91440" tIns="45720" rIns="91440" bIns="45720" rtlCol="0" anchor="t">
            <a:normAutofit fontScale="925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463488" indent="-463488"/>
            <a:r>
              <a:rPr lang="en-US" dirty="0">
                <a:solidFill>
                  <a:schemeClr val="tx1"/>
                </a:solidFill>
              </a:rPr>
              <a:t>Wolcott, Lockhart, Ahrens: AICPA Critical Thinking Resources</a:t>
            </a:r>
          </a:p>
        </p:txBody>
      </p:sp>
    </p:spTree>
    <p:extLst>
      <p:ext uri="{BB962C8B-B14F-4D97-AF65-F5344CB8AC3E}">
        <p14:creationId xmlns:p14="http://schemas.microsoft.com/office/powerpoint/2010/main" val="392382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0160-2AC3-44BF-B635-1B73F5DBB4D0}"/>
              </a:ext>
            </a:extLst>
          </p:cNvPr>
          <p:cNvSpPr>
            <a:spLocks noGrp="1"/>
          </p:cNvSpPr>
          <p:nvPr>
            <p:ph type="title"/>
          </p:nvPr>
        </p:nvSpPr>
        <p:spPr>
          <a:xfrm>
            <a:off x="595604" y="219922"/>
            <a:ext cx="8107179" cy="535516"/>
          </a:xfrm>
        </p:spPr>
        <p:txBody>
          <a:bodyPr/>
          <a:lstStyle/>
          <a:p>
            <a:r>
              <a:rPr lang="en-US" sz="3200" kern="1400" spc="-67" dirty="0"/>
              <a:t>Mayberry-Cleaver  (Ethics)  –  </a:t>
            </a:r>
            <a:r>
              <a:rPr lang="en-US" sz="2400" kern="1400" spc="-67" dirty="0"/>
              <a:t>Spiceland, 9e</a:t>
            </a:r>
            <a:endParaRPr lang="en-US" sz="2400" dirty="0"/>
          </a:p>
        </p:txBody>
      </p:sp>
      <p:graphicFrame>
        <p:nvGraphicFramePr>
          <p:cNvPr id="6" name="Table Placeholder 5">
            <a:extLst>
              <a:ext uri="{FF2B5EF4-FFF2-40B4-BE49-F238E27FC236}">
                <a16:creationId xmlns:a16="http://schemas.microsoft.com/office/drawing/2014/main" id="{11B657D3-C403-4BFE-9730-2B0CDED38B06}"/>
              </a:ext>
            </a:extLst>
          </p:cNvPr>
          <p:cNvGraphicFramePr>
            <a:graphicFrameLocks noGrp="1"/>
          </p:cNvGraphicFramePr>
          <p:nvPr>
            <p:ph type="tbl" sz="quarter" idx="14"/>
          </p:nvPr>
        </p:nvGraphicFramePr>
        <p:xfrm>
          <a:off x="595604" y="891744"/>
          <a:ext cx="8107179" cy="5976249"/>
        </p:xfrm>
        <a:graphic>
          <a:graphicData uri="http://schemas.openxmlformats.org/drawingml/2006/table">
            <a:tbl>
              <a:tblPr firstRow="1" firstCol="1" bandRow="1">
                <a:tableStyleId>{5C22544A-7EE6-4342-B048-85BDC9FD1C3A}</a:tableStyleId>
              </a:tblPr>
              <a:tblGrid>
                <a:gridCol w="8107179">
                  <a:extLst>
                    <a:ext uri="{9D8B030D-6E8A-4147-A177-3AD203B41FA5}">
                      <a16:colId xmlns:a16="http://schemas.microsoft.com/office/drawing/2014/main" val="3192142027"/>
                    </a:ext>
                  </a:extLst>
                </a:gridCol>
              </a:tblGrid>
              <a:tr h="5976249">
                <a:tc>
                  <a:txBody>
                    <a:bodyPr/>
                    <a:lstStyle/>
                    <a:p>
                      <a:pPr marL="0" marR="0">
                        <a:lnSpc>
                          <a:spcPct val="107000"/>
                        </a:lnSpc>
                        <a:spcBef>
                          <a:spcPts val="0"/>
                        </a:spcBef>
                        <a:spcAft>
                          <a:spcPts val="0"/>
                        </a:spcAft>
                      </a:pPr>
                      <a:r>
                        <a:rPr lang="en-US" sz="1200" dirty="0">
                          <a:effectLst/>
                        </a:rPr>
                        <a:t> </a:t>
                      </a:r>
                      <a:r>
                        <a:rPr lang="en-US" sz="1900" dirty="0">
                          <a:effectLst/>
                          <a:latin typeface="Calibri" panose="020F0502020204030204" pitchFamily="34" charset="0"/>
                          <a:ea typeface="Calibri" panose="020F0502020204030204" pitchFamily="34" charset="0"/>
                          <a:cs typeface="Times New Roman" panose="02020603050405020304" pitchFamily="18" charset="0"/>
                        </a:rPr>
                        <a:t>You are in your second year as an auditor with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Dantly</a:t>
                      </a:r>
                      <a:r>
                        <a:rPr lang="en-US" sz="1900" dirty="0">
                          <a:effectLst/>
                          <a:latin typeface="Calibri" panose="020F0502020204030204" pitchFamily="34" charset="0"/>
                          <a:ea typeface="Calibri" panose="020F0502020204030204" pitchFamily="34" charset="0"/>
                          <a:cs typeface="Times New Roman" panose="02020603050405020304" pitchFamily="18" charset="0"/>
                        </a:rPr>
                        <a:t> and Regis, a regional CPA firm. One of the firm’s long-time clients is Mayberry-Cleaver Industries, a national company involved in the manufacturing, marketing, and sales of hydraulic devices used in specialized manufacturing applications. Early in this year’s audit, you discover that Mayberry-Cleaver has changed its method of determining inventory from LIFO to FIFO. Your client’s explanation is that FIFO is consistent with the method used by some other companies in the industry. Upon further investigation, you discover an executive stock option plan whose terms call for a significant increase in the shares available to executives if net income this year exceeds $44 million. Some quick calculations convince you that without the change in inventory methods, the target will not be reached; with the change, it will.</a:t>
                      </a: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Required:</a:t>
                      </a:r>
                    </a:p>
                    <a:p>
                      <a:pPr marL="342900" marR="0" lvl="0" indent="-342900">
                        <a:lnSpc>
                          <a:spcPct val="107000"/>
                        </a:lnSpc>
                        <a:spcBef>
                          <a:spcPts val="0"/>
                        </a:spcBef>
                        <a:spcAft>
                          <a:spcPts val="0"/>
                        </a:spcAft>
                        <a:buFont typeface="+mj-lt"/>
                        <a:buAutoNum type="arabicParenR"/>
                      </a:pPr>
                      <a:r>
                        <a:rPr lang="en-US" sz="1900" dirty="0">
                          <a:effectLst/>
                          <a:latin typeface="Calibri" panose="020F0502020204030204" pitchFamily="34" charset="0"/>
                          <a:ea typeface="Calibri" panose="020F0502020204030204" pitchFamily="34" charset="0"/>
                          <a:cs typeface="Times New Roman" panose="02020603050405020304" pitchFamily="18" charset="0"/>
                        </a:rPr>
                        <a:t>Do you perceive an ethical dilemma? </a:t>
                      </a:r>
                    </a:p>
                    <a:p>
                      <a:pPr marL="342900" marR="0" lvl="0" indent="-342900">
                        <a:lnSpc>
                          <a:spcPct val="107000"/>
                        </a:lnSpc>
                        <a:spcBef>
                          <a:spcPts val="0"/>
                        </a:spcBef>
                        <a:spcAft>
                          <a:spcPts val="0"/>
                        </a:spcAft>
                        <a:buFont typeface="+mj-lt"/>
                        <a:buAutoNum type="arabicParenR"/>
                      </a:pPr>
                      <a:r>
                        <a:rPr lang="en-US" sz="1900" dirty="0">
                          <a:effectLst/>
                          <a:latin typeface="Calibri" panose="020F0502020204030204" pitchFamily="34" charset="0"/>
                          <a:ea typeface="Calibri" panose="020F0502020204030204" pitchFamily="34" charset="0"/>
                          <a:cs typeface="Times New Roman" panose="02020603050405020304" pitchFamily="18" charset="0"/>
                        </a:rPr>
                        <a:t>What would be the likely impact of following the controller’s suggestions? </a:t>
                      </a:r>
                    </a:p>
                    <a:p>
                      <a:pPr marL="342900" marR="0" lvl="0" indent="-342900">
                        <a:lnSpc>
                          <a:spcPct val="107000"/>
                        </a:lnSpc>
                        <a:spcBef>
                          <a:spcPts val="0"/>
                        </a:spcBef>
                        <a:spcAft>
                          <a:spcPts val="0"/>
                        </a:spcAft>
                        <a:buFont typeface="+mj-lt"/>
                        <a:buAutoNum type="arabicParenR"/>
                      </a:pPr>
                      <a:r>
                        <a:rPr lang="en-US" sz="1900" dirty="0">
                          <a:effectLst/>
                          <a:latin typeface="Calibri" panose="020F0502020204030204" pitchFamily="34" charset="0"/>
                          <a:ea typeface="Calibri" panose="020F0502020204030204" pitchFamily="34" charset="0"/>
                          <a:cs typeface="Times New Roman" panose="02020603050405020304" pitchFamily="18" charset="0"/>
                        </a:rPr>
                        <a:t>Who would benefit? </a:t>
                      </a:r>
                    </a:p>
                    <a:p>
                      <a:pPr marL="342900" marR="0" lvl="0" indent="-342900">
                        <a:lnSpc>
                          <a:spcPct val="107000"/>
                        </a:lnSpc>
                        <a:spcBef>
                          <a:spcPts val="0"/>
                        </a:spcBef>
                        <a:spcAft>
                          <a:spcPts val="0"/>
                        </a:spcAft>
                        <a:buFont typeface="+mj-lt"/>
                        <a:buAutoNum type="arabicParenR"/>
                      </a:pPr>
                      <a:r>
                        <a:rPr lang="en-US" sz="1900" dirty="0">
                          <a:effectLst/>
                          <a:latin typeface="Calibri" panose="020F0502020204030204" pitchFamily="34" charset="0"/>
                          <a:ea typeface="Calibri" panose="020F0502020204030204" pitchFamily="34" charset="0"/>
                          <a:cs typeface="Times New Roman" panose="02020603050405020304" pitchFamily="18" charset="0"/>
                        </a:rPr>
                        <a:t>Who would be injured?</a:t>
                      </a:r>
                    </a:p>
                  </a:txBody>
                  <a:tcPr marL="76597" marR="76597" marT="0" marB="0"/>
                </a:tc>
                <a:extLst>
                  <a:ext uri="{0D108BD9-81ED-4DB2-BD59-A6C34878D82A}">
                    <a16:rowId xmlns:a16="http://schemas.microsoft.com/office/drawing/2014/main" val="1150462903"/>
                  </a:ext>
                </a:extLst>
              </a:tr>
            </a:tbl>
          </a:graphicData>
        </a:graphic>
      </p:graphicFrame>
      <p:pic>
        <p:nvPicPr>
          <p:cNvPr id="4" name="Picture 3">
            <a:extLst>
              <a:ext uri="{FF2B5EF4-FFF2-40B4-BE49-F238E27FC236}">
                <a16:creationId xmlns:a16="http://schemas.microsoft.com/office/drawing/2014/main" id="{BF819808-AF1F-4524-B7FF-A3FBE89FB432}"/>
              </a:ext>
            </a:extLst>
          </p:cNvPr>
          <p:cNvPicPr>
            <a:picLocks noChangeAspect="1"/>
          </p:cNvPicPr>
          <p:nvPr/>
        </p:nvPicPr>
        <p:blipFill>
          <a:blip r:embed="rId2"/>
          <a:stretch>
            <a:fillRect/>
          </a:stretch>
        </p:blipFill>
        <p:spPr>
          <a:xfrm>
            <a:off x="9238269" y="2228537"/>
            <a:ext cx="2833107" cy="2123313"/>
          </a:xfrm>
          <a:prstGeom prst="rect">
            <a:avLst/>
          </a:prstGeom>
        </p:spPr>
      </p:pic>
      <p:sp>
        <p:nvSpPr>
          <p:cNvPr id="3" name="Slide Number Placeholder 2">
            <a:extLst>
              <a:ext uri="{FF2B5EF4-FFF2-40B4-BE49-F238E27FC236}">
                <a16:creationId xmlns:a16="http://schemas.microsoft.com/office/drawing/2014/main" id="{5CEDE0CC-24E4-EFC2-18C6-49A4937544F2}"/>
              </a:ext>
            </a:extLst>
          </p:cNvPr>
          <p:cNvSpPr>
            <a:spLocks noGrp="1"/>
          </p:cNvSpPr>
          <p:nvPr>
            <p:ph type="sldNum" sz="quarter" idx="4"/>
          </p:nvPr>
        </p:nvSpPr>
        <p:spPr/>
        <p:txBody>
          <a:bodyPr/>
          <a:lstStyle/>
          <a:p>
            <a:fld id="{80FBB8BA-9C6A-4A48-A369-70FBD2FA98DA}" type="slidenum">
              <a:rPr lang="en-US" smtClean="0"/>
              <a:pPr/>
              <a:t>6</a:t>
            </a:fld>
            <a:endParaRPr lang="en-US" dirty="0"/>
          </a:p>
        </p:txBody>
      </p:sp>
    </p:spTree>
    <p:extLst>
      <p:ext uri="{BB962C8B-B14F-4D97-AF65-F5344CB8AC3E}">
        <p14:creationId xmlns:p14="http://schemas.microsoft.com/office/powerpoint/2010/main" val="43148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3DB5-B98C-4EB4-8DE9-3E6F3ABCA13E}"/>
              </a:ext>
            </a:extLst>
          </p:cNvPr>
          <p:cNvSpPr>
            <a:spLocks noGrp="1"/>
          </p:cNvSpPr>
          <p:nvPr>
            <p:ph type="title"/>
          </p:nvPr>
        </p:nvSpPr>
        <p:spPr>
          <a:xfrm>
            <a:off x="9282536" y="611293"/>
            <a:ext cx="2796401" cy="2817707"/>
          </a:xfrm>
          <a:solidFill>
            <a:schemeClr val="bg1"/>
          </a:solidFill>
        </p:spPr>
        <p:txBody>
          <a:bodyPr/>
          <a:lstStyle/>
          <a:p>
            <a:pPr algn="ctr"/>
            <a:r>
              <a:rPr lang="en-US" kern="1400" spc="-67" dirty="0"/>
              <a:t>Mayberry-Cleaver</a:t>
            </a:r>
            <a:br>
              <a:rPr lang="en-US" kern="1400" spc="-67" dirty="0"/>
            </a:br>
            <a:br>
              <a:rPr lang="en-US" kern="1400" spc="-67" dirty="0"/>
            </a:br>
            <a:br>
              <a:rPr lang="en-US" dirty="0"/>
            </a:br>
            <a:r>
              <a:rPr lang="en-US" dirty="0"/>
              <a:t>Additional Questions</a:t>
            </a:r>
          </a:p>
        </p:txBody>
      </p:sp>
      <p:sp>
        <p:nvSpPr>
          <p:cNvPr id="3" name="Text Placeholder 2">
            <a:extLst>
              <a:ext uri="{FF2B5EF4-FFF2-40B4-BE49-F238E27FC236}">
                <a16:creationId xmlns:a16="http://schemas.microsoft.com/office/drawing/2014/main" id="{7EB448C0-2EF9-4442-8906-5C9B87F2DA64}"/>
              </a:ext>
            </a:extLst>
          </p:cNvPr>
          <p:cNvSpPr>
            <a:spLocks noGrp="1"/>
          </p:cNvSpPr>
          <p:nvPr>
            <p:ph type="body" sz="quarter" idx="13"/>
          </p:nvPr>
        </p:nvSpPr>
        <p:spPr>
          <a:xfrm>
            <a:off x="250092" y="195073"/>
            <a:ext cx="8815755" cy="6210671"/>
          </a:xfrm>
        </p:spPr>
        <p:txBody>
          <a:bodyPr>
            <a:normAutofit/>
          </a:bodyPr>
          <a:lstStyle/>
          <a:p>
            <a:pPr marL="2117" indent="-2117"/>
            <a:endParaRPr lang="en-US" sz="2133" b="1" dirty="0"/>
          </a:p>
          <a:p>
            <a:pPr marL="2117" indent="-2117"/>
            <a:endParaRPr lang="en-US" sz="2133" b="1" dirty="0"/>
          </a:p>
          <a:p>
            <a:pPr marL="2117" indent="-2117"/>
            <a:r>
              <a:rPr lang="en-US" sz="2133" b="1" dirty="0"/>
              <a:t>Promote Stage 2 Thinking:</a:t>
            </a:r>
            <a:r>
              <a:rPr lang="en-US" sz="2133" dirty="0"/>
              <a:t>  </a:t>
            </a:r>
            <a:r>
              <a:rPr lang="en-US" sz="2133" dirty="0">
                <a:highlight>
                  <a:srgbClr val="FFFF00"/>
                </a:highlight>
              </a:rPr>
              <a:t>The current problem requirements promote Stage 2 Thinking</a:t>
            </a:r>
            <a:r>
              <a:rPr lang="en-US" sz="2133" dirty="0"/>
              <a:t>.</a:t>
            </a:r>
            <a:endParaRPr lang="en-US" sz="2133" dirty="0">
              <a:highlight>
                <a:srgbClr val="FFFF00"/>
              </a:highlight>
              <a:sym typeface="Wingdings" panose="05000000000000000000" pitchFamily="2" charset="2"/>
            </a:endParaRPr>
          </a:p>
          <a:p>
            <a:pPr marL="2117" indent="-2117"/>
            <a:r>
              <a:rPr lang="en-US" sz="2133" b="1" dirty="0"/>
              <a:t>Promote Stage 3 Thinking:</a:t>
            </a:r>
            <a:r>
              <a:rPr lang="en-US" sz="2133" dirty="0">
                <a:sym typeface="Wingdings" panose="05000000000000000000" pitchFamily="2" charset="2"/>
              </a:rPr>
              <a:t>  Have students identify the goals of the different stakeholders. </a:t>
            </a:r>
            <a:r>
              <a:rPr lang="en-US" sz="2133" dirty="0">
                <a:highlight>
                  <a:srgbClr val="FFFF00"/>
                </a:highlight>
                <a:sym typeface="Wingdings" panose="05000000000000000000" pitchFamily="2" charset="2"/>
              </a:rPr>
              <a:t>List who should be made aware of your findings and write a memo regarding your concerns.</a:t>
            </a:r>
          </a:p>
          <a:p>
            <a:pPr marL="2117" indent="-2117"/>
            <a:r>
              <a:rPr lang="en-US" sz="2133" b="1" dirty="0"/>
              <a:t>Promote Stage 3 Thinking:</a:t>
            </a:r>
            <a:r>
              <a:rPr lang="en-US" sz="2133" dirty="0">
                <a:sym typeface="Wingdings" panose="05000000000000000000" pitchFamily="2" charset="2"/>
              </a:rPr>
              <a:t>  Have students investigate who they should inform if they get pressure to ignore their concerns. </a:t>
            </a:r>
            <a:r>
              <a:rPr lang="en-US" sz="2133" dirty="0">
                <a:highlight>
                  <a:srgbClr val="FFFF00"/>
                </a:highlight>
                <a:sym typeface="Wingdings" panose="05000000000000000000" pitchFamily="2" charset="2"/>
              </a:rPr>
              <a:t>Discuss the implications of not supporting company management.</a:t>
            </a:r>
          </a:p>
        </p:txBody>
      </p:sp>
      <p:pic>
        <p:nvPicPr>
          <p:cNvPr id="6" name="Picture 5">
            <a:extLst>
              <a:ext uri="{FF2B5EF4-FFF2-40B4-BE49-F238E27FC236}">
                <a16:creationId xmlns:a16="http://schemas.microsoft.com/office/drawing/2014/main" id="{54732990-238B-438F-8899-01BB2C5C1904}"/>
              </a:ext>
            </a:extLst>
          </p:cNvPr>
          <p:cNvPicPr>
            <a:picLocks noChangeAspect="1"/>
          </p:cNvPicPr>
          <p:nvPr/>
        </p:nvPicPr>
        <p:blipFill>
          <a:blip r:embed="rId2"/>
          <a:stretch>
            <a:fillRect/>
          </a:stretch>
        </p:blipFill>
        <p:spPr>
          <a:xfrm>
            <a:off x="9260088" y="4726899"/>
            <a:ext cx="2931913" cy="1059304"/>
          </a:xfrm>
          <a:prstGeom prst="rect">
            <a:avLst/>
          </a:prstGeom>
        </p:spPr>
      </p:pic>
      <p:sp>
        <p:nvSpPr>
          <p:cNvPr id="4" name="Slide Number Placeholder 3">
            <a:extLst>
              <a:ext uri="{FF2B5EF4-FFF2-40B4-BE49-F238E27FC236}">
                <a16:creationId xmlns:a16="http://schemas.microsoft.com/office/drawing/2014/main" id="{9E5C8BA3-26B6-005F-19B1-EE38224782EF}"/>
              </a:ext>
            </a:extLst>
          </p:cNvPr>
          <p:cNvSpPr>
            <a:spLocks noGrp="1"/>
          </p:cNvSpPr>
          <p:nvPr>
            <p:ph type="sldNum" sz="quarter" idx="4"/>
          </p:nvPr>
        </p:nvSpPr>
        <p:spPr/>
        <p:txBody>
          <a:bodyPr/>
          <a:lstStyle/>
          <a:p>
            <a:fld id="{80FBB8BA-9C6A-4A48-A369-70FBD2FA98DA}" type="slidenum">
              <a:rPr lang="en-US" smtClean="0"/>
              <a:pPr/>
              <a:t>7</a:t>
            </a:fld>
            <a:endParaRPr lang="en-US" dirty="0"/>
          </a:p>
        </p:txBody>
      </p:sp>
      <p:sp>
        <p:nvSpPr>
          <p:cNvPr id="7" name="Subtitle 2">
            <a:extLst>
              <a:ext uri="{FF2B5EF4-FFF2-40B4-BE49-F238E27FC236}">
                <a16:creationId xmlns:a16="http://schemas.microsoft.com/office/drawing/2014/main" id="{207BB533-3F51-1BCD-7BAB-2E2584B88EA3}"/>
              </a:ext>
            </a:extLst>
          </p:cNvPr>
          <p:cNvSpPr txBox="1">
            <a:spLocks/>
          </p:cNvSpPr>
          <p:nvPr/>
        </p:nvSpPr>
        <p:spPr>
          <a:xfrm>
            <a:off x="4493416" y="6500509"/>
            <a:ext cx="4697691" cy="292231"/>
          </a:xfrm>
          <a:prstGeom prst="rect">
            <a:avLst/>
          </a:prstGeom>
        </p:spPr>
        <p:txBody>
          <a:bodyPr vert="horz" lIns="91440" tIns="45720" rIns="91440" bIns="45720" rtlCol="0" anchor="t">
            <a:normAutofit fontScale="925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463488" indent="-463488"/>
            <a:r>
              <a:rPr lang="en-US" dirty="0">
                <a:solidFill>
                  <a:schemeClr val="tx1"/>
                </a:solidFill>
              </a:rPr>
              <a:t>Wolcott, Lockhart, Ahrens: AICPA Critical Thinking Resources</a:t>
            </a:r>
          </a:p>
        </p:txBody>
      </p:sp>
    </p:spTree>
    <p:extLst>
      <p:ext uri="{BB962C8B-B14F-4D97-AF65-F5344CB8AC3E}">
        <p14:creationId xmlns:p14="http://schemas.microsoft.com/office/powerpoint/2010/main" val="291312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8AF3B866-8A9C-40FA-9246-9AED425F82EB}"/>
              </a:ext>
            </a:extLst>
          </p:cNvPr>
          <p:cNvGraphicFramePr>
            <a:graphicFrameLocks noGrp="1"/>
          </p:cNvGraphicFramePr>
          <p:nvPr>
            <p:ph idx="1"/>
          </p:nvPr>
        </p:nvGraphicFramePr>
        <p:xfrm>
          <a:off x="664633" y="1097281"/>
          <a:ext cx="5168769" cy="5028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3789437-DC31-4F6C-93F7-DABA1D009A9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57927" t="1" b="24417"/>
          <a:stretch/>
        </p:blipFill>
        <p:spPr>
          <a:xfrm>
            <a:off x="6806338" y="388725"/>
            <a:ext cx="4595279" cy="6080553"/>
          </a:xfrm>
          <a:prstGeom prst="rect">
            <a:avLst/>
          </a:prstGeom>
        </p:spPr>
      </p:pic>
      <p:sp>
        <p:nvSpPr>
          <p:cNvPr id="7" name="Title 1">
            <a:extLst>
              <a:ext uri="{FF2B5EF4-FFF2-40B4-BE49-F238E27FC236}">
                <a16:creationId xmlns:a16="http://schemas.microsoft.com/office/drawing/2014/main" id="{4EC39CBC-2240-4256-85C7-B94DB816398B}"/>
              </a:ext>
            </a:extLst>
          </p:cNvPr>
          <p:cNvSpPr txBox="1">
            <a:spLocks/>
          </p:cNvSpPr>
          <p:nvPr/>
        </p:nvSpPr>
        <p:spPr>
          <a:xfrm>
            <a:off x="6978955" y="1262794"/>
            <a:ext cx="4240763" cy="4257869"/>
          </a:xfrm>
          <a:prstGeom prst="rect">
            <a:avLst/>
          </a:prstGeom>
          <a:solidFill>
            <a:schemeClr val="bg1"/>
          </a:solidFill>
        </p:spPr>
        <p:txBody>
          <a:bodyPr vert="horz" lIns="91440" tIns="45720" rIns="91440" bIns="45720" rtlCol="0" anchor="ctr">
            <a:normAutofit/>
          </a:bodyPr>
          <a:lstStyle>
            <a:lvl1pPr algn="r" defTabSz="914400" rtl="0" eaLnBrk="1" latinLnBrk="0" hangingPunct="1">
              <a:spcBef>
                <a:spcPct val="0"/>
              </a:spcBef>
              <a:buNone/>
              <a:defRPr sz="4800" kern="1200">
                <a:gradFill>
                  <a:gsLst>
                    <a:gs pos="0">
                      <a:schemeClr val="tx1">
                        <a:lumMod val="50000"/>
                      </a:schemeClr>
                    </a:gs>
                    <a:gs pos="61000">
                      <a:schemeClr val="tx1"/>
                    </a:gs>
                  </a:gsLst>
                  <a:lin ang="5400000" scaled="0"/>
                </a:gradFill>
                <a:effectLst/>
                <a:latin typeface="+mj-lt"/>
                <a:ea typeface="+mj-ea"/>
                <a:cs typeface="+mj-cs"/>
              </a:defRPr>
            </a:lvl1pPr>
          </a:lstStyle>
          <a:p>
            <a:pPr algn="ctr" defTabSz="1219170"/>
            <a:r>
              <a:rPr lang="en-US" dirty="0">
                <a:gradFill>
                  <a:gsLst>
                    <a:gs pos="0">
                      <a:srgbClr val="000000">
                        <a:lumMod val="50000"/>
                      </a:srgbClr>
                    </a:gs>
                    <a:gs pos="61000">
                      <a:srgbClr val="000000"/>
                    </a:gs>
                  </a:gsLst>
                  <a:lin ang="5400000" scaled="0"/>
                </a:gradFill>
                <a:latin typeface="Arial" panose="020B0604020202020204"/>
              </a:rPr>
              <a:t>Examples for Auditing</a:t>
            </a:r>
          </a:p>
        </p:txBody>
      </p:sp>
      <p:sp>
        <p:nvSpPr>
          <p:cNvPr id="2" name="Slide Number Placeholder 1">
            <a:extLst>
              <a:ext uri="{FF2B5EF4-FFF2-40B4-BE49-F238E27FC236}">
                <a16:creationId xmlns:a16="http://schemas.microsoft.com/office/drawing/2014/main" id="{87088C6D-8C0C-10BD-91DC-8F2D7024BC19}"/>
              </a:ext>
            </a:extLst>
          </p:cNvPr>
          <p:cNvSpPr>
            <a:spLocks noGrp="1"/>
          </p:cNvSpPr>
          <p:nvPr>
            <p:ph type="sldNum" sz="quarter" idx="4"/>
          </p:nvPr>
        </p:nvSpPr>
        <p:spPr/>
        <p:txBody>
          <a:bodyPr/>
          <a:lstStyle/>
          <a:p>
            <a:fld id="{80FBB8BA-9C6A-4A48-A369-70FBD2FA98DA}" type="slidenum">
              <a:rPr lang="en-US" smtClean="0"/>
              <a:pPr/>
              <a:t>8</a:t>
            </a:fld>
            <a:endParaRPr lang="en-US" dirty="0"/>
          </a:p>
        </p:txBody>
      </p:sp>
      <p:sp>
        <p:nvSpPr>
          <p:cNvPr id="3" name="Subtitle 2">
            <a:extLst>
              <a:ext uri="{FF2B5EF4-FFF2-40B4-BE49-F238E27FC236}">
                <a16:creationId xmlns:a16="http://schemas.microsoft.com/office/drawing/2014/main" id="{359934D3-4BBD-4CE7-387A-1990DFAE800C}"/>
              </a:ext>
            </a:extLst>
          </p:cNvPr>
          <p:cNvSpPr txBox="1">
            <a:spLocks/>
          </p:cNvSpPr>
          <p:nvPr/>
        </p:nvSpPr>
        <p:spPr>
          <a:xfrm>
            <a:off x="1326010" y="6405743"/>
            <a:ext cx="4697691" cy="292231"/>
          </a:xfrm>
          <a:prstGeom prst="rect">
            <a:avLst/>
          </a:prstGeom>
        </p:spPr>
        <p:txBody>
          <a:bodyPr vert="horz" lIns="91440" tIns="45720" rIns="91440" bIns="45720" rtlCol="0" anchor="t">
            <a:normAutofit fontScale="925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463488" indent="-463488"/>
            <a:r>
              <a:rPr lang="en-US" dirty="0">
                <a:solidFill>
                  <a:schemeClr val="tx1"/>
                </a:solidFill>
              </a:rPr>
              <a:t>Wolcott, Lockhart, Ahrens: AICPA Critical Thinking Resources</a:t>
            </a:r>
          </a:p>
        </p:txBody>
      </p:sp>
    </p:spTree>
    <p:extLst>
      <p:ext uri="{BB962C8B-B14F-4D97-AF65-F5344CB8AC3E}">
        <p14:creationId xmlns:p14="http://schemas.microsoft.com/office/powerpoint/2010/main" val="264509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0160-2AC3-44BF-B635-1B73F5DBB4D0}"/>
              </a:ext>
            </a:extLst>
          </p:cNvPr>
          <p:cNvSpPr>
            <a:spLocks noGrp="1"/>
          </p:cNvSpPr>
          <p:nvPr>
            <p:ph type="title"/>
          </p:nvPr>
        </p:nvSpPr>
        <p:spPr>
          <a:xfrm>
            <a:off x="595604" y="219922"/>
            <a:ext cx="8107179" cy="535516"/>
          </a:xfrm>
        </p:spPr>
        <p:txBody>
          <a:bodyPr/>
          <a:lstStyle/>
          <a:p>
            <a:r>
              <a:rPr lang="en-US" sz="3200" kern="1400" spc="-67" dirty="0"/>
              <a:t>Independence Decision –  </a:t>
            </a:r>
            <a:r>
              <a:rPr lang="en-US" sz="2400" kern="1400" spc="-67" dirty="0"/>
              <a:t>Whittington, 20e</a:t>
            </a:r>
            <a:endParaRPr lang="en-US" sz="2400" dirty="0"/>
          </a:p>
        </p:txBody>
      </p:sp>
      <p:graphicFrame>
        <p:nvGraphicFramePr>
          <p:cNvPr id="6" name="Table Placeholder 5">
            <a:extLst>
              <a:ext uri="{FF2B5EF4-FFF2-40B4-BE49-F238E27FC236}">
                <a16:creationId xmlns:a16="http://schemas.microsoft.com/office/drawing/2014/main" id="{11B657D3-C403-4BFE-9730-2B0CDED38B06}"/>
              </a:ext>
            </a:extLst>
          </p:cNvPr>
          <p:cNvGraphicFramePr>
            <a:graphicFrameLocks noGrp="1"/>
          </p:cNvGraphicFramePr>
          <p:nvPr>
            <p:ph type="tbl" sz="quarter" idx="14"/>
          </p:nvPr>
        </p:nvGraphicFramePr>
        <p:xfrm>
          <a:off x="595604" y="891744"/>
          <a:ext cx="8107179" cy="5976249"/>
        </p:xfrm>
        <a:graphic>
          <a:graphicData uri="http://schemas.openxmlformats.org/drawingml/2006/table">
            <a:tbl>
              <a:tblPr firstRow="1" firstCol="1" bandRow="1">
                <a:tableStyleId>{5C22544A-7EE6-4342-B048-85BDC9FD1C3A}</a:tableStyleId>
              </a:tblPr>
              <a:tblGrid>
                <a:gridCol w="8107179">
                  <a:extLst>
                    <a:ext uri="{9D8B030D-6E8A-4147-A177-3AD203B41FA5}">
                      <a16:colId xmlns:a16="http://schemas.microsoft.com/office/drawing/2014/main" val="3192142027"/>
                    </a:ext>
                  </a:extLst>
                </a:gridCol>
              </a:tblGrid>
              <a:tr h="5976249">
                <a:tc>
                  <a:txBody>
                    <a:bodyPr/>
                    <a:lstStyle/>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You are the Partner-in-Charge of a large metropolitan office of a regional public accounting firm. Two members of your professional staff have come to you to discuss problems that may affect the firm's independence. Neither of these situations has been specifically answered by the AICPA Professional Ethics Division. Therefore, you must reach your own conclusions as to what to advise your staff members, and what actions, if any, are to be taken by the firm.</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7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Case 1:</a:t>
                      </a:r>
                      <a:r>
                        <a:rPr lang="en-US" sz="17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Don Moore, a partner in the firm, has recently moved into a condominium which he shares with his girlfriend, Joan Scott. Moore owns the condominium and pays all the expenses relating to its maintenance. Otherwise, the two are self-supporting. Scott is a stockbroker, and recently she has started acquiring shares in one of the audit clients of this office of the public accounting firm. The shares are held in Scott's name. At present, the shares are not material in relation to her net worth.</a:t>
                      </a:r>
                    </a:p>
                    <a:p>
                      <a:pPr marL="0" marR="0">
                        <a:lnSpc>
                          <a:spcPct val="107000"/>
                        </a:lnSpc>
                        <a:spcBef>
                          <a:spcPts val="0"/>
                        </a:spcBef>
                        <a:spcAft>
                          <a:spcPts val="800"/>
                        </a:spcAft>
                      </a:pPr>
                      <a:endParaRPr lang="en-US" sz="5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7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Case 2:</a:t>
                      </a:r>
                      <a:r>
                        <a:rPr lang="en-US" sz="17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Mary Reed, a new staff auditor with the firm, has recently separated from her husband. Mary has filed for divorce, but the divorce cannot become final for at least five months. The property settlement is being bitterly contested. Mary's husband has always resented her professional career and has just used community property to acquire one share of common stock in each of the publicly owned companies audited by the office in which Mary works.</a:t>
                      </a:r>
                    </a:p>
                  </a:txBody>
                  <a:tcPr marL="76597" marR="76597" marT="0" marB="0"/>
                </a:tc>
                <a:extLst>
                  <a:ext uri="{0D108BD9-81ED-4DB2-BD59-A6C34878D82A}">
                    <a16:rowId xmlns:a16="http://schemas.microsoft.com/office/drawing/2014/main" val="1150462903"/>
                  </a:ext>
                </a:extLst>
              </a:tr>
            </a:tbl>
          </a:graphicData>
        </a:graphic>
      </p:graphicFrame>
      <p:pic>
        <p:nvPicPr>
          <p:cNvPr id="7" name="Picture 6">
            <a:extLst>
              <a:ext uri="{FF2B5EF4-FFF2-40B4-BE49-F238E27FC236}">
                <a16:creationId xmlns:a16="http://schemas.microsoft.com/office/drawing/2014/main" id="{A01E5DBB-1492-488C-9E74-43B84AD6F65C}"/>
              </a:ext>
            </a:extLst>
          </p:cNvPr>
          <p:cNvPicPr>
            <a:picLocks noChangeAspect="1"/>
          </p:cNvPicPr>
          <p:nvPr/>
        </p:nvPicPr>
        <p:blipFill>
          <a:blip r:embed="rId2"/>
          <a:stretch>
            <a:fillRect/>
          </a:stretch>
        </p:blipFill>
        <p:spPr>
          <a:xfrm>
            <a:off x="9233940" y="2276113"/>
            <a:ext cx="2875613" cy="2080463"/>
          </a:xfrm>
          <a:prstGeom prst="rect">
            <a:avLst/>
          </a:prstGeom>
        </p:spPr>
      </p:pic>
      <p:sp>
        <p:nvSpPr>
          <p:cNvPr id="3" name="Slide Number Placeholder 2">
            <a:extLst>
              <a:ext uri="{FF2B5EF4-FFF2-40B4-BE49-F238E27FC236}">
                <a16:creationId xmlns:a16="http://schemas.microsoft.com/office/drawing/2014/main" id="{F73637DE-677B-FE05-CCDF-B62E5B442FFE}"/>
              </a:ext>
            </a:extLst>
          </p:cNvPr>
          <p:cNvSpPr>
            <a:spLocks noGrp="1"/>
          </p:cNvSpPr>
          <p:nvPr>
            <p:ph type="sldNum" sz="quarter" idx="4"/>
          </p:nvPr>
        </p:nvSpPr>
        <p:spPr/>
        <p:txBody>
          <a:bodyPr/>
          <a:lstStyle/>
          <a:p>
            <a:fld id="{80FBB8BA-9C6A-4A48-A369-70FBD2FA98DA}" type="slidenum">
              <a:rPr lang="en-US" smtClean="0"/>
              <a:pPr/>
              <a:t>9</a:t>
            </a:fld>
            <a:endParaRPr lang="en-US" dirty="0"/>
          </a:p>
        </p:txBody>
      </p:sp>
    </p:spTree>
    <p:extLst>
      <p:ext uri="{BB962C8B-B14F-4D97-AF65-F5344CB8AC3E}">
        <p14:creationId xmlns:p14="http://schemas.microsoft.com/office/powerpoint/2010/main" val="3350661498"/>
      </p:ext>
    </p:extLst>
  </p:cSld>
  <p:clrMapOvr>
    <a:masterClrMapping/>
  </p:clrMapOvr>
</p:sld>
</file>

<file path=ppt/theme/theme1.xml><?xml version="1.0" encoding="utf-8"?>
<a:theme xmlns:a="http://schemas.openxmlformats.org/drawingml/2006/main" name="WolcottLynch">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thm15="http://schemas.microsoft.com/office/thememl/2012/main" name="WolcottLynch" id="{0E361171-BB73-4194-8B3E-1BF62D1D0E2D}" vid="{F44A38D0-1A3E-4AA6-9886-A864B6010536}"/>
    </a:ext>
  </a:extLst>
</a:theme>
</file>

<file path=ppt/theme/theme2.xml><?xml version="1.0" encoding="utf-8"?>
<a:theme xmlns:a="http://schemas.openxmlformats.org/drawingml/2006/main" name="Brand 0119">
  <a:themeElements>
    <a:clrScheme name="Brand 1">
      <a:dk1>
        <a:srgbClr val="000000"/>
      </a:dk1>
      <a:lt1>
        <a:srgbClr val="FFFFFF"/>
      </a:lt1>
      <a:dk2>
        <a:srgbClr val="72246C"/>
      </a:dk2>
      <a:lt2>
        <a:srgbClr val="1D1D1D"/>
      </a:lt2>
      <a:accent1>
        <a:srgbClr val="96146E"/>
      </a:accent1>
      <a:accent2>
        <a:srgbClr val="DC6A2F"/>
      </a:accent2>
      <a:accent3>
        <a:srgbClr val="3EA3E6"/>
      </a:accent3>
      <a:accent4>
        <a:srgbClr val="48A23F"/>
      </a:accent4>
      <a:accent5>
        <a:srgbClr val="72246C"/>
      </a:accent5>
      <a:accent6>
        <a:srgbClr val="3A5CAE"/>
      </a:accent6>
      <a:hlink>
        <a:srgbClr val="3A5DAE"/>
      </a:hlink>
      <a:folHlink>
        <a:srgbClr val="9614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0119" id="{BEEE68CB-B214-8546-AD37-C7EAE252A734}" vid="{EF992E0D-4F9E-444D-92D1-77EB5D588F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12351</TotalTime>
  <Words>1219</Words>
  <Application>Microsoft Office PowerPoint</Application>
  <PresentationFormat>Widescreen</PresentationFormat>
  <Paragraphs>99</Paragraphs>
  <Slides>11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Lucida Grande</vt:lpstr>
      <vt:lpstr>Wingdings</vt:lpstr>
      <vt:lpstr>WolcottLynch</vt:lpstr>
      <vt:lpstr>Brand 0119</vt:lpstr>
      <vt:lpstr>Faculty Experiences Using the AICPA Critical Thinking Resources</vt:lpstr>
      <vt:lpstr>Markus Ahrens  Examples for Intermediate to Advanced Courses</vt:lpstr>
      <vt:lpstr>PowerPoint Presentation</vt:lpstr>
      <vt:lpstr>American Movieplex  –  Spiceland, 9e</vt:lpstr>
      <vt:lpstr>American Movieplex  Additional Questions </vt:lpstr>
      <vt:lpstr>Mayberry-Cleaver  (Ethics)  –  Spiceland, 9e</vt:lpstr>
      <vt:lpstr>Mayberry-Cleaver   Additional Questions</vt:lpstr>
      <vt:lpstr>PowerPoint Presentation</vt:lpstr>
      <vt:lpstr>Independence Decision –  Whittington, 20e</vt:lpstr>
      <vt:lpstr>Independence Decision –  Whittington, 20e</vt:lpstr>
      <vt:lpstr>Independence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Wolcott</dc:creator>
  <cp:lastModifiedBy>Susan K. Wolcott</cp:lastModifiedBy>
  <cp:revision>853</cp:revision>
  <cp:lastPrinted>2022-07-29T01:15:37Z</cp:lastPrinted>
  <dcterms:created xsi:type="dcterms:W3CDTF">2019-08-06T02:00:07Z</dcterms:created>
  <dcterms:modified xsi:type="dcterms:W3CDTF">2022-08-12T15:11:58Z</dcterms:modified>
</cp:coreProperties>
</file>