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824" r:id="rId3"/>
    <p:sldId id="807" r:id="rId4"/>
    <p:sldId id="750" r:id="rId5"/>
    <p:sldId id="9034" r:id="rId6"/>
    <p:sldId id="107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2699" autoAdjust="0"/>
  </p:normalViewPr>
  <p:slideViewPr>
    <p:cSldViewPr snapToGrid="0">
      <p:cViewPr varScale="1">
        <p:scale>
          <a:sx n="75" d="100"/>
          <a:sy n="75" d="100"/>
        </p:scale>
        <p:origin x="91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C5E4A7-B6E0-435F-AAFF-5EA2F9DF3E9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939309C-CB15-4696-AE2C-F73DF94CCD05}">
      <dgm:prSet phldrT="[Text]"/>
      <dgm:spPr/>
      <dgm:t>
        <a:bodyPr/>
        <a:lstStyle/>
        <a:p>
          <a:r>
            <a:rPr lang="en-US" b="0" dirty="0"/>
            <a:t>Level 1</a:t>
          </a:r>
          <a:br>
            <a:rPr lang="en-US" b="1" dirty="0"/>
          </a:br>
          <a:r>
            <a:rPr lang="en-US" b="1" dirty="0"/>
            <a:t>Confused</a:t>
          </a:r>
          <a:br>
            <a:rPr lang="en-US" b="1" dirty="0"/>
          </a:br>
          <a:r>
            <a:rPr lang="en-US" b="1" dirty="0"/>
            <a:t>Fact-Finder</a:t>
          </a:r>
          <a:endParaRPr lang="en-US" dirty="0"/>
        </a:p>
      </dgm:t>
    </dgm:pt>
    <dgm:pt modelId="{8459D897-F58A-4D82-AD1A-E12C94E64C60}" type="parTrans" cxnId="{A66D503F-2016-455D-8B51-CF86CB4F9526}">
      <dgm:prSet/>
      <dgm:spPr/>
      <dgm:t>
        <a:bodyPr/>
        <a:lstStyle/>
        <a:p>
          <a:endParaRPr lang="en-US"/>
        </a:p>
      </dgm:t>
    </dgm:pt>
    <dgm:pt modelId="{92F48BFF-2890-4BF3-9A29-CAFFAB77EFA9}" type="sibTrans" cxnId="{A66D503F-2016-455D-8B51-CF86CB4F9526}">
      <dgm:prSet/>
      <dgm:spPr/>
      <dgm:t>
        <a:bodyPr/>
        <a:lstStyle/>
        <a:p>
          <a:endParaRPr lang="en-US"/>
        </a:p>
      </dgm:t>
    </dgm:pt>
    <dgm:pt modelId="{25789BDC-2A7C-48B2-9E08-52A96EEE828B}">
      <dgm:prSet phldrT="[Text]"/>
      <dgm:spPr/>
      <dgm:t>
        <a:bodyPr/>
        <a:lstStyle/>
        <a:p>
          <a:r>
            <a:rPr lang="en-US" b="0" dirty="0"/>
            <a:t>Level 2</a:t>
          </a:r>
          <a:br>
            <a:rPr lang="en-US" b="0" dirty="0"/>
          </a:br>
          <a:r>
            <a:rPr lang="en-US" b="1" dirty="0"/>
            <a:t>Biased</a:t>
          </a:r>
          <a:br>
            <a:rPr lang="en-US" b="1" dirty="0"/>
          </a:br>
          <a:r>
            <a:rPr lang="en-US" b="1" dirty="0"/>
            <a:t>Jumper</a:t>
          </a:r>
          <a:endParaRPr lang="en-US" dirty="0"/>
        </a:p>
      </dgm:t>
    </dgm:pt>
    <dgm:pt modelId="{BBF784C7-0157-480D-89C9-1D72231D4D01}" type="parTrans" cxnId="{91596581-7201-4C9D-9E34-D4D6AF7D5541}">
      <dgm:prSet/>
      <dgm:spPr/>
      <dgm:t>
        <a:bodyPr/>
        <a:lstStyle/>
        <a:p>
          <a:endParaRPr lang="en-US"/>
        </a:p>
      </dgm:t>
    </dgm:pt>
    <dgm:pt modelId="{FAB2E0F8-4C4A-4988-A429-BF5015B5EC4A}" type="sibTrans" cxnId="{91596581-7201-4C9D-9E34-D4D6AF7D5541}">
      <dgm:prSet/>
      <dgm:spPr/>
      <dgm:t>
        <a:bodyPr/>
        <a:lstStyle/>
        <a:p>
          <a:endParaRPr lang="en-US"/>
        </a:p>
      </dgm:t>
    </dgm:pt>
    <dgm:pt modelId="{DE65FAF2-BF8E-438C-AF83-83D564511881}">
      <dgm:prSet phldrT="[Text]"/>
      <dgm:spPr/>
      <dgm:t>
        <a:bodyPr/>
        <a:lstStyle/>
        <a:p>
          <a:r>
            <a:rPr lang="en-US" b="0" dirty="0"/>
            <a:t>Level 3 </a:t>
          </a:r>
          <a:br>
            <a:rPr lang="en-US" b="0" dirty="0"/>
          </a:br>
          <a:r>
            <a:rPr lang="en-US" b="1" dirty="0"/>
            <a:t>Perpetual Analyzer</a:t>
          </a:r>
          <a:endParaRPr lang="en-US" dirty="0"/>
        </a:p>
      </dgm:t>
    </dgm:pt>
    <dgm:pt modelId="{44B37EBB-8597-4CAC-9F22-8295E3B3F2CA}" type="parTrans" cxnId="{6AE039CF-35ED-4F93-AB57-88929CB53DDB}">
      <dgm:prSet/>
      <dgm:spPr/>
      <dgm:t>
        <a:bodyPr/>
        <a:lstStyle/>
        <a:p>
          <a:endParaRPr lang="en-US"/>
        </a:p>
      </dgm:t>
    </dgm:pt>
    <dgm:pt modelId="{7C0907CC-481D-437D-8703-9F5D7CAA51F4}" type="sibTrans" cxnId="{6AE039CF-35ED-4F93-AB57-88929CB53DDB}">
      <dgm:prSet/>
      <dgm:spPr/>
      <dgm:t>
        <a:bodyPr/>
        <a:lstStyle/>
        <a:p>
          <a:endParaRPr lang="en-US"/>
        </a:p>
      </dgm:t>
    </dgm:pt>
    <dgm:pt modelId="{C321A6BE-2CEB-4849-890B-4381BE477EAB}">
      <dgm:prSet phldrT="[Text]"/>
      <dgm:spPr/>
      <dgm:t>
        <a:bodyPr/>
        <a:lstStyle/>
        <a:p>
          <a:r>
            <a:rPr lang="en-US" dirty="0"/>
            <a:t>Level 5</a:t>
          </a:r>
          <a:br>
            <a:rPr lang="en-US" dirty="0"/>
          </a:br>
          <a:r>
            <a:rPr lang="en-US" b="1" dirty="0"/>
            <a:t>Strategic Revisioner</a:t>
          </a:r>
          <a:endParaRPr lang="en-US" dirty="0"/>
        </a:p>
      </dgm:t>
    </dgm:pt>
    <dgm:pt modelId="{DAF74BE7-1D86-408D-9F95-F6405EB552AC}" type="parTrans" cxnId="{2E569C8D-D318-4F2D-BFC4-C795A4230774}">
      <dgm:prSet/>
      <dgm:spPr/>
      <dgm:t>
        <a:bodyPr/>
        <a:lstStyle/>
        <a:p>
          <a:endParaRPr lang="en-US"/>
        </a:p>
      </dgm:t>
    </dgm:pt>
    <dgm:pt modelId="{01357202-19C1-4D76-9626-548FF28E84E7}" type="sibTrans" cxnId="{2E569C8D-D318-4F2D-BFC4-C795A4230774}">
      <dgm:prSet/>
      <dgm:spPr/>
      <dgm:t>
        <a:bodyPr/>
        <a:lstStyle/>
        <a:p>
          <a:endParaRPr lang="en-US"/>
        </a:p>
      </dgm:t>
    </dgm:pt>
    <dgm:pt modelId="{30E812DA-D528-4D7B-B1F7-966F07F7187C}">
      <dgm:prSet phldrT="[Text]"/>
      <dgm:spPr/>
      <dgm:t>
        <a:bodyPr/>
        <a:lstStyle/>
        <a:p>
          <a:r>
            <a:rPr lang="en-US" dirty="0"/>
            <a:t>Level 4</a:t>
          </a:r>
          <a:br>
            <a:rPr lang="en-US" dirty="0"/>
          </a:br>
          <a:r>
            <a:rPr lang="en-US" b="1" dirty="0"/>
            <a:t>Pragmatic Performer</a:t>
          </a:r>
          <a:endParaRPr lang="en-US" dirty="0"/>
        </a:p>
      </dgm:t>
    </dgm:pt>
    <dgm:pt modelId="{5149288D-64BA-4947-B586-DD0FBDC8ACA1}" type="parTrans" cxnId="{9024755F-D3D1-45BD-91EE-0AFF2908E281}">
      <dgm:prSet/>
      <dgm:spPr/>
      <dgm:t>
        <a:bodyPr/>
        <a:lstStyle/>
        <a:p>
          <a:endParaRPr lang="en-US"/>
        </a:p>
      </dgm:t>
    </dgm:pt>
    <dgm:pt modelId="{0A864FD7-0945-43ED-9241-12B462BB3221}" type="sibTrans" cxnId="{9024755F-D3D1-45BD-91EE-0AFF2908E281}">
      <dgm:prSet/>
      <dgm:spPr/>
      <dgm:t>
        <a:bodyPr/>
        <a:lstStyle/>
        <a:p>
          <a:endParaRPr lang="en-US"/>
        </a:p>
      </dgm:t>
    </dgm:pt>
    <dgm:pt modelId="{6040CE93-CE6B-4732-B57E-F89AF7F34DA5}" type="pres">
      <dgm:prSet presAssocID="{69C5E4A7-B6E0-435F-AAFF-5EA2F9DF3E99}" presName="Name0" presStyleCnt="0">
        <dgm:presLayoutVars>
          <dgm:dir/>
          <dgm:resizeHandles val="exact"/>
        </dgm:presLayoutVars>
      </dgm:prSet>
      <dgm:spPr/>
    </dgm:pt>
    <dgm:pt modelId="{F2341AF1-E109-403E-BDE6-0E3158D06D6D}" type="pres">
      <dgm:prSet presAssocID="{5939309C-CB15-4696-AE2C-F73DF94CCD05}" presName="node" presStyleLbl="node1" presStyleIdx="0" presStyleCnt="5">
        <dgm:presLayoutVars>
          <dgm:bulletEnabled val="1"/>
        </dgm:presLayoutVars>
      </dgm:prSet>
      <dgm:spPr/>
    </dgm:pt>
    <dgm:pt modelId="{BAD41133-345C-48E2-8F21-18CB8F960A04}" type="pres">
      <dgm:prSet presAssocID="{92F48BFF-2890-4BF3-9A29-CAFFAB77EFA9}" presName="sibTrans" presStyleLbl="sibTrans2D1" presStyleIdx="0" presStyleCnt="4"/>
      <dgm:spPr/>
    </dgm:pt>
    <dgm:pt modelId="{EA422361-B5D4-41EC-8F80-1CECB44C6BBD}" type="pres">
      <dgm:prSet presAssocID="{92F48BFF-2890-4BF3-9A29-CAFFAB77EFA9}" presName="connectorText" presStyleLbl="sibTrans2D1" presStyleIdx="0" presStyleCnt="4"/>
      <dgm:spPr/>
    </dgm:pt>
    <dgm:pt modelId="{68951444-3080-4594-825F-D6D846E21CA8}" type="pres">
      <dgm:prSet presAssocID="{25789BDC-2A7C-48B2-9E08-52A96EEE828B}" presName="node" presStyleLbl="node1" presStyleIdx="1" presStyleCnt="5">
        <dgm:presLayoutVars>
          <dgm:bulletEnabled val="1"/>
        </dgm:presLayoutVars>
      </dgm:prSet>
      <dgm:spPr/>
    </dgm:pt>
    <dgm:pt modelId="{4DE5ED26-63B3-4C1D-AB59-5F1CE67AFE43}" type="pres">
      <dgm:prSet presAssocID="{FAB2E0F8-4C4A-4988-A429-BF5015B5EC4A}" presName="sibTrans" presStyleLbl="sibTrans2D1" presStyleIdx="1" presStyleCnt="4"/>
      <dgm:spPr/>
    </dgm:pt>
    <dgm:pt modelId="{3C50FD0A-298A-4AB1-88B6-B69EEE1E60BC}" type="pres">
      <dgm:prSet presAssocID="{FAB2E0F8-4C4A-4988-A429-BF5015B5EC4A}" presName="connectorText" presStyleLbl="sibTrans2D1" presStyleIdx="1" presStyleCnt="4"/>
      <dgm:spPr/>
    </dgm:pt>
    <dgm:pt modelId="{FF963C21-9E32-43DD-B407-757346ECFD5B}" type="pres">
      <dgm:prSet presAssocID="{DE65FAF2-BF8E-438C-AF83-83D564511881}" presName="node" presStyleLbl="node1" presStyleIdx="2" presStyleCnt="5">
        <dgm:presLayoutVars>
          <dgm:bulletEnabled val="1"/>
        </dgm:presLayoutVars>
      </dgm:prSet>
      <dgm:spPr/>
    </dgm:pt>
    <dgm:pt modelId="{67C270AC-862C-4A55-9E70-5B7CE9661C87}" type="pres">
      <dgm:prSet presAssocID="{7C0907CC-481D-437D-8703-9F5D7CAA51F4}" presName="sibTrans" presStyleLbl="sibTrans2D1" presStyleIdx="2" presStyleCnt="4"/>
      <dgm:spPr/>
    </dgm:pt>
    <dgm:pt modelId="{424488DB-155C-41E5-931F-C49FC13F8B65}" type="pres">
      <dgm:prSet presAssocID="{7C0907CC-481D-437D-8703-9F5D7CAA51F4}" presName="connectorText" presStyleLbl="sibTrans2D1" presStyleIdx="2" presStyleCnt="4"/>
      <dgm:spPr/>
    </dgm:pt>
    <dgm:pt modelId="{D71DE524-EE83-43E4-A701-73ABF677ED3A}" type="pres">
      <dgm:prSet presAssocID="{30E812DA-D528-4D7B-B1F7-966F07F7187C}" presName="node" presStyleLbl="node1" presStyleIdx="3" presStyleCnt="5">
        <dgm:presLayoutVars>
          <dgm:bulletEnabled val="1"/>
        </dgm:presLayoutVars>
      </dgm:prSet>
      <dgm:spPr/>
    </dgm:pt>
    <dgm:pt modelId="{EB0862E7-E1AF-4C46-9A3A-0A171E1FC169}" type="pres">
      <dgm:prSet presAssocID="{0A864FD7-0945-43ED-9241-12B462BB3221}" presName="sibTrans" presStyleLbl="sibTrans2D1" presStyleIdx="3" presStyleCnt="4"/>
      <dgm:spPr/>
    </dgm:pt>
    <dgm:pt modelId="{45193D0E-DEDA-4F2E-A14B-71AD43252933}" type="pres">
      <dgm:prSet presAssocID="{0A864FD7-0945-43ED-9241-12B462BB3221}" presName="connectorText" presStyleLbl="sibTrans2D1" presStyleIdx="3" presStyleCnt="4"/>
      <dgm:spPr/>
    </dgm:pt>
    <dgm:pt modelId="{03745962-828F-46F1-A22E-ABE9B5D058E4}" type="pres">
      <dgm:prSet presAssocID="{C321A6BE-2CEB-4849-890B-4381BE477EAB}" presName="node" presStyleLbl="node1" presStyleIdx="4" presStyleCnt="5">
        <dgm:presLayoutVars>
          <dgm:bulletEnabled val="1"/>
        </dgm:presLayoutVars>
      </dgm:prSet>
      <dgm:spPr/>
    </dgm:pt>
  </dgm:ptLst>
  <dgm:cxnLst>
    <dgm:cxn modelId="{88FB8201-6E30-4FE9-B55E-08C3577AE797}" type="presOf" srcId="{0A864FD7-0945-43ED-9241-12B462BB3221}" destId="{EB0862E7-E1AF-4C46-9A3A-0A171E1FC169}" srcOrd="0" destOrd="0" presId="urn:microsoft.com/office/officeart/2005/8/layout/process1"/>
    <dgm:cxn modelId="{8BC5151F-1D38-496A-A556-49E5AEB81BAB}" type="presOf" srcId="{0A864FD7-0945-43ED-9241-12B462BB3221}" destId="{45193D0E-DEDA-4F2E-A14B-71AD43252933}" srcOrd="1" destOrd="0" presId="urn:microsoft.com/office/officeart/2005/8/layout/process1"/>
    <dgm:cxn modelId="{E03A742E-33E8-4B52-823B-29EE653976DE}" type="presOf" srcId="{92F48BFF-2890-4BF3-9A29-CAFFAB77EFA9}" destId="{BAD41133-345C-48E2-8F21-18CB8F960A04}" srcOrd="0" destOrd="0" presId="urn:microsoft.com/office/officeart/2005/8/layout/process1"/>
    <dgm:cxn modelId="{A01EAA2F-EC93-4EEF-A9ED-A5F6E889ECFF}" type="presOf" srcId="{5939309C-CB15-4696-AE2C-F73DF94CCD05}" destId="{F2341AF1-E109-403E-BDE6-0E3158D06D6D}" srcOrd="0" destOrd="0" presId="urn:microsoft.com/office/officeart/2005/8/layout/process1"/>
    <dgm:cxn modelId="{6B78ED36-067C-45E8-A229-760875E8A017}" type="presOf" srcId="{92F48BFF-2890-4BF3-9A29-CAFFAB77EFA9}" destId="{EA422361-B5D4-41EC-8F80-1CECB44C6BBD}" srcOrd="1" destOrd="0" presId="urn:microsoft.com/office/officeart/2005/8/layout/process1"/>
    <dgm:cxn modelId="{E9F34039-7C10-4993-8387-30F450118F91}" type="presOf" srcId="{C321A6BE-2CEB-4849-890B-4381BE477EAB}" destId="{03745962-828F-46F1-A22E-ABE9B5D058E4}" srcOrd="0" destOrd="0" presId="urn:microsoft.com/office/officeart/2005/8/layout/process1"/>
    <dgm:cxn modelId="{A66D503F-2016-455D-8B51-CF86CB4F9526}" srcId="{69C5E4A7-B6E0-435F-AAFF-5EA2F9DF3E99}" destId="{5939309C-CB15-4696-AE2C-F73DF94CCD05}" srcOrd="0" destOrd="0" parTransId="{8459D897-F58A-4D82-AD1A-E12C94E64C60}" sibTransId="{92F48BFF-2890-4BF3-9A29-CAFFAB77EFA9}"/>
    <dgm:cxn modelId="{9024755F-D3D1-45BD-91EE-0AFF2908E281}" srcId="{69C5E4A7-B6E0-435F-AAFF-5EA2F9DF3E99}" destId="{30E812DA-D528-4D7B-B1F7-966F07F7187C}" srcOrd="3" destOrd="0" parTransId="{5149288D-64BA-4947-B586-DD0FBDC8ACA1}" sibTransId="{0A864FD7-0945-43ED-9241-12B462BB3221}"/>
    <dgm:cxn modelId="{3C405760-8C34-458D-806C-437434153589}" type="presOf" srcId="{25789BDC-2A7C-48B2-9E08-52A96EEE828B}" destId="{68951444-3080-4594-825F-D6D846E21CA8}" srcOrd="0" destOrd="0" presId="urn:microsoft.com/office/officeart/2005/8/layout/process1"/>
    <dgm:cxn modelId="{5CAE3F78-38C6-4EB2-8DA5-08756F158F29}" type="presOf" srcId="{FAB2E0F8-4C4A-4988-A429-BF5015B5EC4A}" destId="{4DE5ED26-63B3-4C1D-AB59-5F1CE67AFE43}" srcOrd="0" destOrd="0" presId="urn:microsoft.com/office/officeart/2005/8/layout/process1"/>
    <dgm:cxn modelId="{EF1F217B-5FDC-4DE7-B851-49E173669147}" type="presOf" srcId="{FAB2E0F8-4C4A-4988-A429-BF5015B5EC4A}" destId="{3C50FD0A-298A-4AB1-88B6-B69EEE1E60BC}" srcOrd="1" destOrd="0" presId="urn:microsoft.com/office/officeart/2005/8/layout/process1"/>
    <dgm:cxn modelId="{91596581-7201-4C9D-9E34-D4D6AF7D5541}" srcId="{69C5E4A7-B6E0-435F-AAFF-5EA2F9DF3E99}" destId="{25789BDC-2A7C-48B2-9E08-52A96EEE828B}" srcOrd="1" destOrd="0" parTransId="{BBF784C7-0157-480D-89C9-1D72231D4D01}" sibTransId="{FAB2E0F8-4C4A-4988-A429-BF5015B5EC4A}"/>
    <dgm:cxn modelId="{F17C458A-6A0A-4E52-AD58-D502EA6C5185}" type="presOf" srcId="{30E812DA-D528-4D7B-B1F7-966F07F7187C}" destId="{D71DE524-EE83-43E4-A701-73ABF677ED3A}" srcOrd="0" destOrd="0" presId="urn:microsoft.com/office/officeart/2005/8/layout/process1"/>
    <dgm:cxn modelId="{2E569C8D-D318-4F2D-BFC4-C795A4230774}" srcId="{69C5E4A7-B6E0-435F-AAFF-5EA2F9DF3E99}" destId="{C321A6BE-2CEB-4849-890B-4381BE477EAB}" srcOrd="4" destOrd="0" parTransId="{DAF74BE7-1D86-408D-9F95-F6405EB552AC}" sibTransId="{01357202-19C1-4D76-9626-548FF28E84E7}"/>
    <dgm:cxn modelId="{D53CD88E-0307-43AA-8649-12B3F5A059FC}" type="presOf" srcId="{7C0907CC-481D-437D-8703-9F5D7CAA51F4}" destId="{424488DB-155C-41E5-931F-C49FC13F8B65}" srcOrd="1" destOrd="0" presId="urn:microsoft.com/office/officeart/2005/8/layout/process1"/>
    <dgm:cxn modelId="{24E08C99-DF15-4479-9CF5-ECF6674C6A8D}" type="presOf" srcId="{69C5E4A7-B6E0-435F-AAFF-5EA2F9DF3E99}" destId="{6040CE93-CE6B-4732-B57E-F89AF7F34DA5}" srcOrd="0" destOrd="0" presId="urn:microsoft.com/office/officeart/2005/8/layout/process1"/>
    <dgm:cxn modelId="{48E7CCCA-43A0-428F-A35F-AD0C994D2416}" type="presOf" srcId="{7C0907CC-481D-437D-8703-9F5D7CAA51F4}" destId="{67C270AC-862C-4A55-9E70-5B7CE9661C87}" srcOrd="0" destOrd="0" presId="urn:microsoft.com/office/officeart/2005/8/layout/process1"/>
    <dgm:cxn modelId="{6AE039CF-35ED-4F93-AB57-88929CB53DDB}" srcId="{69C5E4A7-B6E0-435F-AAFF-5EA2F9DF3E99}" destId="{DE65FAF2-BF8E-438C-AF83-83D564511881}" srcOrd="2" destOrd="0" parTransId="{44B37EBB-8597-4CAC-9F22-8295E3B3F2CA}" sibTransId="{7C0907CC-481D-437D-8703-9F5D7CAA51F4}"/>
    <dgm:cxn modelId="{2FFD2FEC-DA52-4628-92E4-CA7AE81A1A87}" type="presOf" srcId="{DE65FAF2-BF8E-438C-AF83-83D564511881}" destId="{FF963C21-9E32-43DD-B407-757346ECFD5B}" srcOrd="0" destOrd="0" presId="urn:microsoft.com/office/officeart/2005/8/layout/process1"/>
    <dgm:cxn modelId="{DA0201AB-B911-4C35-80B5-98BD605FFD8C}" type="presParOf" srcId="{6040CE93-CE6B-4732-B57E-F89AF7F34DA5}" destId="{F2341AF1-E109-403E-BDE6-0E3158D06D6D}" srcOrd="0" destOrd="0" presId="urn:microsoft.com/office/officeart/2005/8/layout/process1"/>
    <dgm:cxn modelId="{658FD82A-CD2F-4136-9FB8-485C61D23E08}" type="presParOf" srcId="{6040CE93-CE6B-4732-B57E-F89AF7F34DA5}" destId="{BAD41133-345C-48E2-8F21-18CB8F960A04}" srcOrd="1" destOrd="0" presId="urn:microsoft.com/office/officeart/2005/8/layout/process1"/>
    <dgm:cxn modelId="{CB37DA24-EAAB-4FEC-85F3-BF4C40628E21}" type="presParOf" srcId="{BAD41133-345C-48E2-8F21-18CB8F960A04}" destId="{EA422361-B5D4-41EC-8F80-1CECB44C6BBD}" srcOrd="0" destOrd="0" presId="urn:microsoft.com/office/officeart/2005/8/layout/process1"/>
    <dgm:cxn modelId="{F23B357B-DC5C-497D-A935-3692212AB9BB}" type="presParOf" srcId="{6040CE93-CE6B-4732-B57E-F89AF7F34DA5}" destId="{68951444-3080-4594-825F-D6D846E21CA8}" srcOrd="2" destOrd="0" presId="urn:microsoft.com/office/officeart/2005/8/layout/process1"/>
    <dgm:cxn modelId="{7032C743-5104-4459-95DC-4F056504C27C}" type="presParOf" srcId="{6040CE93-CE6B-4732-B57E-F89AF7F34DA5}" destId="{4DE5ED26-63B3-4C1D-AB59-5F1CE67AFE43}" srcOrd="3" destOrd="0" presId="urn:microsoft.com/office/officeart/2005/8/layout/process1"/>
    <dgm:cxn modelId="{02B2E296-2DBF-4149-A660-05F35D5220DA}" type="presParOf" srcId="{4DE5ED26-63B3-4C1D-AB59-5F1CE67AFE43}" destId="{3C50FD0A-298A-4AB1-88B6-B69EEE1E60BC}" srcOrd="0" destOrd="0" presId="urn:microsoft.com/office/officeart/2005/8/layout/process1"/>
    <dgm:cxn modelId="{452E0AF4-9C8A-43B5-8AB3-6003ADFAE015}" type="presParOf" srcId="{6040CE93-CE6B-4732-B57E-F89AF7F34DA5}" destId="{FF963C21-9E32-43DD-B407-757346ECFD5B}" srcOrd="4" destOrd="0" presId="urn:microsoft.com/office/officeart/2005/8/layout/process1"/>
    <dgm:cxn modelId="{F987D93F-7CEA-4144-91A5-55DE9C7DC7F3}" type="presParOf" srcId="{6040CE93-CE6B-4732-B57E-F89AF7F34DA5}" destId="{67C270AC-862C-4A55-9E70-5B7CE9661C87}" srcOrd="5" destOrd="0" presId="urn:microsoft.com/office/officeart/2005/8/layout/process1"/>
    <dgm:cxn modelId="{2907B7A4-1E07-4B6B-A624-0C8A125A46BD}" type="presParOf" srcId="{67C270AC-862C-4A55-9E70-5B7CE9661C87}" destId="{424488DB-155C-41E5-931F-C49FC13F8B65}" srcOrd="0" destOrd="0" presId="urn:microsoft.com/office/officeart/2005/8/layout/process1"/>
    <dgm:cxn modelId="{6FB827B1-20BF-40EE-98AF-A4982BD3CF6C}" type="presParOf" srcId="{6040CE93-CE6B-4732-B57E-F89AF7F34DA5}" destId="{D71DE524-EE83-43E4-A701-73ABF677ED3A}" srcOrd="6" destOrd="0" presId="urn:microsoft.com/office/officeart/2005/8/layout/process1"/>
    <dgm:cxn modelId="{B55B97F9-F9AE-4249-844E-F4306880A100}" type="presParOf" srcId="{6040CE93-CE6B-4732-B57E-F89AF7F34DA5}" destId="{EB0862E7-E1AF-4C46-9A3A-0A171E1FC169}" srcOrd="7" destOrd="0" presId="urn:microsoft.com/office/officeart/2005/8/layout/process1"/>
    <dgm:cxn modelId="{EBA01FC0-6197-42DA-AB6E-A97A420D9750}" type="presParOf" srcId="{EB0862E7-E1AF-4C46-9A3A-0A171E1FC169}" destId="{45193D0E-DEDA-4F2E-A14B-71AD43252933}" srcOrd="0" destOrd="0" presId="urn:microsoft.com/office/officeart/2005/8/layout/process1"/>
    <dgm:cxn modelId="{697CC2F8-AC4B-4EA3-9B95-04BC561170DF}" type="presParOf" srcId="{6040CE93-CE6B-4732-B57E-F89AF7F34DA5}" destId="{03745962-828F-46F1-A22E-ABE9B5D058E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88E7E-6AC9-4B67-8B13-57787B3E742D}" type="doc">
      <dgm:prSet loTypeId="urn:microsoft.com/office/officeart/2005/8/layout/cycle1" loCatId="cycle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731EB06-00EF-4B38-8217-37F5A705979C}">
      <dgm:prSet phldrT="[Text]"/>
      <dgm:spPr/>
      <dgm:t>
        <a:bodyPr/>
        <a:lstStyle/>
        <a:p>
          <a:r>
            <a:rPr lang="en-US" dirty="0"/>
            <a:t>Open-Ended Problems</a:t>
          </a:r>
        </a:p>
      </dgm:t>
    </dgm:pt>
    <dgm:pt modelId="{9F508474-68D3-42C5-A0D6-BD3507872C70}" type="parTrans" cxnId="{1064E5AA-0043-441D-B8E8-3B666F62EA88}">
      <dgm:prSet/>
      <dgm:spPr/>
      <dgm:t>
        <a:bodyPr/>
        <a:lstStyle/>
        <a:p>
          <a:endParaRPr lang="en-US"/>
        </a:p>
      </dgm:t>
    </dgm:pt>
    <dgm:pt modelId="{F938A9BF-5823-4768-8557-F9F23BBA4E36}" type="sibTrans" cxnId="{1064E5AA-0043-441D-B8E8-3B666F62EA88}">
      <dgm:prSet/>
      <dgm:spPr/>
      <dgm:t>
        <a:bodyPr/>
        <a:lstStyle/>
        <a:p>
          <a:endParaRPr lang="en-US"/>
        </a:p>
      </dgm:t>
    </dgm:pt>
    <dgm:pt modelId="{8CB55177-2325-40E2-8D76-DC5DC7AB6BC5}">
      <dgm:prSet phldrT="[Text]"/>
      <dgm:spPr/>
      <dgm:t>
        <a:bodyPr/>
        <a:lstStyle/>
        <a:p>
          <a:r>
            <a:rPr lang="en-US" dirty="0"/>
            <a:t>Questions for Multiple Levels</a:t>
          </a:r>
        </a:p>
      </dgm:t>
    </dgm:pt>
    <dgm:pt modelId="{678F36CC-6EF9-4372-A844-C71B9AB4695E}" type="parTrans" cxnId="{E4A6E132-B7A5-4A4D-B3CB-1A228A669658}">
      <dgm:prSet/>
      <dgm:spPr/>
      <dgm:t>
        <a:bodyPr/>
        <a:lstStyle/>
        <a:p>
          <a:endParaRPr lang="en-US"/>
        </a:p>
      </dgm:t>
    </dgm:pt>
    <dgm:pt modelId="{D5603EE4-63CE-429F-AAC0-ABB070E38A37}" type="sibTrans" cxnId="{E4A6E132-B7A5-4A4D-B3CB-1A228A669658}">
      <dgm:prSet/>
      <dgm:spPr/>
      <dgm:t>
        <a:bodyPr/>
        <a:lstStyle/>
        <a:p>
          <a:endParaRPr lang="en-US"/>
        </a:p>
      </dgm:t>
    </dgm:pt>
    <dgm:pt modelId="{DFBDAF67-A35F-4D27-B3DB-72CB6DDF3FE0}">
      <dgm:prSet phldrT="[Text]"/>
      <dgm:spPr/>
      <dgm:t>
        <a:bodyPr/>
        <a:lstStyle/>
        <a:p>
          <a:r>
            <a:rPr lang="en-US" dirty="0"/>
            <a:t>Student Responses</a:t>
          </a:r>
          <a:br>
            <a:rPr lang="en-US" dirty="0"/>
          </a:br>
          <a:r>
            <a:rPr lang="en-US" dirty="0"/>
            <a:t>by Level</a:t>
          </a:r>
        </a:p>
      </dgm:t>
    </dgm:pt>
    <dgm:pt modelId="{A7EF1CBA-749E-4DF4-AF6D-F387893815A6}" type="parTrans" cxnId="{89180C18-D813-45BC-98DF-64EBB9286ED4}">
      <dgm:prSet/>
      <dgm:spPr/>
      <dgm:t>
        <a:bodyPr/>
        <a:lstStyle/>
        <a:p>
          <a:endParaRPr lang="en-US"/>
        </a:p>
      </dgm:t>
    </dgm:pt>
    <dgm:pt modelId="{D3AFABDE-6EE6-4265-82AE-E190C3D9C947}" type="sibTrans" cxnId="{89180C18-D813-45BC-98DF-64EBB9286ED4}">
      <dgm:prSet/>
      <dgm:spPr/>
      <dgm:t>
        <a:bodyPr/>
        <a:lstStyle/>
        <a:p>
          <a:endParaRPr lang="en-US"/>
        </a:p>
      </dgm:t>
    </dgm:pt>
    <dgm:pt modelId="{E608A486-EDF8-4A10-B349-D760368A099B}">
      <dgm:prSet phldrT="[Text]"/>
      <dgm:spPr/>
      <dgm:t>
        <a:bodyPr/>
        <a:lstStyle/>
        <a:p>
          <a:r>
            <a:rPr lang="en-US"/>
            <a:t>Support and Feedback</a:t>
          </a:r>
        </a:p>
      </dgm:t>
    </dgm:pt>
    <dgm:pt modelId="{6724A647-3B1C-431B-BDEE-9691FB330F17}" type="parTrans" cxnId="{F41FA2F0-D37C-45B5-854B-67A0A364BB6B}">
      <dgm:prSet/>
      <dgm:spPr/>
      <dgm:t>
        <a:bodyPr/>
        <a:lstStyle/>
        <a:p>
          <a:endParaRPr lang="en-US"/>
        </a:p>
      </dgm:t>
    </dgm:pt>
    <dgm:pt modelId="{319E97D0-CC27-4153-86FD-BB42891C6604}" type="sibTrans" cxnId="{F41FA2F0-D37C-45B5-854B-67A0A364BB6B}">
      <dgm:prSet/>
      <dgm:spPr/>
      <dgm:t>
        <a:bodyPr/>
        <a:lstStyle/>
        <a:p>
          <a:endParaRPr lang="en-US"/>
        </a:p>
      </dgm:t>
    </dgm:pt>
    <dgm:pt modelId="{F7DDEE16-9F29-46FA-A703-5F7899617F60}">
      <dgm:prSet phldrT="[Text]"/>
      <dgm:spPr/>
      <dgm:t>
        <a:bodyPr/>
        <a:lstStyle/>
        <a:p>
          <a:r>
            <a:rPr lang="en-US" dirty="0"/>
            <a:t>Many Opportunities to Practice</a:t>
          </a:r>
        </a:p>
      </dgm:t>
    </dgm:pt>
    <dgm:pt modelId="{1CD85A01-422D-406D-94AE-B0C8FE7FD764}" type="parTrans" cxnId="{4BB18977-92D0-4D87-904B-A6C6F71BC355}">
      <dgm:prSet/>
      <dgm:spPr/>
      <dgm:t>
        <a:bodyPr/>
        <a:lstStyle/>
        <a:p>
          <a:endParaRPr lang="en-US"/>
        </a:p>
      </dgm:t>
    </dgm:pt>
    <dgm:pt modelId="{4B6B8516-A05C-4C78-86AA-1D6A7768B7C1}" type="sibTrans" cxnId="{4BB18977-92D0-4D87-904B-A6C6F71BC355}">
      <dgm:prSet/>
      <dgm:spPr/>
      <dgm:t>
        <a:bodyPr/>
        <a:lstStyle/>
        <a:p>
          <a:endParaRPr lang="en-US"/>
        </a:p>
      </dgm:t>
    </dgm:pt>
    <dgm:pt modelId="{776AF52E-A32E-416D-B389-9C8E9943681D}" type="pres">
      <dgm:prSet presAssocID="{73A88E7E-6AC9-4B67-8B13-57787B3E742D}" presName="cycle" presStyleCnt="0">
        <dgm:presLayoutVars>
          <dgm:dir/>
          <dgm:resizeHandles val="exact"/>
        </dgm:presLayoutVars>
      </dgm:prSet>
      <dgm:spPr/>
    </dgm:pt>
    <dgm:pt modelId="{52D1ACE9-ED43-4D75-8C08-1212ACCC5AFF}" type="pres">
      <dgm:prSet presAssocID="{6731EB06-00EF-4B38-8217-37F5A705979C}" presName="dummy" presStyleCnt="0"/>
      <dgm:spPr/>
    </dgm:pt>
    <dgm:pt modelId="{5525D3F3-CBC9-4E0D-8E72-A39BEF7AF1C4}" type="pres">
      <dgm:prSet presAssocID="{6731EB06-00EF-4B38-8217-37F5A705979C}" presName="node" presStyleLbl="revTx" presStyleIdx="0" presStyleCnt="5">
        <dgm:presLayoutVars>
          <dgm:bulletEnabled val="1"/>
        </dgm:presLayoutVars>
      </dgm:prSet>
      <dgm:spPr/>
    </dgm:pt>
    <dgm:pt modelId="{4EF77CE0-D22B-445C-8BB7-2972FE655C7E}" type="pres">
      <dgm:prSet presAssocID="{F938A9BF-5823-4768-8557-F9F23BBA4E36}" presName="sibTrans" presStyleLbl="node1" presStyleIdx="0" presStyleCnt="5"/>
      <dgm:spPr/>
    </dgm:pt>
    <dgm:pt modelId="{3C34E9BB-4EA7-48F3-BF3E-0F36AA99CFF4}" type="pres">
      <dgm:prSet presAssocID="{8CB55177-2325-40E2-8D76-DC5DC7AB6BC5}" presName="dummy" presStyleCnt="0"/>
      <dgm:spPr/>
    </dgm:pt>
    <dgm:pt modelId="{5E3F2F23-0905-4AAB-80CA-FABB6FA285F1}" type="pres">
      <dgm:prSet presAssocID="{8CB55177-2325-40E2-8D76-DC5DC7AB6BC5}" presName="node" presStyleLbl="revTx" presStyleIdx="1" presStyleCnt="5">
        <dgm:presLayoutVars>
          <dgm:bulletEnabled val="1"/>
        </dgm:presLayoutVars>
      </dgm:prSet>
      <dgm:spPr/>
    </dgm:pt>
    <dgm:pt modelId="{986A4A88-33A2-4E15-9B6E-C94203F6BFAF}" type="pres">
      <dgm:prSet presAssocID="{D5603EE4-63CE-429F-AAC0-ABB070E38A37}" presName="sibTrans" presStyleLbl="node1" presStyleIdx="1" presStyleCnt="5"/>
      <dgm:spPr/>
    </dgm:pt>
    <dgm:pt modelId="{1BB5940F-102A-4A14-884C-FB1878AE961E}" type="pres">
      <dgm:prSet presAssocID="{DFBDAF67-A35F-4D27-B3DB-72CB6DDF3FE0}" presName="dummy" presStyleCnt="0"/>
      <dgm:spPr/>
    </dgm:pt>
    <dgm:pt modelId="{ED9B8D66-6B40-4AB7-80A7-390ADA45EBA1}" type="pres">
      <dgm:prSet presAssocID="{DFBDAF67-A35F-4D27-B3DB-72CB6DDF3FE0}" presName="node" presStyleLbl="revTx" presStyleIdx="2" presStyleCnt="5">
        <dgm:presLayoutVars>
          <dgm:bulletEnabled val="1"/>
        </dgm:presLayoutVars>
      </dgm:prSet>
      <dgm:spPr/>
    </dgm:pt>
    <dgm:pt modelId="{3412140D-327F-40AF-941B-4C34F3EA064B}" type="pres">
      <dgm:prSet presAssocID="{D3AFABDE-6EE6-4265-82AE-E190C3D9C947}" presName="sibTrans" presStyleLbl="node1" presStyleIdx="2" presStyleCnt="5"/>
      <dgm:spPr/>
    </dgm:pt>
    <dgm:pt modelId="{5AADF74D-353B-4ABF-A325-C092D0117160}" type="pres">
      <dgm:prSet presAssocID="{E608A486-EDF8-4A10-B349-D760368A099B}" presName="dummy" presStyleCnt="0"/>
      <dgm:spPr/>
    </dgm:pt>
    <dgm:pt modelId="{CCB6E96A-B114-4E7C-AE35-9A18A8BE2460}" type="pres">
      <dgm:prSet presAssocID="{E608A486-EDF8-4A10-B349-D760368A099B}" presName="node" presStyleLbl="revTx" presStyleIdx="3" presStyleCnt="5">
        <dgm:presLayoutVars>
          <dgm:bulletEnabled val="1"/>
        </dgm:presLayoutVars>
      </dgm:prSet>
      <dgm:spPr/>
    </dgm:pt>
    <dgm:pt modelId="{869C0F39-F907-4338-A2E6-1FEBF3F357AE}" type="pres">
      <dgm:prSet presAssocID="{319E97D0-CC27-4153-86FD-BB42891C6604}" presName="sibTrans" presStyleLbl="node1" presStyleIdx="3" presStyleCnt="5"/>
      <dgm:spPr/>
    </dgm:pt>
    <dgm:pt modelId="{350D018D-B05E-4FDA-9E66-80DCAF864FDE}" type="pres">
      <dgm:prSet presAssocID="{F7DDEE16-9F29-46FA-A703-5F7899617F60}" presName="dummy" presStyleCnt="0"/>
      <dgm:spPr/>
    </dgm:pt>
    <dgm:pt modelId="{35470C4A-3E07-493E-8885-0C0106921974}" type="pres">
      <dgm:prSet presAssocID="{F7DDEE16-9F29-46FA-A703-5F7899617F60}" presName="node" presStyleLbl="revTx" presStyleIdx="4" presStyleCnt="5" custScaleX="136635">
        <dgm:presLayoutVars>
          <dgm:bulletEnabled val="1"/>
        </dgm:presLayoutVars>
      </dgm:prSet>
      <dgm:spPr/>
    </dgm:pt>
    <dgm:pt modelId="{DC305886-6BDC-41EC-AF03-5F38EA45DE04}" type="pres">
      <dgm:prSet presAssocID="{4B6B8516-A05C-4C78-86AA-1D6A7768B7C1}" presName="sibTrans" presStyleLbl="node1" presStyleIdx="4" presStyleCnt="5" custLinFactNeighborY="327"/>
      <dgm:spPr/>
    </dgm:pt>
  </dgm:ptLst>
  <dgm:cxnLst>
    <dgm:cxn modelId="{A55B7A11-3375-4461-A9CA-84D25F4D7C70}" type="presOf" srcId="{8CB55177-2325-40E2-8D76-DC5DC7AB6BC5}" destId="{5E3F2F23-0905-4AAB-80CA-FABB6FA285F1}" srcOrd="0" destOrd="0" presId="urn:microsoft.com/office/officeart/2005/8/layout/cycle1"/>
    <dgm:cxn modelId="{89180C18-D813-45BC-98DF-64EBB9286ED4}" srcId="{73A88E7E-6AC9-4B67-8B13-57787B3E742D}" destId="{DFBDAF67-A35F-4D27-B3DB-72CB6DDF3FE0}" srcOrd="2" destOrd="0" parTransId="{A7EF1CBA-749E-4DF4-AF6D-F387893815A6}" sibTransId="{D3AFABDE-6EE6-4265-82AE-E190C3D9C947}"/>
    <dgm:cxn modelId="{23512C1E-04AB-4305-92CC-078DD9980FC6}" type="presOf" srcId="{F938A9BF-5823-4768-8557-F9F23BBA4E36}" destId="{4EF77CE0-D22B-445C-8BB7-2972FE655C7E}" srcOrd="0" destOrd="0" presId="urn:microsoft.com/office/officeart/2005/8/layout/cycle1"/>
    <dgm:cxn modelId="{8E052B2D-33CB-414C-90AC-CC3E4A95197D}" type="presOf" srcId="{D3AFABDE-6EE6-4265-82AE-E190C3D9C947}" destId="{3412140D-327F-40AF-941B-4C34F3EA064B}" srcOrd="0" destOrd="0" presId="urn:microsoft.com/office/officeart/2005/8/layout/cycle1"/>
    <dgm:cxn modelId="{2B064832-CBE0-47F9-9D20-035B32E1CD9E}" type="presOf" srcId="{D5603EE4-63CE-429F-AAC0-ABB070E38A37}" destId="{986A4A88-33A2-4E15-9B6E-C94203F6BFAF}" srcOrd="0" destOrd="0" presId="urn:microsoft.com/office/officeart/2005/8/layout/cycle1"/>
    <dgm:cxn modelId="{E4A6E132-B7A5-4A4D-B3CB-1A228A669658}" srcId="{73A88E7E-6AC9-4B67-8B13-57787B3E742D}" destId="{8CB55177-2325-40E2-8D76-DC5DC7AB6BC5}" srcOrd="1" destOrd="0" parTransId="{678F36CC-6EF9-4372-A844-C71B9AB4695E}" sibTransId="{D5603EE4-63CE-429F-AAC0-ABB070E38A37}"/>
    <dgm:cxn modelId="{B3A8DF48-9DCA-473A-B5A0-C20846253E52}" type="presOf" srcId="{6731EB06-00EF-4B38-8217-37F5A705979C}" destId="{5525D3F3-CBC9-4E0D-8E72-A39BEF7AF1C4}" srcOrd="0" destOrd="0" presId="urn:microsoft.com/office/officeart/2005/8/layout/cycle1"/>
    <dgm:cxn modelId="{2FCB4A52-3F9F-4EBC-B80F-02E14C60EF23}" type="presOf" srcId="{F7DDEE16-9F29-46FA-A703-5F7899617F60}" destId="{35470C4A-3E07-493E-8885-0C0106921974}" srcOrd="0" destOrd="0" presId="urn:microsoft.com/office/officeart/2005/8/layout/cycle1"/>
    <dgm:cxn modelId="{863D3674-A5E9-4836-9A0E-825B7B7E1F84}" type="presOf" srcId="{73A88E7E-6AC9-4B67-8B13-57787B3E742D}" destId="{776AF52E-A32E-416D-B389-9C8E9943681D}" srcOrd="0" destOrd="0" presId="urn:microsoft.com/office/officeart/2005/8/layout/cycle1"/>
    <dgm:cxn modelId="{4BB18977-92D0-4D87-904B-A6C6F71BC355}" srcId="{73A88E7E-6AC9-4B67-8B13-57787B3E742D}" destId="{F7DDEE16-9F29-46FA-A703-5F7899617F60}" srcOrd="4" destOrd="0" parTransId="{1CD85A01-422D-406D-94AE-B0C8FE7FD764}" sibTransId="{4B6B8516-A05C-4C78-86AA-1D6A7768B7C1}"/>
    <dgm:cxn modelId="{DE2B248A-3746-4DEE-9DAA-719A9A3E8AD3}" type="presOf" srcId="{4B6B8516-A05C-4C78-86AA-1D6A7768B7C1}" destId="{DC305886-6BDC-41EC-AF03-5F38EA45DE04}" srcOrd="0" destOrd="0" presId="urn:microsoft.com/office/officeart/2005/8/layout/cycle1"/>
    <dgm:cxn modelId="{5C2A9A8C-9500-4DB3-B3CD-EF18E907BE05}" type="presOf" srcId="{DFBDAF67-A35F-4D27-B3DB-72CB6DDF3FE0}" destId="{ED9B8D66-6B40-4AB7-80A7-390ADA45EBA1}" srcOrd="0" destOrd="0" presId="urn:microsoft.com/office/officeart/2005/8/layout/cycle1"/>
    <dgm:cxn modelId="{1064E5AA-0043-441D-B8E8-3B666F62EA88}" srcId="{73A88E7E-6AC9-4B67-8B13-57787B3E742D}" destId="{6731EB06-00EF-4B38-8217-37F5A705979C}" srcOrd="0" destOrd="0" parTransId="{9F508474-68D3-42C5-A0D6-BD3507872C70}" sibTransId="{F938A9BF-5823-4768-8557-F9F23BBA4E36}"/>
    <dgm:cxn modelId="{8A8F2CCF-2950-4071-AA44-7FBDDADCD71D}" type="presOf" srcId="{E608A486-EDF8-4A10-B349-D760368A099B}" destId="{CCB6E96A-B114-4E7C-AE35-9A18A8BE2460}" srcOrd="0" destOrd="0" presId="urn:microsoft.com/office/officeart/2005/8/layout/cycle1"/>
    <dgm:cxn modelId="{251CE7E3-582B-4995-B6D7-053784000D5B}" type="presOf" srcId="{319E97D0-CC27-4153-86FD-BB42891C6604}" destId="{869C0F39-F907-4338-A2E6-1FEBF3F357AE}" srcOrd="0" destOrd="0" presId="urn:microsoft.com/office/officeart/2005/8/layout/cycle1"/>
    <dgm:cxn modelId="{F41FA2F0-D37C-45B5-854B-67A0A364BB6B}" srcId="{73A88E7E-6AC9-4B67-8B13-57787B3E742D}" destId="{E608A486-EDF8-4A10-B349-D760368A099B}" srcOrd="3" destOrd="0" parTransId="{6724A647-3B1C-431B-BDEE-9691FB330F17}" sibTransId="{319E97D0-CC27-4153-86FD-BB42891C6604}"/>
    <dgm:cxn modelId="{FAF06160-BF0F-41A1-B76B-5D9B6AE199D4}" type="presParOf" srcId="{776AF52E-A32E-416D-B389-9C8E9943681D}" destId="{52D1ACE9-ED43-4D75-8C08-1212ACCC5AFF}" srcOrd="0" destOrd="0" presId="urn:microsoft.com/office/officeart/2005/8/layout/cycle1"/>
    <dgm:cxn modelId="{C2F94DAF-4BFE-49A9-9761-CBCCA0599615}" type="presParOf" srcId="{776AF52E-A32E-416D-B389-9C8E9943681D}" destId="{5525D3F3-CBC9-4E0D-8E72-A39BEF7AF1C4}" srcOrd="1" destOrd="0" presId="urn:microsoft.com/office/officeart/2005/8/layout/cycle1"/>
    <dgm:cxn modelId="{3A7C1C1B-37C4-4C19-AA92-660ED1737C70}" type="presParOf" srcId="{776AF52E-A32E-416D-B389-9C8E9943681D}" destId="{4EF77CE0-D22B-445C-8BB7-2972FE655C7E}" srcOrd="2" destOrd="0" presId="urn:microsoft.com/office/officeart/2005/8/layout/cycle1"/>
    <dgm:cxn modelId="{9BFDE3E7-D46D-4CA8-B07B-5BD66F604F1B}" type="presParOf" srcId="{776AF52E-A32E-416D-B389-9C8E9943681D}" destId="{3C34E9BB-4EA7-48F3-BF3E-0F36AA99CFF4}" srcOrd="3" destOrd="0" presId="urn:microsoft.com/office/officeart/2005/8/layout/cycle1"/>
    <dgm:cxn modelId="{69DA2667-0666-4E0C-9D06-39F033779A0F}" type="presParOf" srcId="{776AF52E-A32E-416D-B389-9C8E9943681D}" destId="{5E3F2F23-0905-4AAB-80CA-FABB6FA285F1}" srcOrd="4" destOrd="0" presId="urn:microsoft.com/office/officeart/2005/8/layout/cycle1"/>
    <dgm:cxn modelId="{DB9B8189-4131-4DAA-87E6-F1CEC676802A}" type="presParOf" srcId="{776AF52E-A32E-416D-B389-9C8E9943681D}" destId="{986A4A88-33A2-4E15-9B6E-C94203F6BFAF}" srcOrd="5" destOrd="0" presId="urn:microsoft.com/office/officeart/2005/8/layout/cycle1"/>
    <dgm:cxn modelId="{14208C02-BC24-491D-A5A2-988EB7B6F297}" type="presParOf" srcId="{776AF52E-A32E-416D-B389-9C8E9943681D}" destId="{1BB5940F-102A-4A14-884C-FB1878AE961E}" srcOrd="6" destOrd="0" presId="urn:microsoft.com/office/officeart/2005/8/layout/cycle1"/>
    <dgm:cxn modelId="{4D86BDEA-74AE-4784-B929-C9469A882DCD}" type="presParOf" srcId="{776AF52E-A32E-416D-B389-9C8E9943681D}" destId="{ED9B8D66-6B40-4AB7-80A7-390ADA45EBA1}" srcOrd="7" destOrd="0" presId="urn:microsoft.com/office/officeart/2005/8/layout/cycle1"/>
    <dgm:cxn modelId="{9F6425FE-FC14-4D76-81EB-38F71F894150}" type="presParOf" srcId="{776AF52E-A32E-416D-B389-9C8E9943681D}" destId="{3412140D-327F-40AF-941B-4C34F3EA064B}" srcOrd="8" destOrd="0" presId="urn:microsoft.com/office/officeart/2005/8/layout/cycle1"/>
    <dgm:cxn modelId="{D84F98C3-5927-4666-9AAB-C218D7EC14EE}" type="presParOf" srcId="{776AF52E-A32E-416D-B389-9C8E9943681D}" destId="{5AADF74D-353B-4ABF-A325-C092D0117160}" srcOrd="9" destOrd="0" presId="urn:microsoft.com/office/officeart/2005/8/layout/cycle1"/>
    <dgm:cxn modelId="{7BBEFEAE-C1EF-4F0A-BB6C-D2C0997A97A6}" type="presParOf" srcId="{776AF52E-A32E-416D-B389-9C8E9943681D}" destId="{CCB6E96A-B114-4E7C-AE35-9A18A8BE2460}" srcOrd="10" destOrd="0" presId="urn:microsoft.com/office/officeart/2005/8/layout/cycle1"/>
    <dgm:cxn modelId="{FF7B7E70-A5CB-4EFF-BAA7-90CDCDF4C4C6}" type="presParOf" srcId="{776AF52E-A32E-416D-B389-9C8E9943681D}" destId="{869C0F39-F907-4338-A2E6-1FEBF3F357AE}" srcOrd="11" destOrd="0" presId="urn:microsoft.com/office/officeart/2005/8/layout/cycle1"/>
    <dgm:cxn modelId="{17B7EBA8-8E70-452E-A5B1-700F969C9C5A}" type="presParOf" srcId="{776AF52E-A32E-416D-B389-9C8E9943681D}" destId="{350D018D-B05E-4FDA-9E66-80DCAF864FDE}" srcOrd="12" destOrd="0" presId="urn:microsoft.com/office/officeart/2005/8/layout/cycle1"/>
    <dgm:cxn modelId="{B9114A03-8E24-4A2D-AEBF-4AEA2D9D46AB}" type="presParOf" srcId="{776AF52E-A32E-416D-B389-9C8E9943681D}" destId="{35470C4A-3E07-493E-8885-0C0106921974}" srcOrd="13" destOrd="0" presId="urn:microsoft.com/office/officeart/2005/8/layout/cycle1"/>
    <dgm:cxn modelId="{ACC85159-30BD-4949-91A5-C468B81C615E}" type="presParOf" srcId="{776AF52E-A32E-416D-B389-9C8E9943681D}" destId="{DC305886-6BDC-41EC-AF03-5F38EA45DE04}" srcOrd="14" destOrd="0" presId="urn:microsoft.com/office/officeart/2005/8/layout/cycle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41AF1-E109-403E-BDE6-0E3158D06D6D}">
      <dsp:nvSpPr>
        <dsp:cNvPr id="0" name=""/>
        <dsp:cNvSpPr/>
      </dsp:nvSpPr>
      <dsp:spPr>
        <a:xfrm>
          <a:off x="5598" y="140780"/>
          <a:ext cx="1735647" cy="1041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Level 1</a:t>
          </a:r>
          <a:br>
            <a:rPr lang="en-US" sz="1900" b="1" kern="1200" dirty="0"/>
          </a:br>
          <a:r>
            <a:rPr lang="en-US" sz="1900" b="1" kern="1200" dirty="0"/>
            <a:t>Confused</a:t>
          </a:r>
          <a:br>
            <a:rPr lang="en-US" sz="1900" b="1" kern="1200" dirty="0"/>
          </a:br>
          <a:r>
            <a:rPr lang="en-US" sz="1900" b="1" kern="1200" dirty="0"/>
            <a:t>Fact-Finder</a:t>
          </a:r>
          <a:endParaRPr lang="en-US" sz="1900" kern="1200" dirty="0"/>
        </a:p>
      </dsp:txBody>
      <dsp:txXfrm>
        <a:off x="36099" y="171281"/>
        <a:ext cx="1674645" cy="980386"/>
      </dsp:txXfrm>
    </dsp:sp>
    <dsp:sp modelId="{BAD41133-345C-48E2-8F21-18CB8F960A04}">
      <dsp:nvSpPr>
        <dsp:cNvPr id="0" name=""/>
        <dsp:cNvSpPr/>
      </dsp:nvSpPr>
      <dsp:spPr>
        <a:xfrm>
          <a:off x="1914810" y="446254"/>
          <a:ext cx="367957" cy="4304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1914810" y="532342"/>
        <a:ext cx="257570" cy="258264"/>
      </dsp:txXfrm>
    </dsp:sp>
    <dsp:sp modelId="{68951444-3080-4594-825F-D6D846E21CA8}">
      <dsp:nvSpPr>
        <dsp:cNvPr id="0" name=""/>
        <dsp:cNvSpPr/>
      </dsp:nvSpPr>
      <dsp:spPr>
        <a:xfrm>
          <a:off x="2435504" y="140780"/>
          <a:ext cx="1735647" cy="1041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Level 2</a:t>
          </a:r>
          <a:br>
            <a:rPr lang="en-US" sz="1900" b="0" kern="1200" dirty="0"/>
          </a:br>
          <a:r>
            <a:rPr lang="en-US" sz="1900" b="1" kern="1200" dirty="0"/>
            <a:t>Biased</a:t>
          </a:r>
          <a:br>
            <a:rPr lang="en-US" sz="1900" b="1" kern="1200" dirty="0"/>
          </a:br>
          <a:r>
            <a:rPr lang="en-US" sz="1900" b="1" kern="1200" dirty="0"/>
            <a:t>Jumper</a:t>
          </a:r>
          <a:endParaRPr lang="en-US" sz="1900" kern="1200" dirty="0"/>
        </a:p>
      </dsp:txBody>
      <dsp:txXfrm>
        <a:off x="2466005" y="171281"/>
        <a:ext cx="1674645" cy="980386"/>
      </dsp:txXfrm>
    </dsp:sp>
    <dsp:sp modelId="{4DE5ED26-63B3-4C1D-AB59-5F1CE67AFE43}">
      <dsp:nvSpPr>
        <dsp:cNvPr id="0" name=""/>
        <dsp:cNvSpPr/>
      </dsp:nvSpPr>
      <dsp:spPr>
        <a:xfrm>
          <a:off x="4344716" y="446254"/>
          <a:ext cx="367957" cy="4304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344716" y="532342"/>
        <a:ext cx="257570" cy="258264"/>
      </dsp:txXfrm>
    </dsp:sp>
    <dsp:sp modelId="{FF963C21-9E32-43DD-B407-757346ECFD5B}">
      <dsp:nvSpPr>
        <dsp:cNvPr id="0" name=""/>
        <dsp:cNvSpPr/>
      </dsp:nvSpPr>
      <dsp:spPr>
        <a:xfrm>
          <a:off x="4865410" y="140780"/>
          <a:ext cx="1735647" cy="1041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kern="1200" dirty="0"/>
            <a:t>Level 3 </a:t>
          </a:r>
          <a:br>
            <a:rPr lang="en-US" sz="1900" b="0" kern="1200" dirty="0"/>
          </a:br>
          <a:r>
            <a:rPr lang="en-US" sz="1900" b="1" kern="1200" dirty="0"/>
            <a:t>Perpetual Analyzer</a:t>
          </a:r>
          <a:endParaRPr lang="en-US" sz="1900" kern="1200" dirty="0"/>
        </a:p>
      </dsp:txBody>
      <dsp:txXfrm>
        <a:off x="4895911" y="171281"/>
        <a:ext cx="1674645" cy="980386"/>
      </dsp:txXfrm>
    </dsp:sp>
    <dsp:sp modelId="{67C270AC-862C-4A55-9E70-5B7CE9661C87}">
      <dsp:nvSpPr>
        <dsp:cNvPr id="0" name=""/>
        <dsp:cNvSpPr/>
      </dsp:nvSpPr>
      <dsp:spPr>
        <a:xfrm>
          <a:off x="6774622" y="446254"/>
          <a:ext cx="367957" cy="4304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6774622" y="532342"/>
        <a:ext cx="257570" cy="258264"/>
      </dsp:txXfrm>
    </dsp:sp>
    <dsp:sp modelId="{D71DE524-EE83-43E4-A701-73ABF677ED3A}">
      <dsp:nvSpPr>
        <dsp:cNvPr id="0" name=""/>
        <dsp:cNvSpPr/>
      </dsp:nvSpPr>
      <dsp:spPr>
        <a:xfrm>
          <a:off x="7295316" y="140780"/>
          <a:ext cx="1735647" cy="1041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Level 4</a:t>
          </a:r>
          <a:br>
            <a:rPr lang="en-US" sz="1900" kern="1200" dirty="0"/>
          </a:br>
          <a:r>
            <a:rPr lang="en-US" sz="1900" b="1" kern="1200" dirty="0"/>
            <a:t>Pragmatic Performer</a:t>
          </a:r>
          <a:endParaRPr lang="en-US" sz="1900" kern="1200" dirty="0"/>
        </a:p>
      </dsp:txBody>
      <dsp:txXfrm>
        <a:off x="7325817" y="171281"/>
        <a:ext cx="1674645" cy="980386"/>
      </dsp:txXfrm>
    </dsp:sp>
    <dsp:sp modelId="{EB0862E7-E1AF-4C46-9A3A-0A171E1FC169}">
      <dsp:nvSpPr>
        <dsp:cNvPr id="0" name=""/>
        <dsp:cNvSpPr/>
      </dsp:nvSpPr>
      <dsp:spPr>
        <a:xfrm>
          <a:off x="9204528" y="446254"/>
          <a:ext cx="367957" cy="4304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9204528" y="532342"/>
        <a:ext cx="257570" cy="258264"/>
      </dsp:txXfrm>
    </dsp:sp>
    <dsp:sp modelId="{03745962-828F-46F1-A22E-ABE9B5D058E4}">
      <dsp:nvSpPr>
        <dsp:cNvPr id="0" name=""/>
        <dsp:cNvSpPr/>
      </dsp:nvSpPr>
      <dsp:spPr>
        <a:xfrm>
          <a:off x="9725222" y="140780"/>
          <a:ext cx="1735647" cy="1041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Level 5</a:t>
          </a:r>
          <a:br>
            <a:rPr lang="en-US" sz="1900" kern="1200" dirty="0"/>
          </a:br>
          <a:r>
            <a:rPr lang="en-US" sz="1900" b="1" kern="1200" dirty="0"/>
            <a:t>Strategic Revisioner</a:t>
          </a:r>
          <a:endParaRPr lang="en-US" sz="1900" kern="1200" dirty="0"/>
        </a:p>
      </dsp:txBody>
      <dsp:txXfrm>
        <a:off x="9755723" y="171281"/>
        <a:ext cx="1674645" cy="980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5D3F3-CBC9-4E0D-8E72-A39BEF7AF1C4}">
      <dsp:nvSpPr>
        <dsp:cNvPr id="0" name=""/>
        <dsp:cNvSpPr/>
      </dsp:nvSpPr>
      <dsp:spPr>
        <a:xfrm>
          <a:off x="6299483" y="45842"/>
          <a:ext cx="1527849" cy="152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Open-Ended Problems</a:t>
          </a:r>
        </a:p>
      </dsp:txBody>
      <dsp:txXfrm>
        <a:off x="6299483" y="45842"/>
        <a:ext cx="1527849" cy="1527849"/>
      </dsp:txXfrm>
    </dsp:sp>
    <dsp:sp modelId="{4EF77CE0-D22B-445C-8BB7-2972FE655C7E}">
      <dsp:nvSpPr>
        <dsp:cNvPr id="0" name=""/>
        <dsp:cNvSpPr/>
      </dsp:nvSpPr>
      <dsp:spPr>
        <a:xfrm>
          <a:off x="2700236" y="1017"/>
          <a:ext cx="5734886" cy="5734886"/>
        </a:xfrm>
        <a:prstGeom prst="circularArrow">
          <a:avLst>
            <a:gd name="adj1" fmla="val 5195"/>
            <a:gd name="adj2" fmla="val 335542"/>
            <a:gd name="adj3" fmla="val 21294755"/>
            <a:gd name="adj4" fmla="val 19764913"/>
            <a:gd name="adj5" fmla="val 6061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l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3F2F23-0905-4AAB-80CA-FABB6FA285F1}">
      <dsp:nvSpPr>
        <dsp:cNvPr id="0" name=""/>
        <dsp:cNvSpPr/>
      </dsp:nvSpPr>
      <dsp:spPr>
        <a:xfrm>
          <a:off x="7223894" y="2890886"/>
          <a:ext cx="1527849" cy="152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Questions for Multiple Levels</a:t>
          </a:r>
        </a:p>
      </dsp:txBody>
      <dsp:txXfrm>
        <a:off x="7223894" y="2890886"/>
        <a:ext cx="1527849" cy="1527849"/>
      </dsp:txXfrm>
    </dsp:sp>
    <dsp:sp modelId="{986A4A88-33A2-4E15-9B6E-C94203F6BFAF}">
      <dsp:nvSpPr>
        <dsp:cNvPr id="0" name=""/>
        <dsp:cNvSpPr/>
      </dsp:nvSpPr>
      <dsp:spPr>
        <a:xfrm>
          <a:off x="2700236" y="1017"/>
          <a:ext cx="5734886" cy="5734886"/>
        </a:xfrm>
        <a:prstGeom prst="circularArrow">
          <a:avLst>
            <a:gd name="adj1" fmla="val 5195"/>
            <a:gd name="adj2" fmla="val 335542"/>
            <a:gd name="adj3" fmla="val 4016267"/>
            <a:gd name="adj4" fmla="val 2251992"/>
            <a:gd name="adj5" fmla="val 6061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l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D9B8D66-6B40-4AB7-80A7-390ADA45EBA1}">
      <dsp:nvSpPr>
        <dsp:cNvPr id="0" name=""/>
        <dsp:cNvSpPr/>
      </dsp:nvSpPr>
      <dsp:spPr>
        <a:xfrm>
          <a:off x="4803755" y="4649220"/>
          <a:ext cx="1527849" cy="152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Student Responses</a:t>
          </a:r>
          <a:br>
            <a:rPr lang="en-US" sz="2600" kern="1200" dirty="0"/>
          </a:br>
          <a:r>
            <a:rPr lang="en-US" sz="2600" kern="1200" dirty="0"/>
            <a:t>by Level</a:t>
          </a:r>
        </a:p>
      </dsp:txBody>
      <dsp:txXfrm>
        <a:off x="4803755" y="4649220"/>
        <a:ext cx="1527849" cy="1527849"/>
      </dsp:txXfrm>
    </dsp:sp>
    <dsp:sp modelId="{3412140D-327F-40AF-941B-4C34F3EA064B}">
      <dsp:nvSpPr>
        <dsp:cNvPr id="0" name=""/>
        <dsp:cNvSpPr/>
      </dsp:nvSpPr>
      <dsp:spPr>
        <a:xfrm>
          <a:off x="2700236" y="1017"/>
          <a:ext cx="5734886" cy="5734886"/>
        </a:xfrm>
        <a:prstGeom prst="circularArrow">
          <a:avLst>
            <a:gd name="adj1" fmla="val 5195"/>
            <a:gd name="adj2" fmla="val 335542"/>
            <a:gd name="adj3" fmla="val 8212466"/>
            <a:gd name="adj4" fmla="val 6448192"/>
            <a:gd name="adj5" fmla="val 6061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l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B6E96A-B114-4E7C-AE35-9A18A8BE2460}">
      <dsp:nvSpPr>
        <dsp:cNvPr id="0" name=""/>
        <dsp:cNvSpPr/>
      </dsp:nvSpPr>
      <dsp:spPr>
        <a:xfrm>
          <a:off x="2383616" y="2890886"/>
          <a:ext cx="1527849" cy="152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Support and Feedback</a:t>
          </a:r>
        </a:p>
      </dsp:txBody>
      <dsp:txXfrm>
        <a:off x="2383616" y="2890886"/>
        <a:ext cx="1527849" cy="1527849"/>
      </dsp:txXfrm>
    </dsp:sp>
    <dsp:sp modelId="{869C0F39-F907-4338-A2E6-1FEBF3F357AE}">
      <dsp:nvSpPr>
        <dsp:cNvPr id="0" name=""/>
        <dsp:cNvSpPr/>
      </dsp:nvSpPr>
      <dsp:spPr>
        <a:xfrm>
          <a:off x="2700236" y="1017"/>
          <a:ext cx="5734886" cy="5734886"/>
        </a:xfrm>
        <a:prstGeom prst="circularArrow">
          <a:avLst>
            <a:gd name="adj1" fmla="val 5195"/>
            <a:gd name="adj2" fmla="val 335542"/>
            <a:gd name="adj3" fmla="val 12299546"/>
            <a:gd name="adj4" fmla="val 10769703"/>
            <a:gd name="adj5" fmla="val 6061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l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470C4A-3E07-493E-8885-0C0106921974}">
      <dsp:nvSpPr>
        <dsp:cNvPr id="0" name=""/>
        <dsp:cNvSpPr/>
      </dsp:nvSpPr>
      <dsp:spPr>
        <a:xfrm>
          <a:off x="3028163" y="45842"/>
          <a:ext cx="2087577" cy="1527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Many Opportunities to Practice</a:t>
          </a:r>
        </a:p>
      </dsp:txBody>
      <dsp:txXfrm>
        <a:off x="3028163" y="45842"/>
        <a:ext cx="2087577" cy="1527849"/>
      </dsp:txXfrm>
    </dsp:sp>
    <dsp:sp modelId="{DC305886-6BDC-41EC-AF03-5F38EA45DE04}">
      <dsp:nvSpPr>
        <dsp:cNvPr id="0" name=""/>
        <dsp:cNvSpPr/>
      </dsp:nvSpPr>
      <dsp:spPr>
        <a:xfrm>
          <a:off x="2700236" y="19770"/>
          <a:ext cx="5734886" cy="5734886"/>
        </a:xfrm>
        <a:prstGeom prst="circularArrow">
          <a:avLst>
            <a:gd name="adj1" fmla="val 5195"/>
            <a:gd name="adj2" fmla="val 335542"/>
            <a:gd name="adj3" fmla="val 16867250"/>
            <a:gd name="adj4" fmla="val 15586195"/>
            <a:gd name="adj5" fmla="val 6061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l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8DA92424-CD1C-4208-821E-8C84F52224A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7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4429AD28-360E-4D03-A8F8-444988547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29AD28-360E-4D03-A8F8-4449885477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7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9647A-3E31-3A41-A4E9-ABE8D6F99C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6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9647A-3E31-3A41-A4E9-ABE8D6F99C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4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3832" y="0"/>
            <a:ext cx="3058168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1200" y="3581400"/>
            <a:ext cx="52832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3251200" y="1447800"/>
            <a:ext cx="5283200" cy="2133600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777318" y="6426202"/>
            <a:ext cx="3759199" cy="126999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8553301" y="6400800"/>
            <a:ext cx="609600" cy="152400"/>
          </a:xfrm>
        </p:spPr>
        <p:txBody>
          <a:bodyPr/>
          <a:lstStyle>
            <a:lvl1pPr algn="r">
              <a:defRPr/>
            </a:lvl1pPr>
          </a:lstStyle>
          <a:p>
            <a:fld id="{A48C6908-02E7-422B-BB78-B7F4F9207E2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4775201" y="6296248"/>
            <a:ext cx="3761316" cy="152400"/>
          </a:xfrm>
        </p:spPr>
        <p:txBody>
          <a:bodyPr/>
          <a:lstStyle/>
          <a:p>
            <a:r>
              <a:rPr lang="en-US"/>
              <a:t>Susan Wolcott, Introduction to Cognitive Development, March 2022</a:t>
            </a:r>
          </a:p>
        </p:txBody>
      </p:sp>
    </p:spTree>
    <p:extLst>
      <p:ext uri="{BB962C8B-B14F-4D97-AF65-F5344CB8AC3E}">
        <p14:creationId xmlns:p14="http://schemas.microsoft.com/office/powerpoint/2010/main" val="89478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C6908-02E7-422B-BB78-B7F4F9207E2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Susan Wolcott, Introduction to Cognitive Development, March 2022</a:t>
            </a:r>
          </a:p>
        </p:txBody>
      </p:sp>
    </p:spTree>
    <p:extLst>
      <p:ext uri="{BB962C8B-B14F-4D97-AF65-F5344CB8AC3E}">
        <p14:creationId xmlns:p14="http://schemas.microsoft.com/office/powerpoint/2010/main" val="103556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C6908-02E7-422B-BB78-B7F4F9207E2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Susan Wolcott, Introduction to Cognitive Development, March 2022</a:t>
            </a:r>
          </a:p>
        </p:txBody>
      </p:sp>
    </p:spTree>
    <p:extLst>
      <p:ext uri="{BB962C8B-B14F-4D97-AF65-F5344CB8AC3E}">
        <p14:creationId xmlns:p14="http://schemas.microsoft.com/office/powerpoint/2010/main" val="362592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1/2 graphic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560" y="487680"/>
            <a:ext cx="4866561" cy="792480"/>
          </a:xfrm>
        </p:spPr>
        <p:txBody>
          <a:bodyPr lIns="0" tIns="0" rIns="0" bIns="0" anchor="b" anchorCtr="0">
            <a:noAutofit/>
          </a:bodyPr>
          <a:lstStyle>
            <a:lvl1pPr algn="l">
              <a:defRPr sz="2933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559" y="1600201"/>
            <a:ext cx="4868333" cy="4525963"/>
          </a:xfrm>
          <a:prstGeom prst="rect">
            <a:avLst/>
          </a:prstGeom>
        </p:spPr>
        <p:txBody>
          <a:bodyPr lIns="0" tIns="0" r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  <a:defRPr sz="2667">
                <a:solidFill>
                  <a:schemeClr val="bg2"/>
                </a:solidFill>
              </a:defRPr>
            </a:lvl1pPr>
            <a:lvl2pPr marL="306910" indent="-231642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Arial"/>
              <a:buChar char="•"/>
              <a:defRPr sz="2667">
                <a:solidFill>
                  <a:schemeClr val="bg2"/>
                </a:solidFill>
              </a:defRPr>
            </a:lvl2pPr>
            <a:lvl3pPr marL="607469" indent="-300559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Lucida Grande"/>
              <a:buChar char="–"/>
              <a:defRPr sz="1867">
                <a:solidFill>
                  <a:schemeClr val="bg2"/>
                </a:solidFill>
              </a:defRPr>
            </a:lvl3pPr>
            <a:lvl4pPr marL="916494" indent="-309026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Lucida Grande"/>
              <a:buChar char="–"/>
              <a:defRPr sz="1867">
                <a:solidFill>
                  <a:schemeClr val="bg2"/>
                </a:solidFill>
              </a:defRPr>
            </a:lvl4pPr>
            <a:lvl5pPr marL="1214936" indent="-298443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Lucida Grande"/>
              <a:buChar char="–"/>
              <a:defRPr sz="1867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40" y="6405743"/>
            <a:ext cx="285157" cy="3632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1067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0FBB8BA-9C6A-4A48-A369-70FBD2FA9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101415" y="0"/>
            <a:ext cx="6090587" cy="6858000"/>
          </a:xfrm>
          <a:solidFill>
            <a:schemeClr val="tx2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94832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559" y="487680"/>
            <a:ext cx="10363200" cy="788471"/>
          </a:xfrm>
        </p:spPr>
        <p:txBody>
          <a:bodyPr lIns="0" tIns="0" rIns="0" bIns="0" anchor="b" anchorCtr="0">
            <a:noAutofit/>
          </a:bodyPr>
          <a:lstStyle>
            <a:lvl1pPr algn="l">
              <a:defRPr sz="2933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40" y="6405743"/>
            <a:ext cx="285157" cy="3632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lang="en-US" sz="1067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0FBB8BA-9C6A-4A48-A369-70FBD2FA9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65558" y="1602317"/>
            <a:ext cx="10363199" cy="4466167"/>
          </a:xfrm>
        </p:spPr>
        <p:txBody>
          <a:bodyPr>
            <a:noAutofit/>
          </a:bodyPr>
          <a:lstStyle>
            <a:lvl1pPr>
              <a:spcAft>
                <a:spcPts val="1600"/>
              </a:spcAft>
              <a:defRPr/>
            </a:lvl1pPr>
            <a:lvl2pPr>
              <a:spcAft>
                <a:spcPts val="1600"/>
              </a:spcAft>
              <a:defRPr/>
            </a:lvl2pPr>
            <a:lvl3pPr indent="-304792">
              <a:spcAft>
                <a:spcPts val="1600"/>
              </a:spcAft>
              <a:defRPr/>
            </a:lvl3pPr>
            <a:lvl4pPr>
              <a:spcAft>
                <a:spcPts val="1600"/>
              </a:spcAft>
              <a:defRPr/>
            </a:lvl4pPr>
            <a:lvl5pPr>
              <a:spcAft>
                <a:spcPts val="16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2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4876800" cy="5714999"/>
          </a:xfrm>
        </p:spPr>
        <p:txBody>
          <a:bodyPr anchor="t"/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502400" y="457200"/>
            <a:ext cx="3759200" cy="4953000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6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0" y="0"/>
            <a:ext cx="3058168" cy="68580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09600" y="1828800"/>
            <a:ext cx="4267200" cy="1752600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9601" y="3578225"/>
            <a:ext cx="4267527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66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429000"/>
            <a:ext cx="41656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457200"/>
            <a:ext cx="41656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02400" y="457201"/>
            <a:ext cx="37592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9633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75238"/>
            <a:ext cx="47752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675288"/>
            <a:ext cx="47752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599" y="3429000"/>
            <a:ext cx="47752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599" y="3840162"/>
            <a:ext cx="47752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02400" y="457201"/>
            <a:ext cx="37592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986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400" y="457200"/>
            <a:ext cx="5283200" cy="4953000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1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C6908-02E7-422B-BB78-B7F4F9207E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Susan Wolcott, Introduction to Cognitive Development, March 2022</a:t>
            </a:r>
          </a:p>
        </p:txBody>
      </p:sp>
    </p:spTree>
    <p:extLst>
      <p:ext uri="{BB962C8B-B14F-4D97-AF65-F5344CB8AC3E}">
        <p14:creationId xmlns:p14="http://schemas.microsoft.com/office/powerpoint/2010/main" val="1890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0" y="1676401"/>
            <a:ext cx="33528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76400"/>
            <a:ext cx="6266688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0" y="3552372"/>
            <a:ext cx="29464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057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6401" y="1676400"/>
            <a:ext cx="6262623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908800" y="1676400"/>
            <a:ext cx="33528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0" y="3552372"/>
            <a:ext cx="29464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26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1764925" y="0"/>
            <a:ext cx="42707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0" y="457200"/>
            <a:ext cx="37592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57201"/>
            <a:ext cx="48768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400800"/>
            <a:ext cx="711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C6908-02E7-422B-BB78-B7F4F9207E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6502402" y="6426202"/>
            <a:ext cx="37591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500285" y="6296248"/>
            <a:ext cx="3761316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Susan Wolcott, Introduction to Cognitive Development, March 2022</a:t>
            </a:r>
          </a:p>
        </p:txBody>
      </p:sp>
    </p:spTree>
    <p:extLst>
      <p:ext uri="{BB962C8B-B14F-4D97-AF65-F5344CB8AC3E}">
        <p14:creationId xmlns:p14="http://schemas.microsoft.com/office/powerpoint/2010/main" val="354447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wolcott@WolcottLynch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hyperlink" Target="https://wolcottlynch.com/AAA-2022" TargetMode="External"/><Relationship Id="rId4" Type="http://schemas.openxmlformats.org/officeDocument/2006/relationships/hyperlink" Target="http://www.wolcottlynch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7F448F3-83C9-41BC-9EF4-E78FEA78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155" y="3017520"/>
            <a:ext cx="7923245" cy="3764280"/>
          </a:xfrm>
        </p:spPr>
        <p:txBody>
          <a:bodyPr>
            <a:normAutofit fontScale="92500" lnSpcReduction="10000"/>
          </a:bodyPr>
          <a:lstStyle/>
          <a:p>
            <a:pPr marL="463488" indent="-463488"/>
            <a:endParaRPr lang="en-US" sz="2800" dirty="0"/>
          </a:p>
          <a:p>
            <a:pPr marL="463488" indent="-463488"/>
            <a:endParaRPr lang="en-US" sz="2800" dirty="0"/>
          </a:p>
          <a:p>
            <a:pPr marL="463488" indent="-463488"/>
            <a:endParaRPr lang="en-US" sz="2800" dirty="0"/>
          </a:p>
          <a:p>
            <a:pPr marL="463488" indent="-463488"/>
            <a:r>
              <a:rPr lang="en-US" sz="2800" dirty="0"/>
              <a:t>Susan K. Wolcott, PhD, CPA, CMA</a:t>
            </a:r>
          </a:p>
          <a:p>
            <a:pPr marL="463488" indent="-463488"/>
            <a:r>
              <a:rPr lang="en-US" sz="2000" dirty="0"/>
              <a:t>Independent Scholar</a:t>
            </a:r>
          </a:p>
          <a:p>
            <a:pPr marL="463488" indent="-463488"/>
            <a:endParaRPr lang="en-US" sz="2000" dirty="0"/>
          </a:p>
          <a:p>
            <a:pPr marL="463488" indent="-463488"/>
            <a:r>
              <a:rPr lang="en-US" sz="2000" dirty="0"/>
              <a:t>Email: </a:t>
            </a:r>
            <a:r>
              <a:rPr lang="en-US" sz="2000" dirty="0">
                <a:hlinkClick r:id="rId3"/>
              </a:rPr>
              <a:t>swolcott@WolcottLynch.com</a:t>
            </a:r>
            <a:endParaRPr lang="en-US" sz="2000" dirty="0"/>
          </a:p>
          <a:p>
            <a:pPr marL="463488" indent="-463488"/>
            <a:r>
              <a:rPr lang="en-US" sz="2000" dirty="0"/>
              <a:t>Website:  </a:t>
            </a:r>
            <a:r>
              <a:rPr lang="en-US" sz="2000" dirty="0">
                <a:hlinkClick r:id="rId4"/>
              </a:rPr>
              <a:t>www.WolcottLynch.com</a:t>
            </a:r>
            <a:r>
              <a:rPr lang="en-US" sz="2000" dirty="0"/>
              <a:t> </a:t>
            </a:r>
          </a:p>
          <a:p>
            <a:pPr marL="463488" indent="-463488"/>
            <a:r>
              <a:rPr lang="en-US" sz="2000" dirty="0"/>
              <a:t>CTLA &amp; AAA Materials Downloadable at: </a:t>
            </a:r>
            <a:r>
              <a:rPr lang="en-US" sz="2000" dirty="0">
                <a:hlinkClick r:id="rId5"/>
              </a:rPr>
              <a:t>https://WolcottLynch.com/AAA-2022</a:t>
            </a:r>
            <a:endParaRPr lang="en-US" sz="2000" dirty="0"/>
          </a:p>
          <a:p>
            <a:pPr marL="463488" indent="-463488"/>
            <a:r>
              <a:rPr lang="en-US" sz="200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1FFF14-3A1B-4443-AE00-CB660FC21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" y="1687286"/>
            <a:ext cx="8793480" cy="1807754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Using AICPA Resources to Develop Student Critical Thinking Skills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CC682A-6B49-433C-A88C-D0F16812B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2" y="179778"/>
            <a:ext cx="5219700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97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DDA0C-DBFD-487C-A8F1-4B909A405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63" y="487680"/>
            <a:ext cx="6446344" cy="357632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AICPA Faculty Guide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Authored by Susan Wolcott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at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https://thiswaytocpa.com/program/CriticalThinking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DC88EA-30B3-4558-B625-210A804DD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1440" y="6405743"/>
            <a:ext cx="285157" cy="363200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fld id="{80FBB8BA-9C6A-4A48-A369-70FBD2FA98DA}" type="slidenum">
              <a:rPr lang="en-US" smtClean="0"/>
              <a:pPr>
                <a:spcAft>
                  <a:spcPts val="800"/>
                </a:spcAft>
              </a:pPr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90AD88-12CE-4318-A26C-B2ED3925C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485" y="0"/>
            <a:ext cx="5263515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699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A51E1A-49D5-49DB-B6E1-6E1C6145F3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087"/>
          <a:stretch/>
        </p:blipFill>
        <p:spPr>
          <a:xfrm>
            <a:off x="54610" y="723905"/>
            <a:ext cx="11523663" cy="5633710"/>
          </a:xfrm>
          <a:prstGeom prst="rect">
            <a:avLst/>
          </a:prstGeom>
          <a:noFill/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5487A03C-F8C4-C3CD-03A6-96E9C8607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8" y="52316"/>
            <a:ext cx="11505570" cy="831939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AICPA Faculty Guide: Critical Thinking Model</a:t>
            </a:r>
          </a:p>
        </p:txBody>
      </p:sp>
    </p:spTree>
    <p:extLst>
      <p:ext uri="{BB962C8B-B14F-4D97-AF65-F5344CB8AC3E}">
        <p14:creationId xmlns:p14="http://schemas.microsoft.com/office/powerpoint/2010/main" val="384710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15319E-5F82-47CD-BDE5-D2BA93F26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2258"/>
              </p:ext>
            </p:extLst>
          </p:nvPr>
        </p:nvGraphicFramePr>
        <p:xfrm>
          <a:off x="0" y="628461"/>
          <a:ext cx="11795762" cy="6245267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1277874">
                  <a:extLst>
                    <a:ext uri="{9D8B030D-6E8A-4147-A177-3AD203B41FA5}">
                      <a16:colId xmlns:a16="http://schemas.microsoft.com/office/drawing/2014/main" val="3995829073"/>
                    </a:ext>
                  </a:extLst>
                </a:gridCol>
                <a:gridCol w="2629472">
                  <a:extLst>
                    <a:ext uri="{9D8B030D-6E8A-4147-A177-3AD203B41FA5}">
                      <a16:colId xmlns:a16="http://schemas.microsoft.com/office/drawing/2014/main" val="103553422"/>
                    </a:ext>
                  </a:extLst>
                </a:gridCol>
                <a:gridCol w="2629472">
                  <a:extLst>
                    <a:ext uri="{9D8B030D-6E8A-4147-A177-3AD203B41FA5}">
                      <a16:colId xmlns:a16="http://schemas.microsoft.com/office/drawing/2014/main" val="3221625385"/>
                    </a:ext>
                  </a:extLst>
                </a:gridCol>
                <a:gridCol w="2629472">
                  <a:extLst>
                    <a:ext uri="{9D8B030D-6E8A-4147-A177-3AD203B41FA5}">
                      <a16:colId xmlns:a16="http://schemas.microsoft.com/office/drawing/2014/main" val="305049309"/>
                    </a:ext>
                  </a:extLst>
                </a:gridCol>
                <a:gridCol w="2629472">
                  <a:extLst>
                    <a:ext uri="{9D8B030D-6E8A-4147-A177-3AD203B41FA5}">
                      <a16:colId xmlns:a16="http://schemas.microsoft.com/office/drawing/2014/main" val="4136793620"/>
                    </a:ext>
                  </a:extLst>
                </a:gridCol>
              </a:tblGrid>
              <a:tr h="8038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Component of Critical Thinking Model :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Level 1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Little/No Critical Thinking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(Confused Fact-Finder)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Level 2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Partial Critical Thinking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(Biased Jumper)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Level 3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Emergent Critical Thinking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(Perpetual Analyzer)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Level 4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Competent Critical Thinking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(Pragmatic Performer)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165017"/>
                  </a:ext>
                </a:extLst>
              </a:tr>
              <a:tr h="1422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Identify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Recites purpose as given, or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an inappropriate problem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the clearly-evident problem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Recognizes that the problem is open-ended/ambiguous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the main purpose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relevant stakeholders and their possible goals/ preferences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relevant accounting knowledge, concepts and techniques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300" dirty="0">
                          <a:effectLst/>
                        </a:rPr>
                        <a:t>In addition to Stage 3: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 important embedded, subsidiary problem(s)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048355"/>
                  </a:ext>
                </a:extLst>
              </a:tr>
              <a:tr h="2411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Analyze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Applies calculations, definitions, or other “textbook” concepts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Presents irrelevant information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Misinterprets calculation(s) and/or concept(s)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Applies and describes the effects of relevant calculations and/or concepts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Partially analyzes alternatives, focusing on information supporting own viewpoint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Discounts other viewpoint(s)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Thoroughly and objectively applies and interprets relevant calculation(s) and concept(s)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Explores causes, stakeholder effects and interrelationships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Questions the quality of information and assumptions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Thoroughly discusses the pros and cons of viable alternatives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Objectively analyzes the most important relevant information, implications, consequences and viewpoints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Evaluates the quality of information and assumptions, and adapts interpretations (as needed)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Summarizes the most important pros and cons of viable alternatives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894520"/>
                  </a:ext>
                </a:extLst>
              </a:tr>
              <a:tr h="1607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Conclude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Instead of a conclusion, provides facts, definitions, or other “authoritative” statements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Reaches a biased conclusion that is consistent with analyses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Reaches no conclusion, or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Provides a conclusion with little or no justification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Identifies/develops appropriate criteria, and uses the criteria to reach convincing conclusion(s)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300" dirty="0">
                          <a:effectLst/>
                        </a:rPr>
                        <a:t>If appropriate, provides value-added advice (e.g., identifies implementation issues)</a:t>
                      </a:r>
                      <a:endParaRPr lang="en-US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71" marR="4067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764"/>
                  </a:ext>
                </a:extLst>
              </a:tr>
            </a:tbl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E72ABBF0-C1F2-4542-B889-F18CD57B6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" y="79209"/>
            <a:ext cx="11562443" cy="428791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cs typeface="Arial" panose="020B0604020202020204" pitchFamily="34" charset="0"/>
              </a:rPr>
              <a:t>AICPA Faculty Guide: Critical Thinking Skills Rubric</a:t>
            </a:r>
          </a:p>
        </p:txBody>
      </p:sp>
    </p:spTree>
    <p:extLst>
      <p:ext uri="{BB962C8B-B14F-4D97-AF65-F5344CB8AC3E}">
        <p14:creationId xmlns:p14="http://schemas.microsoft.com/office/powerpoint/2010/main" val="69845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FCF89-E678-4D9D-94DE-079BEA65B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15" y="9098"/>
            <a:ext cx="10833141" cy="531353"/>
          </a:xfrm>
        </p:spPr>
        <p:txBody>
          <a:bodyPr/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Summary of Learning Activities to Scaffold Development</a:t>
            </a:r>
            <a:endParaRPr lang="en-US" sz="44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0D8286F-1368-4606-AF6E-6372EEE0007E}"/>
              </a:ext>
            </a:extLst>
          </p:cNvPr>
          <p:cNvGraphicFramePr/>
          <p:nvPr/>
        </p:nvGraphicFramePr>
        <p:xfrm>
          <a:off x="163770" y="422436"/>
          <a:ext cx="11466469" cy="1322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 Box 23">
            <a:extLst>
              <a:ext uri="{FF2B5EF4-FFF2-40B4-BE49-F238E27FC236}">
                <a16:creationId xmlns:a16="http://schemas.microsoft.com/office/drawing/2014/main" id="{CDA21FED-802D-4A5F-949B-561CC4BF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6957" y="1645939"/>
            <a:ext cx="2518016" cy="46911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Scaffold 2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300"/>
              </a:spcBef>
              <a:spcAft>
                <a:spcPts val="3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Skills: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and attempt to control for own biases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stronger/weaker responses to an open-ended problem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and analyze for alternatives: pros/cons, advantages/disadvantages, strengths/weaknesses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 strengths and weaknesses of evidence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and analyze assumptions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Explore different viewpoints/perspectives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Compare and contrast theories/perspectives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 information into meaningful categories</a:t>
            </a: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42B6046F-C5D8-4B04-827A-7F1CADEC4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958" y="1645940"/>
            <a:ext cx="2406557" cy="3221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Scaffold 3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300"/>
              </a:spcBef>
              <a:spcAft>
                <a:spcPts val="3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Skills: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most important issues, risks, or evidence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Justify selection of assumptions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Prioritize and clarify values used to judge across alternatives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Establish plan for communication/ implementation/action that adequately addresses concerns/needs of others</a:t>
            </a:r>
          </a:p>
        </p:txBody>
      </p:sp>
      <p:sp>
        <p:nvSpPr>
          <p:cNvPr id="15" name="Text Box 23">
            <a:extLst>
              <a:ext uri="{FF2B5EF4-FFF2-40B4-BE49-F238E27FC236}">
                <a16:creationId xmlns:a16="http://schemas.microsoft.com/office/drawing/2014/main" id="{F1517219-6F81-4DA9-A1E0-E0225E0DC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417" y="1645940"/>
            <a:ext cx="2406556" cy="40815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Scaffold 1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300"/>
              </a:spcBef>
              <a:spcAft>
                <a:spcPts val="3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Skills: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and describe uncertainties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Read about conflicting opinions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Identify open-ended problems (i.e., those having no single “correct” solution)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 available information and identify which information is relevant for a given problem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 potential issues, points of view, and solutions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 own opinion/thesis and use evidence/arguments to support it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F062904D-5F5E-481B-A29D-DCD6EA08B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500" y="1645940"/>
            <a:ext cx="2349691" cy="257121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Scaffold 4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300"/>
              </a:spcBef>
              <a:spcAft>
                <a:spcPts val="300"/>
              </a:spcAft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 Skills: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Prioritize and address solution limitations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Systematically reinterpret information over time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Develop viable strategies for generating new knowledge</a:t>
            </a:r>
          </a:p>
          <a:p>
            <a:pPr marL="182880" marR="0" lvl="0" indent="-18288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Engage in life-long learning</a:t>
            </a:r>
          </a:p>
        </p:txBody>
      </p:sp>
    </p:spTree>
    <p:extLst>
      <p:ext uri="{BB962C8B-B14F-4D97-AF65-F5344CB8AC3E}">
        <p14:creationId xmlns:p14="http://schemas.microsoft.com/office/powerpoint/2010/main" val="136546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7F38DE-662A-4094-AE26-E65B6B70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39" y="76200"/>
            <a:ext cx="10363200" cy="426720"/>
          </a:xfrm>
        </p:spPr>
        <p:txBody>
          <a:bodyPr/>
          <a:lstStyle/>
          <a:p>
            <a:r>
              <a:rPr lang="en-US" sz="2800" dirty="0"/>
              <a:t>Design Assignments for Critical Thinking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98011AF-4631-4B89-97CC-4B6FF1651783}"/>
              </a:ext>
            </a:extLst>
          </p:cNvPr>
          <p:cNvGraphicFramePr/>
          <p:nvPr/>
        </p:nvGraphicFramePr>
        <p:xfrm>
          <a:off x="11438" y="457200"/>
          <a:ext cx="11135360" cy="6179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46EB2A2-3FCF-423C-9A03-2F63ADF177AB}"/>
              </a:ext>
            </a:extLst>
          </p:cNvPr>
          <p:cNvSpPr txBox="1"/>
          <p:nvPr/>
        </p:nvSpPr>
        <p:spPr>
          <a:xfrm flipH="1">
            <a:off x="152400" y="846975"/>
            <a:ext cx="2371741" cy="1200329"/>
          </a:xfrm>
          <a:prstGeom prst="borderCallout2">
            <a:avLst>
              <a:gd name="adj1" fmla="val 18750"/>
              <a:gd name="adj2" fmla="val -8333"/>
              <a:gd name="adj3" fmla="val 4899"/>
              <a:gd name="adj4" fmla="val -15109"/>
              <a:gd name="adj5" fmla="val 1874"/>
              <a:gd name="adj6" fmla="val -46159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Allow for Slow </a:t>
            </a:r>
            <a:br>
              <a:rPr lang="en-US" dirty="0"/>
            </a:br>
            <a:r>
              <a:rPr lang="en-US" dirty="0"/>
              <a:t>and Unstable Development Within and Across Courses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ACB01D-0469-4CB9-9914-08976BD3AB3A}"/>
              </a:ext>
            </a:extLst>
          </p:cNvPr>
          <p:cNvSpPr txBox="1"/>
          <p:nvPr/>
        </p:nvSpPr>
        <p:spPr>
          <a:xfrm flipH="1">
            <a:off x="48776" y="3141921"/>
            <a:ext cx="1992852" cy="120032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353"/>
              <a:gd name="adj6" fmla="val -28576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Including: 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Critical Thinking Model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Rubric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72977D-FABB-4E81-8A57-4615D1EF9A72}"/>
              </a:ext>
            </a:extLst>
          </p:cNvPr>
          <p:cNvSpPr txBox="1"/>
          <p:nvPr/>
        </p:nvSpPr>
        <p:spPr>
          <a:xfrm flipH="1">
            <a:off x="531289" y="4953000"/>
            <a:ext cx="1992852" cy="14773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975"/>
              <a:gd name="adj6" fmla="val -121734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Summarize % of Students Who Perform Well on Questions for Each Cognitive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9C7AD9-CC0B-4416-A7A3-AF9A2BDFDC69}"/>
              </a:ext>
            </a:extLst>
          </p:cNvPr>
          <p:cNvSpPr txBox="1"/>
          <p:nvPr/>
        </p:nvSpPr>
        <p:spPr>
          <a:xfrm>
            <a:off x="9054465" y="927466"/>
            <a:ext cx="2514281" cy="120032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454"/>
              <a:gd name="adj6" fmla="val -60091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Add Information Including Uncertainties that Prevent Single Correct Answer(s)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38284D-AA59-4D79-824E-0F24C7E2EE22}"/>
              </a:ext>
            </a:extLst>
          </p:cNvPr>
          <p:cNvSpPr txBox="1"/>
          <p:nvPr/>
        </p:nvSpPr>
        <p:spPr>
          <a:xfrm>
            <a:off x="9365303" y="3181176"/>
            <a:ext cx="2282092" cy="175432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633"/>
              <a:gd name="adj6" fmla="val -27933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Support Development for: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Level 2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Level 3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Level 4</a:t>
            </a:r>
          </a:p>
          <a:p>
            <a:pPr marL="156629" indent="-156629">
              <a:buFont typeface="Arial" panose="020B0604020202020204" pitchFamily="34" charset="0"/>
              <a:buChar char="•"/>
            </a:pPr>
            <a:r>
              <a:rPr lang="en-US" dirty="0"/>
              <a:t>Level 5 (Maybe)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FEA9D35F-BDA8-403D-9FDD-7ED67645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8400" y="2069208"/>
            <a:ext cx="2761436" cy="261554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2667" dirty="0">
                <a:ea typeface="Calibri" panose="020F0502020204030204" pitchFamily="34" charset="0"/>
                <a:cs typeface="Times New Roman" panose="02020603050405020304" pitchFamily="18" charset="0"/>
              </a:rPr>
              <a:t>Target Student Cognitive Level(s)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0FE26DB0-7473-45DB-9A31-7FD34A7F2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0FBB8BA-9C6A-4A48-A369-70FBD2FA98D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3943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WolcottLynch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lcottLynch" id="{0E361171-BB73-4194-8B3E-1BF62D1D0E2D}" vid="{F44A38D0-1A3E-4AA6-9886-A864B60105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11771</TotalTime>
  <Words>735</Words>
  <Application>Microsoft Office PowerPoint</Application>
  <PresentationFormat>Widescreen</PresentationFormat>
  <Paragraphs>109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Grande</vt:lpstr>
      <vt:lpstr>Symbol</vt:lpstr>
      <vt:lpstr>Times New Roman</vt:lpstr>
      <vt:lpstr>Wingdings</vt:lpstr>
      <vt:lpstr>WolcottLynch</vt:lpstr>
      <vt:lpstr>Using AICPA Resources to Develop Student Critical Thinking Skills</vt:lpstr>
      <vt:lpstr>AICPA Faculty Guide  Authored by Susan Wolcott  Available at https://thiswaytocpa.com/program/CriticalThinking</vt:lpstr>
      <vt:lpstr>AICPA Faculty Guide: Critical Thinking Model</vt:lpstr>
      <vt:lpstr>AICPA Faculty Guide: Critical Thinking Skills Rubric</vt:lpstr>
      <vt:lpstr>Summary of Learning Activities to Scaffold Development</vt:lpstr>
      <vt:lpstr>Design Assignments for Critical Thinking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Wolcott</dc:creator>
  <cp:lastModifiedBy>Susan Wolcott</cp:lastModifiedBy>
  <cp:revision>719</cp:revision>
  <cp:lastPrinted>2022-07-29T01:15:37Z</cp:lastPrinted>
  <dcterms:created xsi:type="dcterms:W3CDTF">2019-08-06T02:00:07Z</dcterms:created>
  <dcterms:modified xsi:type="dcterms:W3CDTF">2022-07-29T01:19:29Z</dcterms:modified>
</cp:coreProperties>
</file>