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</p:sldMasterIdLst>
  <p:notesMasterIdLst>
    <p:notesMasterId r:id="rId22"/>
  </p:notesMasterIdLst>
  <p:sldIdLst>
    <p:sldId id="256" r:id="rId2"/>
    <p:sldId id="9053" r:id="rId3"/>
    <p:sldId id="9044" r:id="rId4"/>
    <p:sldId id="9058" r:id="rId5"/>
    <p:sldId id="824" r:id="rId6"/>
    <p:sldId id="9061" r:id="rId7"/>
    <p:sldId id="988" r:id="rId8"/>
    <p:sldId id="9059" r:id="rId9"/>
    <p:sldId id="789" r:id="rId10"/>
    <p:sldId id="9052" r:id="rId11"/>
    <p:sldId id="807" r:id="rId12"/>
    <p:sldId id="750" r:id="rId13"/>
    <p:sldId id="9066" r:id="rId14"/>
    <p:sldId id="9034" r:id="rId15"/>
    <p:sldId id="9063" r:id="rId16"/>
    <p:sldId id="9042" r:id="rId17"/>
    <p:sldId id="9065" r:id="rId18"/>
    <p:sldId id="1076" r:id="rId19"/>
    <p:sldId id="9062" r:id="rId20"/>
    <p:sldId id="905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7" autoAdjust="0"/>
    <p:restoredTop sz="92699" autoAdjust="0"/>
  </p:normalViewPr>
  <p:slideViewPr>
    <p:cSldViewPr snapToGrid="0">
      <p:cViewPr varScale="1">
        <p:scale>
          <a:sx n="102" d="100"/>
          <a:sy n="102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3BFD07-E9D9-4453-8BA9-60FE8C30E0F4}" type="doc">
      <dgm:prSet loTypeId="urn:microsoft.com/office/officeart/2005/8/layout/hList6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82EC875-E031-4E3F-83E5-D634C7A2EE38}">
      <dgm:prSet phldrT="[Text]" custT="1"/>
      <dgm:spPr/>
      <dgm:t>
        <a:bodyPr/>
        <a:lstStyle/>
        <a:p>
          <a:r>
            <a:rPr lang="en-US" sz="2000" b="1" dirty="0"/>
            <a:t>Level 1</a:t>
          </a:r>
        </a:p>
        <a:p>
          <a:r>
            <a:rPr lang="en-US" sz="2000" b="1" dirty="0"/>
            <a:t>Confused Fact-Finder</a:t>
          </a:r>
        </a:p>
      </dgm:t>
    </dgm:pt>
    <dgm:pt modelId="{AD5ECB93-FD6D-4624-9A4A-74E7614DEF93}" type="parTrans" cxnId="{296408A8-074D-4D04-B9B0-C9F38B51DDF7}">
      <dgm:prSet/>
      <dgm:spPr/>
      <dgm:t>
        <a:bodyPr/>
        <a:lstStyle/>
        <a:p>
          <a:endParaRPr lang="en-US"/>
        </a:p>
      </dgm:t>
    </dgm:pt>
    <dgm:pt modelId="{A4AC9340-A48A-4C13-BE7C-1D56517975B2}" type="sibTrans" cxnId="{296408A8-074D-4D04-B9B0-C9F38B51DDF7}">
      <dgm:prSet/>
      <dgm:spPr/>
      <dgm:t>
        <a:bodyPr/>
        <a:lstStyle/>
        <a:p>
          <a:endParaRPr lang="en-US"/>
        </a:p>
      </dgm:t>
    </dgm:pt>
    <dgm:pt modelId="{10C12546-4AAC-42CD-97BE-FCA5C40FA912}">
      <dgm:prSet phldrT="[Text]" custT="1"/>
      <dgm:spPr/>
      <dgm:t>
        <a:bodyPr/>
        <a:lstStyle/>
        <a:p>
          <a:r>
            <a:rPr lang="en-US" sz="2000" dirty="0"/>
            <a:t>Looks for Only One Correct Answer</a:t>
          </a:r>
        </a:p>
      </dgm:t>
    </dgm:pt>
    <dgm:pt modelId="{F089F8A8-631E-4540-AF86-EF683F8F3F29}" type="parTrans" cxnId="{2F3E7C0F-D170-4420-814C-184A10C2F41B}">
      <dgm:prSet/>
      <dgm:spPr/>
      <dgm:t>
        <a:bodyPr/>
        <a:lstStyle/>
        <a:p>
          <a:endParaRPr lang="en-US"/>
        </a:p>
      </dgm:t>
    </dgm:pt>
    <dgm:pt modelId="{11C920C3-F527-46EE-A156-A6B67F2413E9}" type="sibTrans" cxnId="{2F3E7C0F-D170-4420-814C-184A10C2F41B}">
      <dgm:prSet/>
      <dgm:spPr/>
      <dgm:t>
        <a:bodyPr/>
        <a:lstStyle/>
        <a:p>
          <a:endParaRPr lang="en-US"/>
        </a:p>
      </dgm:t>
    </dgm:pt>
    <dgm:pt modelId="{E75922C3-2EDE-4376-898F-C10BA5F72CE6}">
      <dgm:prSet phldrT="[Text]" custT="1"/>
      <dgm:spPr/>
      <dgm:t>
        <a:bodyPr/>
        <a:lstStyle/>
        <a:p>
          <a:r>
            <a:rPr lang="en-US" sz="2000" dirty="0"/>
            <a:t>Confused by Uncertainties</a:t>
          </a:r>
        </a:p>
      </dgm:t>
    </dgm:pt>
    <dgm:pt modelId="{2BD913C6-E26A-4744-B466-4B115DB13DCB}" type="parTrans" cxnId="{8CB38ECE-299F-497A-A901-FA8D1ACBBF5D}">
      <dgm:prSet/>
      <dgm:spPr/>
      <dgm:t>
        <a:bodyPr/>
        <a:lstStyle/>
        <a:p>
          <a:endParaRPr lang="en-US"/>
        </a:p>
      </dgm:t>
    </dgm:pt>
    <dgm:pt modelId="{AE4A49D1-7537-443F-9372-4B140B2943AB}" type="sibTrans" cxnId="{8CB38ECE-299F-497A-A901-FA8D1ACBBF5D}">
      <dgm:prSet/>
      <dgm:spPr/>
      <dgm:t>
        <a:bodyPr/>
        <a:lstStyle/>
        <a:p>
          <a:endParaRPr lang="en-US"/>
        </a:p>
      </dgm:t>
    </dgm:pt>
    <dgm:pt modelId="{E0BCACF3-9AD2-4820-A6F6-407132DA008C}">
      <dgm:prSet phldrT="[Text]" custT="1"/>
      <dgm:spPr/>
      <dgm:t>
        <a:bodyPr/>
        <a:lstStyle/>
        <a:p>
          <a:r>
            <a:rPr lang="en-US" sz="2000" b="1" dirty="0"/>
            <a:t>Level 2</a:t>
          </a:r>
        </a:p>
        <a:p>
          <a:r>
            <a:rPr lang="en-US" sz="2000" b="1" dirty="0"/>
            <a:t>Biased </a:t>
          </a:r>
          <a:br>
            <a:rPr lang="en-US" sz="2000" b="1" dirty="0"/>
          </a:br>
          <a:r>
            <a:rPr lang="en-US" sz="2000" b="1" dirty="0"/>
            <a:t>Jumper</a:t>
          </a:r>
        </a:p>
      </dgm:t>
    </dgm:pt>
    <dgm:pt modelId="{B9D39946-6F51-458B-9E29-977F6B21AC7F}" type="parTrans" cxnId="{7F906ADA-28DF-4FAA-984D-923CE47BF314}">
      <dgm:prSet/>
      <dgm:spPr/>
      <dgm:t>
        <a:bodyPr/>
        <a:lstStyle/>
        <a:p>
          <a:endParaRPr lang="en-US"/>
        </a:p>
      </dgm:t>
    </dgm:pt>
    <dgm:pt modelId="{88FEA12E-6F3D-475A-A90A-005F6947967C}" type="sibTrans" cxnId="{7F906ADA-28DF-4FAA-984D-923CE47BF314}">
      <dgm:prSet/>
      <dgm:spPr/>
      <dgm:t>
        <a:bodyPr/>
        <a:lstStyle/>
        <a:p>
          <a:endParaRPr lang="en-US"/>
        </a:p>
      </dgm:t>
    </dgm:pt>
    <dgm:pt modelId="{A4C332C6-7017-49E9-8DCD-DD68E7B5520B}">
      <dgm:prSet phldrT="[Text]" custT="1"/>
      <dgm:spPr/>
      <dgm:t>
        <a:bodyPr/>
        <a:lstStyle/>
        <a:p>
          <a:r>
            <a:rPr lang="en-US" sz="2000" dirty="0"/>
            <a:t>Biased and Overly Strong Conclusions</a:t>
          </a:r>
        </a:p>
      </dgm:t>
    </dgm:pt>
    <dgm:pt modelId="{32B838F0-DCA8-4865-8D89-6967ACD3A064}" type="parTrans" cxnId="{B58D9837-0FF8-47B7-8761-EAE14CCEC452}">
      <dgm:prSet/>
      <dgm:spPr/>
      <dgm:t>
        <a:bodyPr/>
        <a:lstStyle/>
        <a:p>
          <a:endParaRPr lang="en-US"/>
        </a:p>
      </dgm:t>
    </dgm:pt>
    <dgm:pt modelId="{FD7D8B3F-9130-49D4-A7DF-FF7F72ADAA16}" type="sibTrans" cxnId="{B58D9837-0FF8-47B7-8761-EAE14CCEC452}">
      <dgm:prSet/>
      <dgm:spPr/>
      <dgm:t>
        <a:bodyPr/>
        <a:lstStyle/>
        <a:p>
          <a:endParaRPr lang="en-US"/>
        </a:p>
      </dgm:t>
    </dgm:pt>
    <dgm:pt modelId="{2C376281-F3B5-4BEB-B851-9C8EC0B73249}">
      <dgm:prSet phldrT="[Text]" custT="1"/>
      <dgm:spPr/>
      <dgm:t>
        <a:bodyPr/>
        <a:lstStyle/>
        <a:p>
          <a:r>
            <a:rPr lang="en-US" sz="2000" b="1" dirty="0"/>
            <a:t>Level 3</a:t>
          </a:r>
        </a:p>
        <a:p>
          <a:r>
            <a:rPr lang="en-US" sz="2000" b="1" dirty="0"/>
            <a:t>Perpetual Analyzer</a:t>
          </a:r>
        </a:p>
      </dgm:t>
    </dgm:pt>
    <dgm:pt modelId="{06E37392-3246-4A11-9177-86A585384894}" type="parTrans" cxnId="{975DF9A2-3C58-46F6-B7E3-FFB2FB397630}">
      <dgm:prSet/>
      <dgm:spPr/>
      <dgm:t>
        <a:bodyPr/>
        <a:lstStyle/>
        <a:p>
          <a:endParaRPr lang="en-US"/>
        </a:p>
      </dgm:t>
    </dgm:pt>
    <dgm:pt modelId="{AF673D21-FB1C-4C4A-AB4E-A513CCD3CAE1}" type="sibTrans" cxnId="{975DF9A2-3C58-46F6-B7E3-FFB2FB397630}">
      <dgm:prSet/>
      <dgm:spPr/>
      <dgm:t>
        <a:bodyPr/>
        <a:lstStyle/>
        <a:p>
          <a:endParaRPr lang="en-US"/>
        </a:p>
      </dgm:t>
    </dgm:pt>
    <dgm:pt modelId="{FA099FD8-58E2-49CD-A79C-499F1A5F3118}">
      <dgm:prSet phldrT="[Text]" custT="1"/>
      <dgm:spPr/>
      <dgm:t>
        <a:bodyPr/>
        <a:lstStyle/>
        <a:p>
          <a:r>
            <a:rPr lang="en-US" sz="2000" dirty="0"/>
            <a:t>Strong Analysis</a:t>
          </a:r>
        </a:p>
      </dgm:t>
    </dgm:pt>
    <dgm:pt modelId="{34FA5920-B527-4BAC-B8FF-D7F98228B971}" type="parTrans" cxnId="{DAD73883-8F53-4421-81F7-6EC163AAA22B}">
      <dgm:prSet/>
      <dgm:spPr/>
      <dgm:t>
        <a:bodyPr/>
        <a:lstStyle/>
        <a:p>
          <a:endParaRPr lang="en-US"/>
        </a:p>
      </dgm:t>
    </dgm:pt>
    <dgm:pt modelId="{7E59D299-DAC7-4BDA-8CC3-986D70E7FEBD}" type="sibTrans" cxnId="{DAD73883-8F53-4421-81F7-6EC163AAA22B}">
      <dgm:prSet/>
      <dgm:spPr/>
      <dgm:t>
        <a:bodyPr/>
        <a:lstStyle/>
        <a:p>
          <a:endParaRPr lang="en-US"/>
        </a:p>
      </dgm:t>
    </dgm:pt>
    <dgm:pt modelId="{C8E02719-6A7F-4A1B-BC1C-10E1FE31ACA2}">
      <dgm:prSet phldrT="[Text]" custT="1"/>
      <dgm:spPr/>
      <dgm:t>
        <a:bodyPr/>
        <a:lstStyle/>
        <a:p>
          <a:r>
            <a:rPr lang="en-US" sz="2000" dirty="0"/>
            <a:t>Weak or No Conclusions</a:t>
          </a:r>
        </a:p>
      </dgm:t>
    </dgm:pt>
    <dgm:pt modelId="{3F92B334-C386-43E3-A9D4-2A9995328D81}" type="parTrans" cxnId="{F4C75150-A896-4876-9039-FA82E5FC5332}">
      <dgm:prSet/>
      <dgm:spPr/>
      <dgm:t>
        <a:bodyPr/>
        <a:lstStyle/>
        <a:p>
          <a:endParaRPr lang="en-US"/>
        </a:p>
      </dgm:t>
    </dgm:pt>
    <dgm:pt modelId="{CA61715F-01AE-4FBA-BA8E-4D070084A384}" type="sibTrans" cxnId="{F4C75150-A896-4876-9039-FA82E5FC5332}">
      <dgm:prSet/>
      <dgm:spPr/>
      <dgm:t>
        <a:bodyPr/>
        <a:lstStyle/>
        <a:p>
          <a:endParaRPr lang="en-US"/>
        </a:p>
      </dgm:t>
    </dgm:pt>
    <dgm:pt modelId="{7DED0A6E-9386-4596-B75F-A0AE2A73AEB0}">
      <dgm:prSet phldrT="[Text]" custT="1"/>
      <dgm:spPr/>
      <dgm:t>
        <a:bodyPr/>
        <a:lstStyle/>
        <a:p>
          <a:r>
            <a:rPr lang="en-US" sz="2000" b="1" dirty="0"/>
            <a:t>Level 4</a:t>
          </a:r>
        </a:p>
        <a:p>
          <a:r>
            <a:rPr lang="en-US" sz="2000" b="1" dirty="0"/>
            <a:t>Pragmatic Performer</a:t>
          </a:r>
        </a:p>
      </dgm:t>
    </dgm:pt>
    <dgm:pt modelId="{BB39F232-6D53-4174-9C49-183969F275CC}" type="parTrans" cxnId="{44434E8F-5627-4D7E-8B47-0AE72A9B0916}">
      <dgm:prSet/>
      <dgm:spPr/>
      <dgm:t>
        <a:bodyPr/>
        <a:lstStyle/>
        <a:p>
          <a:endParaRPr lang="en-US"/>
        </a:p>
      </dgm:t>
    </dgm:pt>
    <dgm:pt modelId="{18E2690A-34D3-4D06-93D7-0BE4A0B3C096}" type="sibTrans" cxnId="{44434E8F-5627-4D7E-8B47-0AE72A9B0916}">
      <dgm:prSet/>
      <dgm:spPr/>
      <dgm:t>
        <a:bodyPr/>
        <a:lstStyle/>
        <a:p>
          <a:endParaRPr lang="en-US"/>
        </a:p>
      </dgm:t>
    </dgm:pt>
    <dgm:pt modelId="{9030F39F-B5EC-4AB4-9BC0-EC8195D5D698}">
      <dgm:prSet phldrT="[Text]" custT="1"/>
      <dgm:spPr/>
      <dgm:t>
        <a:bodyPr/>
        <a:lstStyle/>
        <a:p>
          <a:r>
            <a:rPr lang="en-US" sz="2000" b="1" dirty="0"/>
            <a:t>Level 5</a:t>
          </a:r>
        </a:p>
        <a:p>
          <a:r>
            <a:rPr lang="en-US" sz="2000" b="1" dirty="0"/>
            <a:t>Strategic Revisioner</a:t>
          </a:r>
        </a:p>
      </dgm:t>
    </dgm:pt>
    <dgm:pt modelId="{442FD5C9-279E-431F-8A52-67C6C221DE2E}" type="parTrans" cxnId="{5797032E-BF1F-4A86-815B-CEB09182E728}">
      <dgm:prSet/>
      <dgm:spPr/>
      <dgm:t>
        <a:bodyPr/>
        <a:lstStyle/>
        <a:p>
          <a:endParaRPr lang="en-US"/>
        </a:p>
      </dgm:t>
    </dgm:pt>
    <dgm:pt modelId="{0A578BA5-A2E9-4395-A39A-5BAD58C32A19}" type="sibTrans" cxnId="{5797032E-BF1F-4A86-815B-CEB09182E728}">
      <dgm:prSet/>
      <dgm:spPr/>
      <dgm:t>
        <a:bodyPr/>
        <a:lstStyle/>
        <a:p>
          <a:endParaRPr lang="en-US"/>
        </a:p>
      </dgm:t>
    </dgm:pt>
    <dgm:pt modelId="{4ACA6894-3E4E-480A-BE17-4DA0A0C91BAA}">
      <dgm:prSet phldrT="[Text]" custT="1"/>
      <dgm:spPr/>
      <dgm:t>
        <a:bodyPr/>
        <a:lstStyle/>
        <a:p>
          <a:r>
            <a:rPr lang="en-US" sz="2000" dirty="0"/>
            <a:t>Strong Analysis</a:t>
          </a:r>
        </a:p>
      </dgm:t>
    </dgm:pt>
    <dgm:pt modelId="{5E1B8B63-1B2A-4A0E-9FA1-2923CF91B8A3}" type="parTrans" cxnId="{0BB45D4C-3BCF-4C16-B738-83EDE4D3AEDC}">
      <dgm:prSet/>
      <dgm:spPr/>
      <dgm:t>
        <a:bodyPr/>
        <a:lstStyle/>
        <a:p>
          <a:endParaRPr lang="en-US"/>
        </a:p>
      </dgm:t>
    </dgm:pt>
    <dgm:pt modelId="{D33B6341-03E4-4AE7-9B1F-B8633D7F31A6}" type="sibTrans" cxnId="{0BB45D4C-3BCF-4C16-B738-83EDE4D3AEDC}">
      <dgm:prSet/>
      <dgm:spPr/>
      <dgm:t>
        <a:bodyPr/>
        <a:lstStyle/>
        <a:p>
          <a:endParaRPr lang="en-US"/>
        </a:p>
      </dgm:t>
    </dgm:pt>
    <dgm:pt modelId="{925BF8C8-4943-4804-8451-694315FD687D}">
      <dgm:prSet phldrT="[Text]" custT="1"/>
      <dgm:spPr/>
      <dgm:t>
        <a:bodyPr/>
        <a:lstStyle/>
        <a:p>
          <a:r>
            <a:rPr lang="en-US" sz="2000" dirty="0"/>
            <a:t>Well-Founded Conclusions Using Valid Priorities</a:t>
          </a:r>
        </a:p>
      </dgm:t>
    </dgm:pt>
    <dgm:pt modelId="{5D3796D4-89E8-48A9-9442-2CD7DCED9CE4}" type="parTrans" cxnId="{3C8E70BE-E790-4167-B808-38FF84FD4103}">
      <dgm:prSet/>
      <dgm:spPr/>
      <dgm:t>
        <a:bodyPr/>
        <a:lstStyle/>
        <a:p>
          <a:endParaRPr lang="en-US"/>
        </a:p>
      </dgm:t>
    </dgm:pt>
    <dgm:pt modelId="{202C50DB-16AB-481A-96C8-E9E3812BA703}" type="sibTrans" cxnId="{3C8E70BE-E790-4167-B808-38FF84FD4103}">
      <dgm:prSet/>
      <dgm:spPr/>
      <dgm:t>
        <a:bodyPr/>
        <a:lstStyle/>
        <a:p>
          <a:endParaRPr lang="en-US"/>
        </a:p>
      </dgm:t>
    </dgm:pt>
    <dgm:pt modelId="{EFFF254C-F558-43EF-9756-2FC621BF2165}">
      <dgm:prSet phldrT="[Text]" custT="1"/>
      <dgm:spPr/>
      <dgm:t>
        <a:bodyPr/>
        <a:lstStyle/>
        <a:p>
          <a:r>
            <a:rPr lang="en-US" sz="1800" dirty="0"/>
            <a:t>In Addition to Level 4, SYSTEMATICALLY:</a:t>
          </a:r>
        </a:p>
      </dgm:t>
    </dgm:pt>
    <dgm:pt modelId="{4F88FD26-8386-4D41-B5AA-BDAB29A03354}" type="parTrans" cxnId="{EBC832E9-672B-4915-ABD8-E7CEB180EF52}">
      <dgm:prSet/>
      <dgm:spPr/>
      <dgm:t>
        <a:bodyPr/>
        <a:lstStyle/>
        <a:p>
          <a:endParaRPr lang="en-US"/>
        </a:p>
      </dgm:t>
    </dgm:pt>
    <dgm:pt modelId="{7E53A167-95CE-4A55-9039-6BD5292E453A}" type="sibTrans" cxnId="{EBC832E9-672B-4915-ABD8-E7CEB180EF52}">
      <dgm:prSet/>
      <dgm:spPr/>
      <dgm:t>
        <a:bodyPr/>
        <a:lstStyle/>
        <a:p>
          <a:endParaRPr lang="en-US"/>
        </a:p>
      </dgm:t>
    </dgm:pt>
    <dgm:pt modelId="{127B63C7-BE86-4D7C-B026-A6FBEA76AE53}">
      <dgm:prSet phldrT="[Text]" custT="1"/>
      <dgm:spPr/>
      <dgm:t>
        <a:bodyPr/>
        <a:lstStyle/>
        <a:p>
          <a:r>
            <a:rPr lang="en-US" sz="1800" dirty="0"/>
            <a:t>Creates New Knowledge</a:t>
          </a:r>
        </a:p>
      </dgm:t>
    </dgm:pt>
    <dgm:pt modelId="{5DF6F2AD-0298-426C-B140-9B0A0CDCCFF9}" type="parTrans" cxnId="{436B4749-A7F0-4A6E-8C4F-71474415B4B8}">
      <dgm:prSet/>
      <dgm:spPr/>
      <dgm:t>
        <a:bodyPr/>
        <a:lstStyle/>
        <a:p>
          <a:endParaRPr lang="en-US"/>
        </a:p>
      </dgm:t>
    </dgm:pt>
    <dgm:pt modelId="{4DE40560-F13B-4235-B640-69D0EE53DD15}" type="sibTrans" cxnId="{436B4749-A7F0-4A6E-8C4F-71474415B4B8}">
      <dgm:prSet/>
      <dgm:spPr/>
      <dgm:t>
        <a:bodyPr/>
        <a:lstStyle/>
        <a:p>
          <a:endParaRPr lang="en-US"/>
        </a:p>
      </dgm:t>
    </dgm:pt>
    <dgm:pt modelId="{56414F74-CD4E-4B38-BB0F-2B67F4D49C7D}">
      <dgm:prSet phldrT="[Text]" custT="1"/>
      <dgm:spPr/>
      <dgm:t>
        <a:bodyPr/>
        <a:lstStyle/>
        <a:p>
          <a:r>
            <a:rPr lang="en-US" sz="1800" dirty="0"/>
            <a:t>Addresses Limitations</a:t>
          </a:r>
        </a:p>
      </dgm:t>
    </dgm:pt>
    <dgm:pt modelId="{8CF06277-D17B-48FF-8F03-4FC401F25AFD}" type="parTrans" cxnId="{3DCD670A-EA59-4AA0-AF9B-B7F177B0B20E}">
      <dgm:prSet/>
      <dgm:spPr/>
      <dgm:t>
        <a:bodyPr/>
        <a:lstStyle/>
        <a:p>
          <a:endParaRPr lang="en-US"/>
        </a:p>
      </dgm:t>
    </dgm:pt>
    <dgm:pt modelId="{52CBA9A0-C985-4C34-8FC7-4053C6C7072F}" type="sibTrans" cxnId="{3DCD670A-EA59-4AA0-AF9B-B7F177B0B20E}">
      <dgm:prSet/>
      <dgm:spPr/>
      <dgm:t>
        <a:bodyPr/>
        <a:lstStyle/>
        <a:p>
          <a:endParaRPr lang="en-US"/>
        </a:p>
      </dgm:t>
    </dgm:pt>
    <dgm:pt modelId="{FE7FE8C4-968B-444B-8969-0338E7AC16FA}">
      <dgm:prSet phldrT="[Text]" custT="1"/>
      <dgm:spPr/>
      <dgm:t>
        <a:bodyPr/>
        <a:lstStyle/>
        <a:p>
          <a:r>
            <a:rPr lang="en-US" sz="2000" dirty="0"/>
            <a:t>Unable to Prioritize</a:t>
          </a:r>
        </a:p>
      </dgm:t>
    </dgm:pt>
    <dgm:pt modelId="{E34D3DB8-444E-41C6-9CBE-8C52B47ADAAE}" type="parTrans" cxnId="{BEBBE99A-6EC6-41C4-863D-10741D1A4701}">
      <dgm:prSet/>
      <dgm:spPr/>
      <dgm:t>
        <a:bodyPr/>
        <a:lstStyle/>
        <a:p>
          <a:endParaRPr lang="en-US"/>
        </a:p>
      </dgm:t>
    </dgm:pt>
    <dgm:pt modelId="{8E5B0CE6-829C-40B2-BA72-97836384376F}" type="sibTrans" cxnId="{BEBBE99A-6EC6-41C4-863D-10741D1A4701}">
      <dgm:prSet/>
      <dgm:spPr/>
      <dgm:t>
        <a:bodyPr/>
        <a:lstStyle/>
        <a:p>
          <a:endParaRPr lang="en-US"/>
        </a:p>
      </dgm:t>
    </dgm:pt>
    <dgm:pt modelId="{03624FA5-518C-49F7-A679-D35BFEB7405C}">
      <dgm:prSet phldrT="[Text]" custT="1"/>
      <dgm:spPr/>
      <dgm:t>
        <a:bodyPr/>
        <a:lstStyle/>
        <a:p>
          <a:r>
            <a:rPr lang="en-US" sz="2000" dirty="0"/>
            <a:t>Little/No Critical Thinking</a:t>
          </a:r>
        </a:p>
      </dgm:t>
    </dgm:pt>
    <dgm:pt modelId="{2A61BF74-AAD1-4143-A104-014169A18759}" type="parTrans" cxnId="{920BFFD8-A5BA-43C7-803D-481608A48C1F}">
      <dgm:prSet/>
      <dgm:spPr/>
      <dgm:t>
        <a:bodyPr/>
        <a:lstStyle/>
        <a:p>
          <a:endParaRPr lang="en-US"/>
        </a:p>
      </dgm:t>
    </dgm:pt>
    <dgm:pt modelId="{561328C0-5DF0-49B6-9ADB-CB453489FA3F}" type="sibTrans" cxnId="{920BFFD8-A5BA-43C7-803D-481608A48C1F}">
      <dgm:prSet/>
      <dgm:spPr/>
      <dgm:t>
        <a:bodyPr/>
        <a:lstStyle/>
        <a:p>
          <a:endParaRPr lang="en-US"/>
        </a:p>
      </dgm:t>
    </dgm:pt>
    <dgm:pt modelId="{2F0591C1-1041-434B-90E4-5ACF711A389D}">
      <dgm:prSet phldrT="[Text]" custT="1"/>
      <dgm:spPr/>
      <dgm:t>
        <a:bodyPr/>
        <a:lstStyle/>
        <a:p>
          <a:r>
            <a:rPr lang="en-US" sz="2000" dirty="0"/>
            <a:t>Weak Analysis</a:t>
          </a:r>
        </a:p>
      </dgm:t>
    </dgm:pt>
    <dgm:pt modelId="{113D04EF-3799-4820-B017-ED39AF502205}" type="parTrans" cxnId="{ACA7FA42-4036-4207-93AF-0DF8A9583E70}">
      <dgm:prSet/>
      <dgm:spPr/>
      <dgm:t>
        <a:bodyPr/>
        <a:lstStyle/>
        <a:p>
          <a:endParaRPr lang="en-US"/>
        </a:p>
      </dgm:t>
    </dgm:pt>
    <dgm:pt modelId="{86A4C368-A2DB-4ED3-BD15-89CEE3FA897B}" type="sibTrans" cxnId="{ACA7FA42-4036-4207-93AF-0DF8A9583E70}">
      <dgm:prSet/>
      <dgm:spPr/>
      <dgm:t>
        <a:bodyPr/>
        <a:lstStyle/>
        <a:p>
          <a:endParaRPr lang="en-US"/>
        </a:p>
      </dgm:t>
    </dgm:pt>
    <dgm:pt modelId="{E078EF5D-A66C-48FD-9D6F-604B527E5B2D}">
      <dgm:prSet phldrT="[Text]" custT="1"/>
      <dgm:spPr/>
      <dgm:t>
        <a:bodyPr/>
        <a:lstStyle/>
        <a:p>
          <a:r>
            <a:rPr lang="en-US" sz="2000" dirty="0"/>
            <a:t>Partial Critical Thinking</a:t>
          </a:r>
        </a:p>
      </dgm:t>
    </dgm:pt>
    <dgm:pt modelId="{A2476A59-1C6E-4C05-ADB1-D2537A2B95F6}" type="sibTrans" cxnId="{D6B0C343-6AB9-4AAB-9A2E-E1A0DD3A8C93}">
      <dgm:prSet/>
      <dgm:spPr/>
      <dgm:t>
        <a:bodyPr/>
        <a:lstStyle/>
        <a:p>
          <a:endParaRPr lang="en-US"/>
        </a:p>
      </dgm:t>
    </dgm:pt>
    <dgm:pt modelId="{1DAC1F53-C058-420E-A601-62162693D178}" type="parTrans" cxnId="{D6B0C343-6AB9-4AAB-9A2E-E1A0DD3A8C93}">
      <dgm:prSet/>
      <dgm:spPr/>
      <dgm:t>
        <a:bodyPr/>
        <a:lstStyle/>
        <a:p>
          <a:endParaRPr lang="en-US"/>
        </a:p>
      </dgm:t>
    </dgm:pt>
    <dgm:pt modelId="{224A288A-E8F9-44D3-BF64-82E09FED3CE0}">
      <dgm:prSet phldrT="[Text]" custT="1"/>
      <dgm:spPr/>
      <dgm:t>
        <a:bodyPr/>
        <a:lstStyle/>
        <a:p>
          <a:r>
            <a:rPr lang="en-US" sz="2000" dirty="0"/>
            <a:t>Emergent Critical Thinking</a:t>
          </a:r>
        </a:p>
      </dgm:t>
    </dgm:pt>
    <dgm:pt modelId="{B1246095-2354-4041-902D-1DB5FF439FD3}" type="parTrans" cxnId="{90FBE14E-8ADE-4F78-9F63-8FB0E3C6C232}">
      <dgm:prSet/>
      <dgm:spPr/>
      <dgm:t>
        <a:bodyPr/>
        <a:lstStyle/>
        <a:p>
          <a:endParaRPr lang="en-US"/>
        </a:p>
      </dgm:t>
    </dgm:pt>
    <dgm:pt modelId="{8B1D2016-865A-4950-9A67-71C8E7476BD5}" type="sibTrans" cxnId="{90FBE14E-8ADE-4F78-9F63-8FB0E3C6C232}">
      <dgm:prSet/>
      <dgm:spPr/>
      <dgm:t>
        <a:bodyPr/>
        <a:lstStyle/>
        <a:p>
          <a:endParaRPr lang="en-US"/>
        </a:p>
      </dgm:t>
    </dgm:pt>
    <dgm:pt modelId="{02EC7881-41C2-4906-8B60-6CBCF13953E7}">
      <dgm:prSet phldrT="[Text]" custT="1"/>
      <dgm:spPr/>
      <dgm:t>
        <a:bodyPr/>
        <a:lstStyle/>
        <a:p>
          <a:r>
            <a:rPr lang="en-US" sz="2000" dirty="0"/>
            <a:t>Competent Critical Thinking</a:t>
          </a:r>
        </a:p>
      </dgm:t>
    </dgm:pt>
    <dgm:pt modelId="{86C3CCEF-8015-4A64-B8A2-C6586692204B}" type="parTrans" cxnId="{F4203D66-C26F-4519-9E35-01E80915A000}">
      <dgm:prSet/>
      <dgm:spPr/>
      <dgm:t>
        <a:bodyPr/>
        <a:lstStyle/>
        <a:p>
          <a:endParaRPr lang="en-US"/>
        </a:p>
      </dgm:t>
    </dgm:pt>
    <dgm:pt modelId="{764391BB-9FF2-44B4-A30C-489D90D7F2FC}" type="sibTrans" cxnId="{F4203D66-C26F-4519-9E35-01E80915A000}">
      <dgm:prSet/>
      <dgm:spPr/>
      <dgm:t>
        <a:bodyPr/>
        <a:lstStyle/>
        <a:p>
          <a:endParaRPr lang="en-US"/>
        </a:p>
      </dgm:t>
    </dgm:pt>
    <dgm:pt modelId="{9C0BE398-C951-468A-A751-0F9ED0715E8B}">
      <dgm:prSet phldrT="[Text]" custT="1"/>
      <dgm:spPr/>
      <dgm:t>
        <a:bodyPr/>
        <a:lstStyle/>
        <a:p>
          <a:r>
            <a:rPr lang="en-US" sz="1800" dirty="0"/>
            <a:t>Expert Critical Thinking</a:t>
          </a:r>
        </a:p>
      </dgm:t>
    </dgm:pt>
    <dgm:pt modelId="{6F453558-BD9D-4DFC-B62E-CA3B0CB9F8F5}" type="parTrans" cxnId="{AB56265F-F8F2-4E2C-9A3F-AD83A4494413}">
      <dgm:prSet/>
      <dgm:spPr/>
      <dgm:t>
        <a:bodyPr/>
        <a:lstStyle/>
        <a:p>
          <a:endParaRPr lang="en-US"/>
        </a:p>
      </dgm:t>
    </dgm:pt>
    <dgm:pt modelId="{9F4321A8-F75E-4937-8AF7-208370C9AAF3}" type="sibTrans" cxnId="{AB56265F-F8F2-4E2C-9A3F-AD83A4494413}">
      <dgm:prSet/>
      <dgm:spPr/>
      <dgm:t>
        <a:bodyPr/>
        <a:lstStyle/>
        <a:p>
          <a:endParaRPr lang="en-US"/>
        </a:p>
      </dgm:t>
    </dgm:pt>
    <dgm:pt modelId="{C4D1D17C-D00E-4FE2-9525-05B8FBA360AE}" type="pres">
      <dgm:prSet presAssocID="{AA3BFD07-E9D9-4453-8BA9-60FE8C30E0F4}" presName="Name0" presStyleCnt="0">
        <dgm:presLayoutVars>
          <dgm:dir/>
          <dgm:resizeHandles val="exact"/>
        </dgm:presLayoutVars>
      </dgm:prSet>
      <dgm:spPr/>
    </dgm:pt>
    <dgm:pt modelId="{883BEE68-BAF6-4930-BA87-14052EA14433}" type="pres">
      <dgm:prSet presAssocID="{082EC875-E031-4E3F-83E5-D634C7A2EE38}" presName="node" presStyleLbl="node1" presStyleIdx="0" presStyleCnt="5">
        <dgm:presLayoutVars>
          <dgm:bulletEnabled val="1"/>
        </dgm:presLayoutVars>
      </dgm:prSet>
      <dgm:spPr/>
    </dgm:pt>
    <dgm:pt modelId="{CA005BDE-89F1-491F-85CD-6885836AB685}" type="pres">
      <dgm:prSet presAssocID="{A4AC9340-A48A-4C13-BE7C-1D56517975B2}" presName="sibTrans" presStyleCnt="0"/>
      <dgm:spPr/>
    </dgm:pt>
    <dgm:pt modelId="{B3E54DC6-B7A9-4F87-ADD9-95EBC3DEFF47}" type="pres">
      <dgm:prSet presAssocID="{E0BCACF3-9AD2-4820-A6F6-407132DA008C}" presName="node" presStyleLbl="node1" presStyleIdx="1" presStyleCnt="5">
        <dgm:presLayoutVars>
          <dgm:bulletEnabled val="1"/>
        </dgm:presLayoutVars>
      </dgm:prSet>
      <dgm:spPr/>
    </dgm:pt>
    <dgm:pt modelId="{60082E85-B9FE-41AA-AA28-D1A76661C565}" type="pres">
      <dgm:prSet presAssocID="{88FEA12E-6F3D-475A-A90A-005F6947967C}" presName="sibTrans" presStyleCnt="0"/>
      <dgm:spPr/>
    </dgm:pt>
    <dgm:pt modelId="{00D7D78D-2C87-4F3A-9BCD-BB9955438CE9}" type="pres">
      <dgm:prSet presAssocID="{2C376281-F3B5-4BEB-B851-9C8EC0B73249}" presName="node" presStyleLbl="node1" presStyleIdx="2" presStyleCnt="5">
        <dgm:presLayoutVars>
          <dgm:bulletEnabled val="1"/>
        </dgm:presLayoutVars>
      </dgm:prSet>
      <dgm:spPr/>
    </dgm:pt>
    <dgm:pt modelId="{1EF8E81D-380D-484A-B585-4CDD2353EFD7}" type="pres">
      <dgm:prSet presAssocID="{AF673D21-FB1C-4C4A-AB4E-A513CCD3CAE1}" presName="sibTrans" presStyleCnt="0"/>
      <dgm:spPr/>
    </dgm:pt>
    <dgm:pt modelId="{A34D8D89-AAEC-4B5F-8D5D-3C661C088E19}" type="pres">
      <dgm:prSet presAssocID="{7DED0A6E-9386-4596-B75F-A0AE2A73AEB0}" presName="node" presStyleLbl="node1" presStyleIdx="3" presStyleCnt="5">
        <dgm:presLayoutVars>
          <dgm:bulletEnabled val="1"/>
        </dgm:presLayoutVars>
      </dgm:prSet>
      <dgm:spPr/>
    </dgm:pt>
    <dgm:pt modelId="{88277875-DCC4-4F7F-8D08-37E1E9081CAE}" type="pres">
      <dgm:prSet presAssocID="{18E2690A-34D3-4D06-93D7-0BE4A0B3C096}" presName="sibTrans" presStyleCnt="0"/>
      <dgm:spPr/>
    </dgm:pt>
    <dgm:pt modelId="{AE136ABD-A041-41A8-9531-7D5CBC5F90A2}" type="pres">
      <dgm:prSet presAssocID="{9030F39F-B5EC-4AB4-9BC0-EC8195D5D698}" presName="node" presStyleLbl="node1" presStyleIdx="4" presStyleCnt="5">
        <dgm:presLayoutVars>
          <dgm:bulletEnabled val="1"/>
        </dgm:presLayoutVars>
      </dgm:prSet>
      <dgm:spPr/>
    </dgm:pt>
  </dgm:ptLst>
  <dgm:cxnLst>
    <dgm:cxn modelId="{FDD50206-6F66-4C38-A182-A69DA30E5E53}" type="presOf" srcId="{7DED0A6E-9386-4596-B75F-A0AE2A73AEB0}" destId="{A34D8D89-AAEC-4B5F-8D5D-3C661C088E19}" srcOrd="0" destOrd="0" presId="urn:microsoft.com/office/officeart/2005/8/layout/hList6"/>
    <dgm:cxn modelId="{3DCD670A-EA59-4AA0-AF9B-B7F177B0B20E}" srcId="{EFFF254C-F558-43EF-9756-2FC621BF2165}" destId="{56414F74-CD4E-4B38-BB0F-2B67F4D49C7D}" srcOrd="0" destOrd="0" parTransId="{8CF06277-D17B-48FF-8F03-4FC401F25AFD}" sibTransId="{52CBA9A0-C985-4C34-8FC7-4053C6C7072F}"/>
    <dgm:cxn modelId="{5C5F860B-1887-4D95-9740-7E94EFC9D569}" type="presOf" srcId="{925BF8C8-4943-4804-8451-694315FD687D}" destId="{A34D8D89-AAEC-4B5F-8D5D-3C661C088E19}" srcOrd="0" destOrd="3" presId="urn:microsoft.com/office/officeart/2005/8/layout/hList6"/>
    <dgm:cxn modelId="{975E800E-05E5-43DB-983E-90F21B4E0063}" type="presOf" srcId="{56414F74-CD4E-4B38-BB0F-2B67F4D49C7D}" destId="{AE136ABD-A041-41A8-9531-7D5CBC5F90A2}" srcOrd="0" destOrd="3" presId="urn:microsoft.com/office/officeart/2005/8/layout/hList6"/>
    <dgm:cxn modelId="{2F3E7C0F-D170-4420-814C-184A10C2F41B}" srcId="{082EC875-E031-4E3F-83E5-D634C7A2EE38}" destId="{10C12546-4AAC-42CD-97BE-FCA5C40FA912}" srcOrd="1" destOrd="0" parTransId="{F089F8A8-631E-4540-AF86-EF683F8F3F29}" sibTransId="{11C920C3-F527-46EE-A156-A6B67F2413E9}"/>
    <dgm:cxn modelId="{BE85BA1A-BFB1-4D8D-B152-D5BF5A83E0B4}" type="presOf" srcId="{2C376281-F3B5-4BEB-B851-9C8EC0B73249}" destId="{00D7D78D-2C87-4F3A-9BCD-BB9955438CE9}" srcOrd="0" destOrd="0" presId="urn:microsoft.com/office/officeart/2005/8/layout/hList6"/>
    <dgm:cxn modelId="{3699B41D-A825-4F16-A78E-95282B44BC1D}" type="presOf" srcId="{02EC7881-41C2-4906-8B60-6CBCF13953E7}" destId="{A34D8D89-AAEC-4B5F-8D5D-3C661C088E19}" srcOrd="0" destOrd="1" presId="urn:microsoft.com/office/officeart/2005/8/layout/hList6"/>
    <dgm:cxn modelId="{F55D0823-C70C-450A-86E4-5DF24F92D581}" type="presOf" srcId="{10C12546-4AAC-42CD-97BE-FCA5C40FA912}" destId="{883BEE68-BAF6-4930-BA87-14052EA14433}" srcOrd="0" destOrd="2" presId="urn:microsoft.com/office/officeart/2005/8/layout/hList6"/>
    <dgm:cxn modelId="{26263523-6DC5-450E-8081-B1FF393A33CC}" type="presOf" srcId="{127B63C7-BE86-4D7C-B026-A6FBEA76AE53}" destId="{AE136ABD-A041-41A8-9531-7D5CBC5F90A2}" srcOrd="0" destOrd="4" presId="urn:microsoft.com/office/officeart/2005/8/layout/hList6"/>
    <dgm:cxn modelId="{5797032E-BF1F-4A86-815B-CEB09182E728}" srcId="{AA3BFD07-E9D9-4453-8BA9-60FE8C30E0F4}" destId="{9030F39F-B5EC-4AB4-9BC0-EC8195D5D698}" srcOrd="4" destOrd="0" parTransId="{442FD5C9-279E-431F-8A52-67C6C221DE2E}" sibTransId="{0A578BA5-A2E9-4395-A39A-5BAD58C32A19}"/>
    <dgm:cxn modelId="{4A65D72F-6F32-489B-AD7D-8DFB727FC3EB}" type="presOf" srcId="{FA099FD8-58E2-49CD-A79C-499F1A5F3118}" destId="{00D7D78D-2C87-4F3A-9BCD-BB9955438CE9}" srcOrd="0" destOrd="2" presId="urn:microsoft.com/office/officeart/2005/8/layout/hList6"/>
    <dgm:cxn modelId="{32503536-9429-4216-A188-9D73672F3C14}" type="presOf" srcId="{9030F39F-B5EC-4AB4-9BC0-EC8195D5D698}" destId="{AE136ABD-A041-41A8-9531-7D5CBC5F90A2}" srcOrd="0" destOrd="0" presId="urn:microsoft.com/office/officeart/2005/8/layout/hList6"/>
    <dgm:cxn modelId="{B58D9837-0FF8-47B7-8761-EAE14CCEC452}" srcId="{E0BCACF3-9AD2-4820-A6F6-407132DA008C}" destId="{A4C332C6-7017-49E9-8DCD-DD68E7B5520B}" srcOrd="2" destOrd="0" parTransId="{32B838F0-DCA8-4865-8D89-6967ACD3A064}" sibTransId="{FD7D8B3F-9130-49D4-A7DF-FF7F72ADAA16}"/>
    <dgm:cxn modelId="{AB56265F-F8F2-4E2C-9A3F-AD83A4494413}" srcId="{9030F39F-B5EC-4AB4-9BC0-EC8195D5D698}" destId="{9C0BE398-C951-468A-A751-0F9ED0715E8B}" srcOrd="0" destOrd="0" parTransId="{6F453558-BD9D-4DFC-B62E-CA3B0CB9F8F5}" sibTransId="{9F4321A8-F75E-4937-8AF7-208370C9AAF3}"/>
    <dgm:cxn modelId="{ACA7FA42-4036-4207-93AF-0DF8A9583E70}" srcId="{E0BCACF3-9AD2-4820-A6F6-407132DA008C}" destId="{2F0591C1-1041-434B-90E4-5ACF711A389D}" srcOrd="1" destOrd="0" parTransId="{113D04EF-3799-4820-B017-ED39AF502205}" sibTransId="{86A4C368-A2DB-4ED3-BD15-89CEE3FA897B}"/>
    <dgm:cxn modelId="{D6B0C343-6AB9-4AAB-9A2E-E1A0DD3A8C93}" srcId="{E0BCACF3-9AD2-4820-A6F6-407132DA008C}" destId="{E078EF5D-A66C-48FD-9D6F-604B527E5B2D}" srcOrd="0" destOrd="0" parTransId="{1DAC1F53-C058-420E-A601-62162693D178}" sibTransId="{A2476A59-1C6E-4C05-ADB1-D2537A2B95F6}"/>
    <dgm:cxn modelId="{F4203D66-C26F-4519-9E35-01E80915A000}" srcId="{7DED0A6E-9386-4596-B75F-A0AE2A73AEB0}" destId="{02EC7881-41C2-4906-8B60-6CBCF13953E7}" srcOrd="0" destOrd="0" parTransId="{86C3CCEF-8015-4A64-B8A2-C6586692204B}" sibTransId="{764391BB-9FF2-44B4-A30C-489D90D7F2FC}"/>
    <dgm:cxn modelId="{97286A47-5FFD-42A1-A9B0-B32B2B38A0C5}" type="presOf" srcId="{A4C332C6-7017-49E9-8DCD-DD68E7B5520B}" destId="{B3E54DC6-B7A9-4F87-ADD9-95EBC3DEFF47}" srcOrd="0" destOrd="3" presId="urn:microsoft.com/office/officeart/2005/8/layout/hList6"/>
    <dgm:cxn modelId="{436B4749-A7F0-4A6E-8C4F-71474415B4B8}" srcId="{EFFF254C-F558-43EF-9756-2FC621BF2165}" destId="{127B63C7-BE86-4D7C-B026-A6FBEA76AE53}" srcOrd="1" destOrd="0" parTransId="{5DF6F2AD-0298-426C-B140-9B0A0CDCCFF9}" sibTransId="{4DE40560-F13B-4235-B640-69D0EE53DD15}"/>
    <dgm:cxn modelId="{8165DA69-80E7-403A-8C60-0572C1A9E9A3}" type="presOf" srcId="{2F0591C1-1041-434B-90E4-5ACF711A389D}" destId="{B3E54DC6-B7A9-4F87-ADD9-95EBC3DEFF47}" srcOrd="0" destOrd="2" presId="urn:microsoft.com/office/officeart/2005/8/layout/hList6"/>
    <dgm:cxn modelId="{0BB45D4C-3BCF-4C16-B738-83EDE4D3AEDC}" srcId="{7DED0A6E-9386-4596-B75F-A0AE2A73AEB0}" destId="{4ACA6894-3E4E-480A-BE17-4DA0A0C91BAA}" srcOrd="1" destOrd="0" parTransId="{5E1B8B63-1B2A-4A0E-9FA1-2923CF91B8A3}" sibTransId="{D33B6341-03E4-4AE7-9B1F-B8633D7F31A6}"/>
    <dgm:cxn modelId="{9B79AD6C-6660-4699-B67B-A5E2DE46B7A7}" type="presOf" srcId="{224A288A-E8F9-44D3-BF64-82E09FED3CE0}" destId="{00D7D78D-2C87-4F3A-9BCD-BB9955438CE9}" srcOrd="0" destOrd="1" presId="urn:microsoft.com/office/officeart/2005/8/layout/hList6"/>
    <dgm:cxn modelId="{90FBE14E-8ADE-4F78-9F63-8FB0E3C6C232}" srcId="{2C376281-F3B5-4BEB-B851-9C8EC0B73249}" destId="{224A288A-E8F9-44D3-BF64-82E09FED3CE0}" srcOrd="0" destOrd="0" parTransId="{B1246095-2354-4041-902D-1DB5FF439FD3}" sibTransId="{8B1D2016-865A-4950-9A67-71C8E7476BD5}"/>
    <dgm:cxn modelId="{F4C75150-A896-4876-9039-FA82E5FC5332}" srcId="{2C376281-F3B5-4BEB-B851-9C8EC0B73249}" destId="{C8E02719-6A7F-4A1B-BC1C-10E1FE31ACA2}" srcOrd="2" destOrd="0" parTransId="{3F92B334-C386-43E3-A9D4-2A9995328D81}" sibTransId="{CA61715F-01AE-4FBA-BA8E-4D070084A384}"/>
    <dgm:cxn modelId="{3AC6CE72-5568-4278-8541-8CC8F0BC23ED}" type="presOf" srcId="{AA3BFD07-E9D9-4453-8BA9-60FE8C30E0F4}" destId="{C4D1D17C-D00E-4FE2-9525-05B8FBA360AE}" srcOrd="0" destOrd="0" presId="urn:microsoft.com/office/officeart/2005/8/layout/hList6"/>
    <dgm:cxn modelId="{DAD73883-8F53-4421-81F7-6EC163AAA22B}" srcId="{2C376281-F3B5-4BEB-B851-9C8EC0B73249}" destId="{FA099FD8-58E2-49CD-A79C-499F1A5F3118}" srcOrd="1" destOrd="0" parTransId="{34FA5920-B527-4BAC-B8FF-D7F98228B971}" sibTransId="{7E59D299-DAC7-4BDA-8CC3-986D70E7FEBD}"/>
    <dgm:cxn modelId="{44434E8F-5627-4D7E-8B47-0AE72A9B0916}" srcId="{AA3BFD07-E9D9-4453-8BA9-60FE8C30E0F4}" destId="{7DED0A6E-9386-4596-B75F-A0AE2A73AEB0}" srcOrd="3" destOrd="0" parTransId="{BB39F232-6D53-4174-9C49-183969F275CC}" sibTransId="{18E2690A-34D3-4D06-93D7-0BE4A0B3C096}"/>
    <dgm:cxn modelId="{BEBBE99A-6EC6-41C4-863D-10741D1A4701}" srcId="{2C376281-F3B5-4BEB-B851-9C8EC0B73249}" destId="{FE7FE8C4-968B-444B-8969-0338E7AC16FA}" srcOrd="3" destOrd="0" parTransId="{E34D3DB8-444E-41C6-9CBE-8C52B47ADAAE}" sibTransId="{8E5B0CE6-829C-40B2-BA72-97836384376F}"/>
    <dgm:cxn modelId="{E0E6AB9E-96FF-43AB-81E7-98827D298CF5}" type="presOf" srcId="{C8E02719-6A7F-4A1B-BC1C-10E1FE31ACA2}" destId="{00D7D78D-2C87-4F3A-9BCD-BB9955438CE9}" srcOrd="0" destOrd="3" presId="urn:microsoft.com/office/officeart/2005/8/layout/hList6"/>
    <dgm:cxn modelId="{031768A0-9658-4057-8156-98E98349CC0C}" type="presOf" srcId="{082EC875-E031-4E3F-83E5-D634C7A2EE38}" destId="{883BEE68-BAF6-4930-BA87-14052EA14433}" srcOrd="0" destOrd="0" presId="urn:microsoft.com/office/officeart/2005/8/layout/hList6"/>
    <dgm:cxn modelId="{975DF9A2-3C58-46F6-B7E3-FFB2FB397630}" srcId="{AA3BFD07-E9D9-4453-8BA9-60FE8C30E0F4}" destId="{2C376281-F3B5-4BEB-B851-9C8EC0B73249}" srcOrd="2" destOrd="0" parTransId="{06E37392-3246-4A11-9177-86A585384894}" sibTransId="{AF673D21-FB1C-4C4A-AB4E-A513CCD3CAE1}"/>
    <dgm:cxn modelId="{12F8F5A3-8B35-4662-AF7F-B59575547DA3}" type="presOf" srcId="{9C0BE398-C951-468A-A751-0F9ED0715E8B}" destId="{AE136ABD-A041-41A8-9531-7D5CBC5F90A2}" srcOrd="0" destOrd="1" presId="urn:microsoft.com/office/officeart/2005/8/layout/hList6"/>
    <dgm:cxn modelId="{296408A8-074D-4D04-B9B0-C9F38B51DDF7}" srcId="{AA3BFD07-E9D9-4453-8BA9-60FE8C30E0F4}" destId="{082EC875-E031-4E3F-83E5-D634C7A2EE38}" srcOrd="0" destOrd="0" parTransId="{AD5ECB93-FD6D-4624-9A4A-74E7614DEF93}" sibTransId="{A4AC9340-A48A-4C13-BE7C-1D56517975B2}"/>
    <dgm:cxn modelId="{647B98B7-7458-474B-A6B8-031CB9BBA99A}" type="presOf" srcId="{EFFF254C-F558-43EF-9756-2FC621BF2165}" destId="{AE136ABD-A041-41A8-9531-7D5CBC5F90A2}" srcOrd="0" destOrd="2" presId="urn:microsoft.com/office/officeart/2005/8/layout/hList6"/>
    <dgm:cxn modelId="{DE5757B8-2FAE-41AA-957F-C2D0066E6F82}" type="presOf" srcId="{E75922C3-2EDE-4376-898F-C10BA5F72CE6}" destId="{883BEE68-BAF6-4930-BA87-14052EA14433}" srcOrd="0" destOrd="3" presId="urn:microsoft.com/office/officeart/2005/8/layout/hList6"/>
    <dgm:cxn modelId="{3C8E70BE-E790-4167-B808-38FF84FD4103}" srcId="{7DED0A6E-9386-4596-B75F-A0AE2A73AEB0}" destId="{925BF8C8-4943-4804-8451-694315FD687D}" srcOrd="2" destOrd="0" parTransId="{5D3796D4-89E8-48A9-9442-2CD7DCED9CE4}" sibTransId="{202C50DB-16AB-481A-96C8-E9E3812BA703}"/>
    <dgm:cxn modelId="{6A8AE2C7-00CD-4DB8-A4B5-25ACEF93BE3F}" type="presOf" srcId="{03624FA5-518C-49F7-A679-D35BFEB7405C}" destId="{883BEE68-BAF6-4930-BA87-14052EA14433}" srcOrd="0" destOrd="1" presId="urn:microsoft.com/office/officeart/2005/8/layout/hList6"/>
    <dgm:cxn modelId="{8CB38ECE-299F-497A-A901-FA8D1ACBBF5D}" srcId="{082EC875-E031-4E3F-83E5-D634C7A2EE38}" destId="{E75922C3-2EDE-4376-898F-C10BA5F72CE6}" srcOrd="2" destOrd="0" parTransId="{2BD913C6-E26A-4744-B466-4B115DB13DCB}" sibTransId="{AE4A49D1-7537-443F-9372-4B140B2943AB}"/>
    <dgm:cxn modelId="{920BFFD8-A5BA-43C7-803D-481608A48C1F}" srcId="{082EC875-E031-4E3F-83E5-D634C7A2EE38}" destId="{03624FA5-518C-49F7-A679-D35BFEB7405C}" srcOrd="0" destOrd="0" parTransId="{2A61BF74-AAD1-4143-A104-014169A18759}" sibTransId="{561328C0-5DF0-49B6-9ADB-CB453489FA3F}"/>
    <dgm:cxn modelId="{7F906ADA-28DF-4FAA-984D-923CE47BF314}" srcId="{AA3BFD07-E9D9-4453-8BA9-60FE8C30E0F4}" destId="{E0BCACF3-9AD2-4820-A6F6-407132DA008C}" srcOrd="1" destOrd="0" parTransId="{B9D39946-6F51-458B-9E29-977F6B21AC7F}" sibTransId="{88FEA12E-6F3D-475A-A90A-005F6947967C}"/>
    <dgm:cxn modelId="{AC4435E6-7A14-498A-AA5E-6E7BA8B579FD}" type="presOf" srcId="{4ACA6894-3E4E-480A-BE17-4DA0A0C91BAA}" destId="{A34D8D89-AAEC-4B5F-8D5D-3C661C088E19}" srcOrd="0" destOrd="2" presId="urn:microsoft.com/office/officeart/2005/8/layout/hList6"/>
    <dgm:cxn modelId="{EBC832E9-672B-4915-ABD8-E7CEB180EF52}" srcId="{9030F39F-B5EC-4AB4-9BC0-EC8195D5D698}" destId="{EFFF254C-F558-43EF-9756-2FC621BF2165}" srcOrd="1" destOrd="0" parTransId="{4F88FD26-8386-4D41-B5AA-BDAB29A03354}" sibTransId="{7E53A167-95CE-4A55-9039-6BD5292E453A}"/>
    <dgm:cxn modelId="{A0E02BF4-2DE4-4A6C-80B0-077322EDFBCA}" type="presOf" srcId="{E078EF5D-A66C-48FD-9D6F-604B527E5B2D}" destId="{B3E54DC6-B7A9-4F87-ADD9-95EBC3DEFF47}" srcOrd="0" destOrd="1" presId="urn:microsoft.com/office/officeart/2005/8/layout/hList6"/>
    <dgm:cxn modelId="{147387FB-0BE8-4F2B-829E-14803CB5B4E4}" type="presOf" srcId="{FE7FE8C4-968B-444B-8969-0338E7AC16FA}" destId="{00D7D78D-2C87-4F3A-9BCD-BB9955438CE9}" srcOrd="0" destOrd="4" presId="urn:microsoft.com/office/officeart/2005/8/layout/hList6"/>
    <dgm:cxn modelId="{C312E8FC-F8A3-4CA6-B1CE-97BADFF60E72}" type="presOf" srcId="{E0BCACF3-9AD2-4820-A6F6-407132DA008C}" destId="{B3E54DC6-B7A9-4F87-ADD9-95EBC3DEFF47}" srcOrd="0" destOrd="0" presId="urn:microsoft.com/office/officeart/2005/8/layout/hList6"/>
    <dgm:cxn modelId="{7F64287D-FED3-4239-8FBC-405EF3670983}" type="presParOf" srcId="{C4D1D17C-D00E-4FE2-9525-05B8FBA360AE}" destId="{883BEE68-BAF6-4930-BA87-14052EA14433}" srcOrd="0" destOrd="0" presId="urn:microsoft.com/office/officeart/2005/8/layout/hList6"/>
    <dgm:cxn modelId="{87C2F380-9D3A-41A7-BAD0-6BB549E04F6C}" type="presParOf" srcId="{C4D1D17C-D00E-4FE2-9525-05B8FBA360AE}" destId="{CA005BDE-89F1-491F-85CD-6885836AB685}" srcOrd="1" destOrd="0" presId="urn:microsoft.com/office/officeart/2005/8/layout/hList6"/>
    <dgm:cxn modelId="{C0BE19D1-3DBD-4C13-8162-5A98589367BC}" type="presParOf" srcId="{C4D1D17C-D00E-4FE2-9525-05B8FBA360AE}" destId="{B3E54DC6-B7A9-4F87-ADD9-95EBC3DEFF47}" srcOrd="2" destOrd="0" presId="urn:microsoft.com/office/officeart/2005/8/layout/hList6"/>
    <dgm:cxn modelId="{8C0E977E-AEAA-41AB-8372-80734B90B5DD}" type="presParOf" srcId="{C4D1D17C-D00E-4FE2-9525-05B8FBA360AE}" destId="{60082E85-B9FE-41AA-AA28-D1A76661C565}" srcOrd="3" destOrd="0" presId="urn:microsoft.com/office/officeart/2005/8/layout/hList6"/>
    <dgm:cxn modelId="{4B9425DD-C83B-4948-87FC-FEBBEE1C4E75}" type="presParOf" srcId="{C4D1D17C-D00E-4FE2-9525-05B8FBA360AE}" destId="{00D7D78D-2C87-4F3A-9BCD-BB9955438CE9}" srcOrd="4" destOrd="0" presId="urn:microsoft.com/office/officeart/2005/8/layout/hList6"/>
    <dgm:cxn modelId="{A3F13D33-8206-46D4-B709-2B3A68FA650F}" type="presParOf" srcId="{C4D1D17C-D00E-4FE2-9525-05B8FBA360AE}" destId="{1EF8E81D-380D-484A-B585-4CDD2353EFD7}" srcOrd="5" destOrd="0" presId="urn:microsoft.com/office/officeart/2005/8/layout/hList6"/>
    <dgm:cxn modelId="{24F05C4D-AB55-42E9-AD41-92FFE6780898}" type="presParOf" srcId="{C4D1D17C-D00E-4FE2-9525-05B8FBA360AE}" destId="{A34D8D89-AAEC-4B5F-8D5D-3C661C088E19}" srcOrd="6" destOrd="0" presId="urn:microsoft.com/office/officeart/2005/8/layout/hList6"/>
    <dgm:cxn modelId="{714BC23A-1C6E-4C23-BC03-77F64E911BE9}" type="presParOf" srcId="{C4D1D17C-D00E-4FE2-9525-05B8FBA360AE}" destId="{88277875-DCC4-4F7F-8D08-37E1E9081CAE}" srcOrd="7" destOrd="0" presId="urn:microsoft.com/office/officeart/2005/8/layout/hList6"/>
    <dgm:cxn modelId="{0919F7B4-2F23-4381-89AD-67B087AB71B5}" type="presParOf" srcId="{C4D1D17C-D00E-4FE2-9525-05B8FBA360AE}" destId="{AE136ABD-A041-41A8-9531-7D5CBC5F90A2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755E22-F316-44F7-9FFF-115EF794D362}" type="doc">
      <dgm:prSet loTypeId="urn:microsoft.com/office/officeart/2005/8/layout/chevron1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899464-A6E8-4C96-8844-CB9EEEDCFA95}">
      <dgm:prSet phldrT="[Text]" custT="1"/>
      <dgm:spPr/>
      <dgm:t>
        <a:bodyPr/>
        <a:lstStyle/>
        <a:p>
          <a:r>
            <a:rPr lang="en-US" sz="2000" dirty="0"/>
            <a:t>Level 1:</a:t>
          </a:r>
          <a:br>
            <a:rPr lang="en-US" sz="2000" dirty="0"/>
          </a:br>
          <a:r>
            <a:rPr lang="en-US" sz="2000" dirty="0"/>
            <a:t>Confused</a:t>
          </a:r>
          <a:br>
            <a:rPr lang="en-US" sz="2000" dirty="0"/>
          </a:br>
          <a:r>
            <a:rPr lang="en-US" sz="2000" dirty="0"/>
            <a:t>Fact-Finder</a:t>
          </a:r>
        </a:p>
      </dgm:t>
    </dgm:pt>
    <dgm:pt modelId="{69F1BF8C-EE70-4CB2-AC5E-3CBE6578E548}" type="parTrans" cxnId="{ACAEC96E-D1A9-489D-A130-3400F6753C85}">
      <dgm:prSet/>
      <dgm:spPr/>
      <dgm:t>
        <a:bodyPr/>
        <a:lstStyle/>
        <a:p>
          <a:endParaRPr lang="en-US"/>
        </a:p>
      </dgm:t>
    </dgm:pt>
    <dgm:pt modelId="{6191F0C5-7C60-43C9-A193-D618B61869A6}" type="sibTrans" cxnId="{ACAEC96E-D1A9-489D-A130-3400F6753C85}">
      <dgm:prSet/>
      <dgm:spPr/>
      <dgm:t>
        <a:bodyPr/>
        <a:lstStyle/>
        <a:p>
          <a:endParaRPr lang="en-US"/>
        </a:p>
      </dgm:t>
    </dgm:pt>
    <dgm:pt modelId="{1FF20C1E-810E-4D10-9D47-879576A189C9}">
      <dgm:prSet phldrT="[Text]" custT="1"/>
      <dgm:spPr/>
      <dgm:t>
        <a:bodyPr/>
        <a:lstStyle/>
        <a:p>
          <a:r>
            <a:rPr lang="en-US" sz="1800" dirty="0"/>
            <a:t>Supporting one conclusion denies the legitimacy of other valid viewpoints</a:t>
          </a:r>
        </a:p>
      </dgm:t>
    </dgm:pt>
    <dgm:pt modelId="{21E9A995-741E-4E2B-9840-7F976092487F}" type="parTrans" cxnId="{45EDC182-5DA5-4D26-B7FE-73AA2B79E8C2}">
      <dgm:prSet/>
      <dgm:spPr/>
      <dgm:t>
        <a:bodyPr/>
        <a:lstStyle/>
        <a:p>
          <a:endParaRPr lang="en-US"/>
        </a:p>
      </dgm:t>
    </dgm:pt>
    <dgm:pt modelId="{2216BE9B-38C8-4A5A-B6F3-A226975CCE59}" type="sibTrans" cxnId="{45EDC182-5DA5-4D26-B7FE-73AA2B79E8C2}">
      <dgm:prSet/>
      <dgm:spPr/>
      <dgm:t>
        <a:bodyPr/>
        <a:lstStyle/>
        <a:p>
          <a:endParaRPr lang="en-US"/>
        </a:p>
      </dgm:t>
    </dgm:pt>
    <dgm:pt modelId="{8D0CC0CB-2EC0-48F7-B076-B5B3F1EC9E7F}">
      <dgm:prSet phldrT="[Text]" custT="1"/>
      <dgm:spPr/>
      <dgm:t>
        <a:bodyPr/>
        <a:lstStyle/>
        <a:p>
          <a:r>
            <a:rPr lang="en-US" sz="2000" dirty="0"/>
            <a:t>Level 2:</a:t>
          </a:r>
          <a:br>
            <a:rPr lang="en-US" sz="2000" dirty="0"/>
          </a:br>
          <a:r>
            <a:rPr lang="en-US" sz="2000" dirty="0"/>
            <a:t>Biased</a:t>
          </a:r>
          <a:br>
            <a:rPr lang="en-US" sz="2000" dirty="0"/>
          </a:br>
          <a:r>
            <a:rPr lang="en-US" sz="2000" dirty="0"/>
            <a:t>Jumper</a:t>
          </a:r>
        </a:p>
      </dgm:t>
    </dgm:pt>
    <dgm:pt modelId="{D4F872B4-A844-4DCD-8FFE-C587940B633D}" type="parTrans" cxnId="{B93C47D2-B598-41AB-AAE9-97E730C3E6C8}">
      <dgm:prSet/>
      <dgm:spPr/>
      <dgm:t>
        <a:bodyPr/>
        <a:lstStyle/>
        <a:p>
          <a:endParaRPr lang="en-US"/>
        </a:p>
      </dgm:t>
    </dgm:pt>
    <dgm:pt modelId="{200FDC75-D8CF-4D3A-8BD7-07EE459B74E3}" type="sibTrans" cxnId="{B93C47D2-B598-41AB-AAE9-97E730C3E6C8}">
      <dgm:prSet/>
      <dgm:spPr/>
      <dgm:t>
        <a:bodyPr/>
        <a:lstStyle/>
        <a:p>
          <a:endParaRPr lang="en-US"/>
        </a:p>
      </dgm:t>
    </dgm:pt>
    <dgm:pt modelId="{0D04C46F-F19A-4426-A834-190E722ABC2B}">
      <dgm:prSet phldrT="[Text]" custT="1"/>
      <dgm:spPr/>
      <dgm:t>
        <a:bodyPr/>
        <a:lstStyle/>
        <a:p>
          <a:r>
            <a:rPr lang="en-US" sz="2000" dirty="0"/>
            <a:t>Level 3:</a:t>
          </a:r>
          <a:br>
            <a:rPr lang="en-US" sz="2000" dirty="0"/>
          </a:br>
          <a:r>
            <a:rPr lang="en-US" sz="2000" dirty="0"/>
            <a:t>Perpetual Analyzer</a:t>
          </a:r>
        </a:p>
      </dgm:t>
    </dgm:pt>
    <dgm:pt modelId="{7EC50B36-5AC8-4BD4-BC50-9AF39832310E}" type="parTrans" cxnId="{A78305A2-D97F-4820-992F-BBBB209DEA65}">
      <dgm:prSet/>
      <dgm:spPr/>
      <dgm:t>
        <a:bodyPr/>
        <a:lstStyle/>
        <a:p>
          <a:endParaRPr lang="en-US"/>
        </a:p>
      </dgm:t>
    </dgm:pt>
    <dgm:pt modelId="{069ED5CA-3DE3-45D7-9E86-550FB217E391}" type="sibTrans" cxnId="{A78305A2-D97F-4820-992F-BBBB209DEA65}">
      <dgm:prSet/>
      <dgm:spPr/>
      <dgm:t>
        <a:bodyPr/>
        <a:lstStyle/>
        <a:p>
          <a:endParaRPr lang="en-US"/>
        </a:p>
      </dgm:t>
    </dgm:pt>
    <dgm:pt modelId="{48CBAE3A-21D4-4E3B-81C9-CEF7E0A1A7B5}">
      <dgm:prSet phldrT="[Text]" custT="1"/>
      <dgm:spPr/>
      <dgm:t>
        <a:bodyPr/>
        <a:lstStyle/>
        <a:p>
          <a:r>
            <a:rPr lang="en-US" sz="1800" dirty="0"/>
            <a:t>All problems are “black and white”</a:t>
          </a:r>
        </a:p>
      </dgm:t>
    </dgm:pt>
    <dgm:pt modelId="{8DDEE357-7F4C-4543-AB1C-2A7251837A28}" type="parTrans" cxnId="{15BC83C8-6B0D-4288-BF81-588600CBAD23}">
      <dgm:prSet/>
      <dgm:spPr/>
      <dgm:t>
        <a:bodyPr/>
        <a:lstStyle/>
        <a:p>
          <a:endParaRPr lang="en-US"/>
        </a:p>
      </dgm:t>
    </dgm:pt>
    <dgm:pt modelId="{98867159-FA92-4EFF-BC30-93F5C296D9AB}" type="sibTrans" cxnId="{15BC83C8-6B0D-4288-BF81-588600CBAD23}">
      <dgm:prSet/>
      <dgm:spPr/>
      <dgm:t>
        <a:bodyPr/>
        <a:lstStyle/>
        <a:p>
          <a:endParaRPr lang="en-US"/>
        </a:p>
      </dgm:t>
    </dgm:pt>
    <dgm:pt modelId="{D819A7D7-DD28-4D62-8FE4-24BDEFAEAAB8}">
      <dgm:prSet phldrT="[Text]" custT="1"/>
      <dgm:spPr/>
      <dgm:t>
        <a:bodyPr/>
        <a:lstStyle/>
        <a:p>
          <a:r>
            <a:rPr lang="en-US" sz="1800" dirty="0"/>
            <a:t>Open-ended problems cannot be solved by anyone, including “experts”</a:t>
          </a:r>
        </a:p>
      </dgm:t>
    </dgm:pt>
    <dgm:pt modelId="{15671F10-9CA4-46FD-8AFC-0A8EA71C2622}" type="parTrans" cxnId="{2DF22CB7-856C-4712-8F58-A7126CF07F8B}">
      <dgm:prSet/>
      <dgm:spPr/>
      <dgm:t>
        <a:bodyPr/>
        <a:lstStyle/>
        <a:p>
          <a:endParaRPr lang="en-US"/>
        </a:p>
      </dgm:t>
    </dgm:pt>
    <dgm:pt modelId="{9328E96B-122B-44C8-AC6B-F330C9E5B040}" type="sibTrans" cxnId="{2DF22CB7-856C-4712-8F58-A7126CF07F8B}">
      <dgm:prSet/>
      <dgm:spPr/>
      <dgm:t>
        <a:bodyPr/>
        <a:lstStyle/>
        <a:p>
          <a:endParaRPr lang="en-US"/>
        </a:p>
      </dgm:t>
    </dgm:pt>
    <dgm:pt modelId="{05808A6A-AD9C-4F4A-8A31-758CCE635203}">
      <dgm:prSet phldrT="[Text]" custT="1"/>
      <dgm:spPr/>
      <dgm:t>
        <a:bodyPr/>
        <a:lstStyle/>
        <a:p>
          <a:r>
            <a:rPr lang="en-US" sz="1600" dirty="0"/>
            <a:t>Open-ended problems can be solved tentatively and pragmatically based on available information</a:t>
          </a:r>
        </a:p>
      </dgm:t>
    </dgm:pt>
    <dgm:pt modelId="{5BF44300-E942-4509-A511-0BDB8EA60B39}" type="parTrans" cxnId="{9F355BDA-0C27-4E3C-8E22-8D47782696F0}">
      <dgm:prSet/>
      <dgm:spPr/>
      <dgm:t>
        <a:bodyPr/>
        <a:lstStyle/>
        <a:p>
          <a:endParaRPr lang="en-US"/>
        </a:p>
      </dgm:t>
    </dgm:pt>
    <dgm:pt modelId="{77D14138-A5F3-4073-87E2-DF6891AB4835}" type="sibTrans" cxnId="{9F355BDA-0C27-4E3C-8E22-8D47782696F0}">
      <dgm:prSet/>
      <dgm:spPr/>
      <dgm:t>
        <a:bodyPr/>
        <a:lstStyle/>
        <a:p>
          <a:endParaRPr lang="en-US"/>
        </a:p>
      </dgm:t>
    </dgm:pt>
    <dgm:pt modelId="{A071C042-7187-44A2-B53E-9F7788000E83}">
      <dgm:prSet phldrT="[Text]" custT="1"/>
      <dgm:spPr/>
      <dgm:t>
        <a:bodyPr/>
        <a:lstStyle/>
        <a:p>
          <a:r>
            <a:rPr lang="en-US" sz="2000" dirty="0"/>
            <a:t>Level 4:</a:t>
          </a:r>
          <a:br>
            <a:rPr lang="en-US" sz="2000" dirty="0"/>
          </a:br>
          <a:r>
            <a:rPr lang="en-US" sz="2000" dirty="0"/>
            <a:t>Pragmatic Performer</a:t>
          </a:r>
        </a:p>
      </dgm:t>
    </dgm:pt>
    <dgm:pt modelId="{D4196DAB-9D3F-4434-8FE8-C4B817C39387}" type="parTrans" cxnId="{5F648E42-828B-43CD-8A3F-BD57472B89C2}">
      <dgm:prSet/>
      <dgm:spPr/>
      <dgm:t>
        <a:bodyPr/>
        <a:lstStyle/>
        <a:p>
          <a:endParaRPr lang="en-US"/>
        </a:p>
      </dgm:t>
    </dgm:pt>
    <dgm:pt modelId="{0C37D509-DDC6-4B4F-9AA2-66596E92724C}" type="sibTrans" cxnId="{5F648E42-828B-43CD-8A3F-BD57472B89C2}">
      <dgm:prSet/>
      <dgm:spPr/>
      <dgm:t>
        <a:bodyPr/>
        <a:lstStyle/>
        <a:p>
          <a:endParaRPr lang="en-US"/>
        </a:p>
      </dgm:t>
    </dgm:pt>
    <dgm:pt modelId="{A060690B-3A7D-4EBF-BD3D-981ACAAB950E}">
      <dgm:prSet phldrT="[Text]" custT="1"/>
      <dgm:spPr/>
      <dgm:t>
        <a:bodyPr/>
        <a:lstStyle/>
        <a:p>
          <a:r>
            <a:rPr lang="en-US" sz="1800" dirty="0"/>
            <a:t>The student’s job is to find the correct answer as provided by experts</a:t>
          </a:r>
        </a:p>
      </dgm:t>
    </dgm:pt>
    <dgm:pt modelId="{1F0C703B-2087-4C0C-88DC-B490444EC02E}" type="parTrans" cxnId="{F8F34197-45AF-4EDF-B294-81CD59126F17}">
      <dgm:prSet/>
      <dgm:spPr/>
      <dgm:t>
        <a:bodyPr/>
        <a:lstStyle/>
        <a:p>
          <a:endParaRPr lang="en-US"/>
        </a:p>
      </dgm:t>
    </dgm:pt>
    <dgm:pt modelId="{3EFDC53E-27B1-44FD-B252-6AA3F110E037}" type="sibTrans" cxnId="{F8F34197-45AF-4EDF-B294-81CD59126F17}">
      <dgm:prSet/>
      <dgm:spPr/>
      <dgm:t>
        <a:bodyPr/>
        <a:lstStyle/>
        <a:p>
          <a:endParaRPr lang="en-US"/>
        </a:p>
      </dgm:t>
    </dgm:pt>
    <dgm:pt modelId="{40A3D302-1A33-45E0-AE34-95D0A259746A}">
      <dgm:prSet phldrT="[Text]" custT="1"/>
      <dgm:spPr/>
      <dgm:t>
        <a:bodyPr/>
        <a:lstStyle/>
        <a:p>
          <a:r>
            <a:rPr lang="en-US" sz="1600" dirty="0"/>
            <a:t>No generalized principles or procedures exist for further investigation/ improvement</a:t>
          </a:r>
        </a:p>
      </dgm:t>
    </dgm:pt>
    <dgm:pt modelId="{F2064B07-18D3-42D7-A994-DA586C9384E6}" type="parTrans" cxnId="{8D0508AB-1A64-4285-A9D7-812C6C81090E}">
      <dgm:prSet/>
      <dgm:spPr/>
      <dgm:t>
        <a:bodyPr/>
        <a:lstStyle/>
        <a:p>
          <a:endParaRPr lang="en-US"/>
        </a:p>
      </dgm:t>
    </dgm:pt>
    <dgm:pt modelId="{5DC6ABB5-EA4B-4E23-9ABD-6EF7619335A6}" type="sibTrans" cxnId="{8D0508AB-1A64-4285-A9D7-812C6C81090E}">
      <dgm:prSet/>
      <dgm:spPr/>
      <dgm:t>
        <a:bodyPr/>
        <a:lstStyle/>
        <a:p>
          <a:endParaRPr lang="en-US"/>
        </a:p>
      </dgm:t>
    </dgm:pt>
    <dgm:pt modelId="{8C78E9FC-41DD-487C-BE47-0F57FBD0E693}">
      <dgm:prSet custT="1"/>
      <dgm:spPr/>
      <dgm:t>
        <a:bodyPr/>
        <a:lstStyle/>
        <a:p>
          <a:r>
            <a:rPr lang="en-US" sz="1800" dirty="0"/>
            <a:t>It is sufficient to generate arguments to support one’s own position</a:t>
          </a:r>
        </a:p>
      </dgm:t>
    </dgm:pt>
    <dgm:pt modelId="{845A986F-D4AA-4A0B-A0E9-E7A66A764DEA}" type="parTrans" cxnId="{7E662E89-3D07-43E7-9308-D2309CE37A47}">
      <dgm:prSet/>
      <dgm:spPr/>
      <dgm:t>
        <a:bodyPr/>
        <a:lstStyle/>
        <a:p>
          <a:endParaRPr lang="en-US"/>
        </a:p>
      </dgm:t>
    </dgm:pt>
    <dgm:pt modelId="{925B089B-D4F6-4E7A-957B-694AC564EB09}" type="sibTrans" cxnId="{7E662E89-3D07-43E7-9308-D2309CE37A47}">
      <dgm:prSet/>
      <dgm:spPr/>
      <dgm:t>
        <a:bodyPr/>
        <a:lstStyle/>
        <a:p>
          <a:endParaRPr lang="en-US"/>
        </a:p>
      </dgm:t>
    </dgm:pt>
    <dgm:pt modelId="{AA53D52E-C8C1-4770-B00C-AD938D5EB840}" type="pres">
      <dgm:prSet presAssocID="{A0755E22-F316-44F7-9FFF-115EF794D362}" presName="Name0" presStyleCnt="0">
        <dgm:presLayoutVars>
          <dgm:dir/>
          <dgm:animLvl val="lvl"/>
          <dgm:resizeHandles val="exact"/>
        </dgm:presLayoutVars>
      </dgm:prSet>
      <dgm:spPr/>
    </dgm:pt>
    <dgm:pt modelId="{B339AD71-3474-4261-BF2B-56CF98DB21E2}" type="pres">
      <dgm:prSet presAssocID="{F3899464-A6E8-4C96-8844-CB9EEEDCFA95}" presName="composite" presStyleCnt="0"/>
      <dgm:spPr/>
    </dgm:pt>
    <dgm:pt modelId="{4D5FE568-B5CA-414F-BD9F-F1C649FBCBBD}" type="pres">
      <dgm:prSet presAssocID="{F3899464-A6E8-4C96-8844-CB9EEEDCFA95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3C2E32C-3930-4F7B-81BE-8CD2AA003962}" type="pres">
      <dgm:prSet presAssocID="{F3899464-A6E8-4C96-8844-CB9EEEDCFA95}" presName="desTx" presStyleLbl="revTx" presStyleIdx="0" presStyleCnt="4">
        <dgm:presLayoutVars>
          <dgm:bulletEnabled val="1"/>
        </dgm:presLayoutVars>
      </dgm:prSet>
      <dgm:spPr/>
    </dgm:pt>
    <dgm:pt modelId="{C0F43AA9-5097-47F3-827B-8029D2C7E5FB}" type="pres">
      <dgm:prSet presAssocID="{6191F0C5-7C60-43C9-A193-D618B61869A6}" presName="space" presStyleCnt="0"/>
      <dgm:spPr/>
    </dgm:pt>
    <dgm:pt modelId="{273063A8-566A-4832-88AC-783DFE7D6A4B}" type="pres">
      <dgm:prSet presAssocID="{8D0CC0CB-2EC0-48F7-B076-B5B3F1EC9E7F}" presName="composite" presStyleCnt="0"/>
      <dgm:spPr/>
    </dgm:pt>
    <dgm:pt modelId="{F6C693D1-9455-462A-BC94-A46D3A3B350E}" type="pres">
      <dgm:prSet presAssocID="{8D0CC0CB-2EC0-48F7-B076-B5B3F1EC9E7F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661FF7B-A2C0-4BAC-80E4-C4C464B350FF}" type="pres">
      <dgm:prSet presAssocID="{8D0CC0CB-2EC0-48F7-B076-B5B3F1EC9E7F}" presName="desTx" presStyleLbl="revTx" presStyleIdx="1" presStyleCnt="4">
        <dgm:presLayoutVars>
          <dgm:bulletEnabled val="1"/>
        </dgm:presLayoutVars>
      </dgm:prSet>
      <dgm:spPr/>
    </dgm:pt>
    <dgm:pt modelId="{97C0F764-8C97-4A4E-8520-86C1EB086DCB}" type="pres">
      <dgm:prSet presAssocID="{200FDC75-D8CF-4D3A-8BD7-07EE459B74E3}" presName="space" presStyleCnt="0"/>
      <dgm:spPr/>
    </dgm:pt>
    <dgm:pt modelId="{3C0D4C8D-8F90-4546-BA60-04F862109192}" type="pres">
      <dgm:prSet presAssocID="{0D04C46F-F19A-4426-A834-190E722ABC2B}" presName="composite" presStyleCnt="0"/>
      <dgm:spPr/>
    </dgm:pt>
    <dgm:pt modelId="{752B8819-B058-4ADB-8246-0D1E4F09818B}" type="pres">
      <dgm:prSet presAssocID="{0D04C46F-F19A-4426-A834-190E722ABC2B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FD5EA6-B169-497A-8D81-57F4677F239E}" type="pres">
      <dgm:prSet presAssocID="{0D04C46F-F19A-4426-A834-190E722ABC2B}" presName="desTx" presStyleLbl="revTx" presStyleIdx="2" presStyleCnt="4">
        <dgm:presLayoutVars>
          <dgm:bulletEnabled val="1"/>
        </dgm:presLayoutVars>
      </dgm:prSet>
      <dgm:spPr/>
    </dgm:pt>
    <dgm:pt modelId="{0FE052C7-2A56-465F-97A9-74E312DD6FC7}" type="pres">
      <dgm:prSet presAssocID="{069ED5CA-3DE3-45D7-9E86-550FB217E391}" presName="space" presStyleCnt="0"/>
      <dgm:spPr/>
    </dgm:pt>
    <dgm:pt modelId="{7248C4F4-75B2-4F24-8E4D-344E7ACB5C9B}" type="pres">
      <dgm:prSet presAssocID="{A071C042-7187-44A2-B53E-9F7788000E83}" presName="composite" presStyleCnt="0"/>
      <dgm:spPr/>
    </dgm:pt>
    <dgm:pt modelId="{34B2819F-A2C8-4F38-AF33-28324D9DC0E3}" type="pres">
      <dgm:prSet presAssocID="{A071C042-7187-44A2-B53E-9F7788000E83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E28DFD8-C680-4749-BEA6-CDB1560F143E}" type="pres">
      <dgm:prSet presAssocID="{A071C042-7187-44A2-B53E-9F7788000E83}" presName="desTx" presStyleLbl="revTx" presStyleIdx="3" presStyleCnt="4">
        <dgm:presLayoutVars>
          <dgm:bulletEnabled val="1"/>
        </dgm:presLayoutVars>
      </dgm:prSet>
      <dgm:spPr/>
    </dgm:pt>
  </dgm:ptLst>
  <dgm:cxnLst>
    <dgm:cxn modelId="{A2FFD10C-FC57-4965-B38E-E1BE8052E869}" type="presOf" srcId="{1FF20C1E-810E-4D10-9D47-879576A189C9}" destId="{FDFD5EA6-B169-497A-8D81-57F4677F239E}" srcOrd="0" destOrd="0" presId="urn:microsoft.com/office/officeart/2005/8/layout/chevron1"/>
    <dgm:cxn modelId="{BD839918-3CEA-4EBB-9A70-B9AC8D0F9C0C}" type="presOf" srcId="{F3899464-A6E8-4C96-8844-CB9EEEDCFA95}" destId="{4D5FE568-B5CA-414F-BD9F-F1C649FBCBBD}" srcOrd="0" destOrd="0" presId="urn:microsoft.com/office/officeart/2005/8/layout/chevron1"/>
    <dgm:cxn modelId="{36A9BF1D-0E86-4171-8702-F12632701834}" type="presOf" srcId="{48CBAE3A-21D4-4E3B-81C9-CEF7E0A1A7B5}" destId="{43C2E32C-3930-4F7B-81BE-8CD2AA003962}" srcOrd="0" destOrd="0" presId="urn:microsoft.com/office/officeart/2005/8/layout/chevron1"/>
    <dgm:cxn modelId="{A4C59B22-0275-401F-B8BA-DF747C47C184}" type="presOf" srcId="{8C78E9FC-41DD-487C-BE47-0F57FBD0E693}" destId="{9661FF7B-A2C0-4BAC-80E4-C4C464B350FF}" srcOrd="0" destOrd="1" presId="urn:microsoft.com/office/officeart/2005/8/layout/chevron1"/>
    <dgm:cxn modelId="{04413E42-3823-48E4-A816-BE1327239E43}" type="presOf" srcId="{A060690B-3A7D-4EBF-BD3D-981ACAAB950E}" destId="{43C2E32C-3930-4F7B-81BE-8CD2AA003962}" srcOrd="0" destOrd="1" presId="urn:microsoft.com/office/officeart/2005/8/layout/chevron1"/>
    <dgm:cxn modelId="{5F648E42-828B-43CD-8A3F-BD57472B89C2}" srcId="{A0755E22-F316-44F7-9FFF-115EF794D362}" destId="{A071C042-7187-44A2-B53E-9F7788000E83}" srcOrd="3" destOrd="0" parTransId="{D4196DAB-9D3F-4434-8FE8-C4B817C39387}" sibTransId="{0C37D509-DDC6-4B4F-9AA2-66596E92724C}"/>
    <dgm:cxn modelId="{B1C94F64-A866-49D3-9874-FA6BA68A62F7}" type="presOf" srcId="{05808A6A-AD9C-4F4A-8A31-758CCE635203}" destId="{DE28DFD8-C680-4749-BEA6-CDB1560F143E}" srcOrd="0" destOrd="0" presId="urn:microsoft.com/office/officeart/2005/8/layout/chevron1"/>
    <dgm:cxn modelId="{D0FFE366-E7AD-4CB1-A3AC-23F7A17FCD2D}" type="presOf" srcId="{40A3D302-1A33-45E0-AE34-95D0A259746A}" destId="{DE28DFD8-C680-4749-BEA6-CDB1560F143E}" srcOrd="0" destOrd="1" presId="urn:microsoft.com/office/officeart/2005/8/layout/chevron1"/>
    <dgm:cxn modelId="{F5E4D547-647B-41EA-94D3-C6BD1B29EFC3}" type="presOf" srcId="{A0755E22-F316-44F7-9FFF-115EF794D362}" destId="{AA53D52E-C8C1-4770-B00C-AD938D5EB840}" srcOrd="0" destOrd="0" presId="urn:microsoft.com/office/officeart/2005/8/layout/chevron1"/>
    <dgm:cxn modelId="{ACAEC96E-D1A9-489D-A130-3400F6753C85}" srcId="{A0755E22-F316-44F7-9FFF-115EF794D362}" destId="{F3899464-A6E8-4C96-8844-CB9EEEDCFA95}" srcOrd="0" destOrd="0" parTransId="{69F1BF8C-EE70-4CB2-AC5E-3CBE6578E548}" sibTransId="{6191F0C5-7C60-43C9-A193-D618B61869A6}"/>
    <dgm:cxn modelId="{A9D72570-66B5-470D-911C-5A80E2BD8941}" type="presOf" srcId="{8D0CC0CB-2EC0-48F7-B076-B5B3F1EC9E7F}" destId="{F6C693D1-9455-462A-BC94-A46D3A3B350E}" srcOrd="0" destOrd="0" presId="urn:microsoft.com/office/officeart/2005/8/layout/chevron1"/>
    <dgm:cxn modelId="{C5957D81-5479-4B83-ACD7-38A3E9EBADEE}" type="presOf" srcId="{0D04C46F-F19A-4426-A834-190E722ABC2B}" destId="{752B8819-B058-4ADB-8246-0D1E4F09818B}" srcOrd="0" destOrd="0" presId="urn:microsoft.com/office/officeart/2005/8/layout/chevron1"/>
    <dgm:cxn modelId="{45EDC182-5DA5-4D26-B7FE-73AA2B79E8C2}" srcId="{0D04C46F-F19A-4426-A834-190E722ABC2B}" destId="{1FF20C1E-810E-4D10-9D47-879576A189C9}" srcOrd="0" destOrd="0" parTransId="{21E9A995-741E-4E2B-9840-7F976092487F}" sibTransId="{2216BE9B-38C8-4A5A-B6F3-A226975CCE59}"/>
    <dgm:cxn modelId="{7E662E89-3D07-43E7-9308-D2309CE37A47}" srcId="{8D0CC0CB-2EC0-48F7-B076-B5B3F1EC9E7F}" destId="{8C78E9FC-41DD-487C-BE47-0F57FBD0E693}" srcOrd="1" destOrd="0" parTransId="{845A986F-D4AA-4A0B-A0E9-E7A66A764DEA}" sibTransId="{925B089B-D4F6-4E7A-957B-694AC564EB09}"/>
    <dgm:cxn modelId="{B5C1A896-E981-4C6E-A085-C25A28A17B06}" type="presOf" srcId="{D819A7D7-DD28-4D62-8FE4-24BDEFAEAAB8}" destId="{9661FF7B-A2C0-4BAC-80E4-C4C464B350FF}" srcOrd="0" destOrd="0" presId="urn:microsoft.com/office/officeart/2005/8/layout/chevron1"/>
    <dgm:cxn modelId="{F8F34197-45AF-4EDF-B294-81CD59126F17}" srcId="{F3899464-A6E8-4C96-8844-CB9EEEDCFA95}" destId="{A060690B-3A7D-4EBF-BD3D-981ACAAB950E}" srcOrd="1" destOrd="0" parTransId="{1F0C703B-2087-4C0C-88DC-B490444EC02E}" sibTransId="{3EFDC53E-27B1-44FD-B252-6AA3F110E037}"/>
    <dgm:cxn modelId="{A78305A2-D97F-4820-992F-BBBB209DEA65}" srcId="{A0755E22-F316-44F7-9FFF-115EF794D362}" destId="{0D04C46F-F19A-4426-A834-190E722ABC2B}" srcOrd="2" destOrd="0" parTransId="{7EC50B36-5AC8-4BD4-BC50-9AF39832310E}" sibTransId="{069ED5CA-3DE3-45D7-9E86-550FB217E391}"/>
    <dgm:cxn modelId="{8D0508AB-1A64-4285-A9D7-812C6C81090E}" srcId="{A071C042-7187-44A2-B53E-9F7788000E83}" destId="{40A3D302-1A33-45E0-AE34-95D0A259746A}" srcOrd="1" destOrd="0" parTransId="{F2064B07-18D3-42D7-A994-DA586C9384E6}" sibTransId="{5DC6ABB5-EA4B-4E23-9ABD-6EF7619335A6}"/>
    <dgm:cxn modelId="{2DF22CB7-856C-4712-8F58-A7126CF07F8B}" srcId="{8D0CC0CB-2EC0-48F7-B076-B5B3F1EC9E7F}" destId="{D819A7D7-DD28-4D62-8FE4-24BDEFAEAAB8}" srcOrd="0" destOrd="0" parTransId="{15671F10-9CA4-46FD-8AFC-0A8EA71C2622}" sibTransId="{9328E96B-122B-44C8-AC6B-F330C9E5B040}"/>
    <dgm:cxn modelId="{15BC83C8-6B0D-4288-BF81-588600CBAD23}" srcId="{F3899464-A6E8-4C96-8844-CB9EEEDCFA95}" destId="{48CBAE3A-21D4-4E3B-81C9-CEF7E0A1A7B5}" srcOrd="0" destOrd="0" parTransId="{8DDEE357-7F4C-4543-AB1C-2A7251837A28}" sibTransId="{98867159-FA92-4EFF-BC30-93F5C296D9AB}"/>
    <dgm:cxn modelId="{B93C47D2-B598-41AB-AAE9-97E730C3E6C8}" srcId="{A0755E22-F316-44F7-9FFF-115EF794D362}" destId="{8D0CC0CB-2EC0-48F7-B076-B5B3F1EC9E7F}" srcOrd="1" destOrd="0" parTransId="{D4F872B4-A844-4DCD-8FFE-C587940B633D}" sibTransId="{200FDC75-D8CF-4D3A-8BD7-07EE459B74E3}"/>
    <dgm:cxn modelId="{C0622ED3-68B2-41FB-A3CB-F1829296B356}" type="presOf" srcId="{A071C042-7187-44A2-B53E-9F7788000E83}" destId="{34B2819F-A2C8-4F38-AF33-28324D9DC0E3}" srcOrd="0" destOrd="0" presId="urn:microsoft.com/office/officeart/2005/8/layout/chevron1"/>
    <dgm:cxn modelId="{9F355BDA-0C27-4E3C-8E22-8D47782696F0}" srcId="{A071C042-7187-44A2-B53E-9F7788000E83}" destId="{05808A6A-AD9C-4F4A-8A31-758CCE635203}" srcOrd="0" destOrd="0" parTransId="{5BF44300-E942-4509-A511-0BDB8EA60B39}" sibTransId="{77D14138-A5F3-4073-87E2-DF6891AB4835}"/>
    <dgm:cxn modelId="{52303D48-2F16-41D5-AF06-EE7A53B950EA}" type="presParOf" srcId="{AA53D52E-C8C1-4770-B00C-AD938D5EB840}" destId="{B339AD71-3474-4261-BF2B-56CF98DB21E2}" srcOrd="0" destOrd="0" presId="urn:microsoft.com/office/officeart/2005/8/layout/chevron1"/>
    <dgm:cxn modelId="{030A59A7-5E84-48FD-B4B6-CA28DB0DA43E}" type="presParOf" srcId="{B339AD71-3474-4261-BF2B-56CF98DB21E2}" destId="{4D5FE568-B5CA-414F-BD9F-F1C649FBCBBD}" srcOrd="0" destOrd="0" presId="urn:microsoft.com/office/officeart/2005/8/layout/chevron1"/>
    <dgm:cxn modelId="{F0B0B74F-C6E9-4AD9-85A3-3A447D5BB487}" type="presParOf" srcId="{B339AD71-3474-4261-BF2B-56CF98DB21E2}" destId="{43C2E32C-3930-4F7B-81BE-8CD2AA003962}" srcOrd="1" destOrd="0" presId="urn:microsoft.com/office/officeart/2005/8/layout/chevron1"/>
    <dgm:cxn modelId="{5A2EA4AD-3A0B-41F4-A5EB-E6AA9E9B0122}" type="presParOf" srcId="{AA53D52E-C8C1-4770-B00C-AD938D5EB840}" destId="{C0F43AA9-5097-47F3-827B-8029D2C7E5FB}" srcOrd="1" destOrd="0" presId="urn:microsoft.com/office/officeart/2005/8/layout/chevron1"/>
    <dgm:cxn modelId="{884C6CDD-C380-493D-9579-CB2963EC7C01}" type="presParOf" srcId="{AA53D52E-C8C1-4770-B00C-AD938D5EB840}" destId="{273063A8-566A-4832-88AC-783DFE7D6A4B}" srcOrd="2" destOrd="0" presId="urn:microsoft.com/office/officeart/2005/8/layout/chevron1"/>
    <dgm:cxn modelId="{EB122FC4-10D4-47BE-B760-A4D575579DED}" type="presParOf" srcId="{273063A8-566A-4832-88AC-783DFE7D6A4B}" destId="{F6C693D1-9455-462A-BC94-A46D3A3B350E}" srcOrd="0" destOrd="0" presId="urn:microsoft.com/office/officeart/2005/8/layout/chevron1"/>
    <dgm:cxn modelId="{B624FDED-1051-4ECF-854D-E43C367C2E98}" type="presParOf" srcId="{273063A8-566A-4832-88AC-783DFE7D6A4B}" destId="{9661FF7B-A2C0-4BAC-80E4-C4C464B350FF}" srcOrd="1" destOrd="0" presId="urn:microsoft.com/office/officeart/2005/8/layout/chevron1"/>
    <dgm:cxn modelId="{6DA56057-7107-4E3B-9790-E26D10693AF3}" type="presParOf" srcId="{AA53D52E-C8C1-4770-B00C-AD938D5EB840}" destId="{97C0F764-8C97-4A4E-8520-86C1EB086DCB}" srcOrd="3" destOrd="0" presId="urn:microsoft.com/office/officeart/2005/8/layout/chevron1"/>
    <dgm:cxn modelId="{C554F26A-7735-46B1-B102-B618E24298A5}" type="presParOf" srcId="{AA53D52E-C8C1-4770-B00C-AD938D5EB840}" destId="{3C0D4C8D-8F90-4546-BA60-04F862109192}" srcOrd="4" destOrd="0" presId="urn:microsoft.com/office/officeart/2005/8/layout/chevron1"/>
    <dgm:cxn modelId="{8C3AC91D-902A-4BE6-8BFB-370BDB219CB2}" type="presParOf" srcId="{3C0D4C8D-8F90-4546-BA60-04F862109192}" destId="{752B8819-B058-4ADB-8246-0D1E4F09818B}" srcOrd="0" destOrd="0" presId="urn:microsoft.com/office/officeart/2005/8/layout/chevron1"/>
    <dgm:cxn modelId="{56D699F6-2C70-4411-AFFB-EB95E7EE088E}" type="presParOf" srcId="{3C0D4C8D-8F90-4546-BA60-04F862109192}" destId="{FDFD5EA6-B169-497A-8D81-57F4677F239E}" srcOrd="1" destOrd="0" presId="urn:microsoft.com/office/officeart/2005/8/layout/chevron1"/>
    <dgm:cxn modelId="{4F60D3FE-EB59-4DC0-BAF8-535B87665F51}" type="presParOf" srcId="{AA53D52E-C8C1-4770-B00C-AD938D5EB840}" destId="{0FE052C7-2A56-465F-97A9-74E312DD6FC7}" srcOrd="5" destOrd="0" presId="urn:microsoft.com/office/officeart/2005/8/layout/chevron1"/>
    <dgm:cxn modelId="{97AA1C6A-A405-44D9-A867-A12EA8AAD477}" type="presParOf" srcId="{AA53D52E-C8C1-4770-B00C-AD938D5EB840}" destId="{7248C4F4-75B2-4F24-8E4D-344E7ACB5C9B}" srcOrd="6" destOrd="0" presId="urn:microsoft.com/office/officeart/2005/8/layout/chevron1"/>
    <dgm:cxn modelId="{6172E678-6903-472A-A93A-EB07AF883CCE}" type="presParOf" srcId="{7248C4F4-75B2-4F24-8E4D-344E7ACB5C9B}" destId="{34B2819F-A2C8-4F38-AF33-28324D9DC0E3}" srcOrd="0" destOrd="0" presId="urn:microsoft.com/office/officeart/2005/8/layout/chevron1"/>
    <dgm:cxn modelId="{DE8725F6-0A49-49C1-BEE4-96E96B0EC7F1}" type="presParOf" srcId="{7248C4F4-75B2-4F24-8E4D-344E7ACB5C9B}" destId="{DE28DFD8-C680-4749-BEA6-CDB1560F143E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C5E4A7-B6E0-435F-AAFF-5EA2F9DF3E99}" type="doc">
      <dgm:prSet loTypeId="urn:microsoft.com/office/officeart/2005/8/layout/process1" loCatId="process" qsTypeId="urn:microsoft.com/office/officeart/2005/8/quickstyle/simple2" qsCatId="simple" csTypeId="urn:microsoft.com/office/officeart/2005/8/colors/accent4_2" csCatId="accent4" phldr="1"/>
      <dgm:spPr/>
    </dgm:pt>
    <dgm:pt modelId="{5939309C-CB15-4696-AE2C-F73DF94CCD05}">
      <dgm:prSet phldrT="[Text]"/>
      <dgm:spPr/>
      <dgm:t>
        <a:bodyPr/>
        <a:lstStyle/>
        <a:p>
          <a:r>
            <a:rPr lang="en-US" b="0" dirty="0"/>
            <a:t>Level 1</a:t>
          </a:r>
          <a:br>
            <a:rPr lang="en-US" b="1" dirty="0"/>
          </a:br>
          <a:r>
            <a:rPr lang="en-US" b="1" dirty="0"/>
            <a:t>Confused</a:t>
          </a:r>
          <a:br>
            <a:rPr lang="en-US" b="1" dirty="0"/>
          </a:br>
          <a:r>
            <a:rPr lang="en-US" b="1" dirty="0"/>
            <a:t>Fact-Finder</a:t>
          </a:r>
          <a:endParaRPr lang="en-US" dirty="0"/>
        </a:p>
      </dgm:t>
    </dgm:pt>
    <dgm:pt modelId="{8459D897-F58A-4D82-AD1A-E12C94E64C60}" type="parTrans" cxnId="{A66D503F-2016-455D-8B51-CF86CB4F9526}">
      <dgm:prSet/>
      <dgm:spPr/>
      <dgm:t>
        <a:bodyPr/>
        <a:lstStyle/>
        <a:p>
          <a:endParaRPr lang="en-US"/>
        </a:p>
      </dgm:t>
    </dgm:pt>
    <dgm:pt modelId="{92F48BFF-2890-4BF3-9A29-CAFFAB77EFA9}" type="sibTrans" cxnId="{A66D503F-2016-455D-8B51-CF86CB4F9526}">
      <dgm:prSet/>
      <dgm:spPr/>
      <dgm:t>
        <a:bodyPr/>
        <a:lstStyle/>
        <a:p>
          <a:endParaRPr lang="en-US"/>
        </a:p>
      </dgm:t>
    </dgm:pt>
    <dgm:pt modelId="{25789BDC-2A7C-48B2-9E08-52A96EEE828B}">
      <dgm:prSet phldrT="[Text]"/>
      <dgm:spPr/>
      <dgm:t>
        <a:bodyPr/>
        <a:lstStyle/>
        <a:p>
          <a:r>
            <a:rPr lang="en-US" b="0" dirty="0"/>
            <a:t>Level 2</a:t>
          </a:r>
          <a:br>
            <a:rPr lang="en-US" b="0" dirty="0"/>
          </a:br>
          <a:r>
            <a:rPr lang="en-US" b="1" dirty="0"/>
            <a:t>Biased</a:t>
          </a:r>
          <a:br>
            <a:rPr lang="en-US" b="1" dirty="0"/>
          </a:br>
          <a:r>
            <a:rPr lang="en-US" b="1" dirty="0"/>
            <a:t>Jumper</a:t>
          </a:r>
          <a:endParaRPr lang="en-US" dirty="0"/>
        </a:p>
      </dgm:t>
    </dgm:pt>
    <dgm:pt modelId="{BBF784C7-0157-480D-89C9-1D72231D4D01}" type="parTrans" cxnId="{91596581-7201-4C9D-9E34-D4D6AF7D5541}">
      <dgm:prSet/>
      <dgm:spPr/>
      <dgm:t>
        <a:bodyPr/>
        <a:lstStyle/>
        <a:p>
          <a:endParaRPr lang="en-US"/>
        </a:p>
      </dgm:t>
    </dgm:pt>
    <dgm:pt modelId="{FAB2E0F8-4C4A-4988-A429-BF5015B5EC4A}" type="sibTrans" cxnId="{91596581-7201-4C9D-9E34-D4D6AF7D5541}">
      <dgm:prSet/>
      <dgm:spPr/>
      <dgm:t>
        <a:bodyPr/>
        <a:lstStyle/>
        <a:p>
          <a:endParaRPr lang="en-US"/>
        </a:p>
      </dgm:t>
    </dgm:pt>
    <dgm:pt modelId="{DE65FAF2-BF8E-438C-AF83-83D564511881}">
      <dgm:prSet phldrT="[Text]"/>
      <dgm:spPr/>
      <dgm:t>
        <a:bodyPr/>
        <a:lstStyle/>
        <a:p>
          <a:r>
            <a:rPr lang="en-US" b="0" dirty="0"/>
            <a:t>Level 3 </a:t>
          </a:r>
          <a:br>
            <a:rPr lang="en-US" b="0" dirty="0"/>
          </a:br>
          <a:r>
            <a:rPr lang="en-US" b="1" dirty="0"/>
            <a:t>Perpetual Analyzer</a:t>
          </a:r>
          <a:endParaRPr lang="en-US" dirty="0"/>
        </a:p>
      </dgm:t>
    </dgm:pt>
    <dgm:pt modelId="{44B37EBB-8597-4CAC-9F22-8295E3B3F2CA}" type="parTrans" cxnId="{6AE039CF-35ED-4F93-AB57-88929CB53DDB}">
      <dgm:prSet/>
      <dgm:spPr/>
      <dgm:t>
        <a:bodyPr/>
        <a:lstStyle/>
        <a:p>
          <a:endParaRPr lang="en-US"/>
        </a:p>
      </dgm:t>
    </dgm:pt>
    <dgm:pt modelId="{7C0907CC-481D-437D-8703-9F5D7CAA51F4}" type="sibTrans" cxnId="{6AE039CF-35ED-4F93-AB57-88929CB53DDB}">
      <dgm:prSet/>
      <dgm:spPr/>
      <dgm:t>
        <a:bodyPr/>
        <a:lstStyle/>
        <a:p>
          <a:endParaRPr lang="en-US"/>
        </a:p>
      </dgm:t>
    </dgm:pt>
    <dgm:pt modelId="{30E812DA-D528-4D7B-B1F7-966F07F7187C}">
      <dgm:prSet phldrT="[Text]"/>
      <dgm:spPr/>
      <dgm:t>
        <a:bodyPr/>
        <a:lstStyle/>
        <a:p>
          <a:r>
            <a:rPr lang="en-US" dirty="0"/>
            <a:t>Level 4</a:t>
          </a:r>
          <a:br>
            <a:rPr lang="en-US" dirty="0"/>
          </a:br>
          <a:r>
            <a:rPr lang="en-US" b="1" dirty="0"/>
            <a:t>Pragmatic Performer</a:t>
          </a:r>
          <a:endParaRPr lang="en-US" dirty="0"/>
        </a:p>
      </dgm:t>
    </dgm:pt>
    <dgm:pt modelId="{5149288D-64BA-4947-B586-DD0FBDC8ACA1}" type="parTrans" cxnId="{9024755F-D3D1-45BD-91EE-0AFF2908E281}">
      <dgm:prSet/>
      <dgm:spPr/>
      <dgm:t>
        <a:bodyPr/>
        <a:lstStyle/>
        <a:p>
          <a:endParaRPr lang="en-US"/>
        </a:p>
      </dgm:t>
    </dgm:pt>
    <dgm:pt modelId="{0A864FD7-0945-43ED-9241-12B462BB3221}" type="sibTrans" cxnId="{9024755F-D3D1-45BD-91EE-0AFF2908E281}">
      <dgm:prSet/>
      <dgm:spPr/>
      <dgm:t>
        <a:bodyPr/>
        <a:lstStyle/>
        <a:p>
          <a:endParaRPr lang="en-US"/>
        </a:p>
      </dgm:t>
    </dgm:pt>
    <dgm:pt modelId="{6040CE93-CE6B-4732-B57E-F89AF7F34DA5}" type="pres">
      <dgm:prSet presAssocID="{69C5E4A7-B6E0-435F-AAFF-5EA2F9DF3E99}" presName="Name0" presStyleCnt="0">
        <dgm:presLayoutVars>
          <dgm:dir/>
          <dgm:resizeHandles val="exact"/>
        </dgm:presLayoutVars>
      </dgm:prSet>
      <dgm:spPr/>
    </dgm:pt>
    <dgm:pt modelId="{F2341AF1-E109-403E-BDE6-0E3158D06D6D}" type="pres">
      <dgm:prSet presAssocID="{5939309C-CB15-4696-AE2C-F73DF94CCD05}" presName="node" presStyleLbl="node1" presStyleIdx="0" presStyleCnt="4">
        <dgm:presLayoutVars>
          <dgm:bulletEnabled val="1"/>
        </dgm:presLayoutVars>
      </dgm:prSet>
      <dgm:spPr/>
    </dgm:pt>
    <dgm:pt modelId="{BAD41133-345C-48E2-8F21-18CB8F960A04}" type="pres">
      <dgm:prSet presAssocID="{92F48BFF-2890-4BF3-9A29-CAFFAB77EFA9}" presName="sibTrans" presStyleLbl="sibTrans2D1" presStyleIdx="0" presStyleCnt="3"/>
      <dgm:spPr/>
    </dgm:pt>
    <dgm:pt modelId="{EA422361-B5D4-41EC-8F80-1CECB44C6BBD}" type="pres">
      <dgm:prSet presAssocID="{92F48BFF-2890-4BF3-9A29-CAFFAB77EFA9}" presName="connectorText" presStyleLbl="sibTrans2D1" presStyleIdx="0" presStyleCnt="3"/>
      <dgm:spPr/>
    </dgm:pt>
    <dgm:pt modelId="{68951444-3080-4594-825F-D6D846E21CA8}" type="pres">
      <dgm:prSet presAssocID="{25789BDC-2A7C-48B2-9E08-52A96EEE828B}" presName="node" presStyleLbl="node1" presStyleIdx="1" presStyleCnt="4">
        <dgm:presLayoutVars>
          <dgm:bulletEnabled val="1"/>
        </dgm:presLayoutVars>
      </dgm:prSet>
      <dgm:spPr/>
    </dgm:pt>
    <dgm:pt modelId="{4DE5ED26-63B3-4C1D-AB59-5F1CE67AFE43}" type="pres">
      <dgm:prSet presAssocID="{FAB2E0F8-4C4A-4988-A429-BF5015B5EC4A}" presName="sibTrans" presStyleLbl="sibTrans2D1" presStyleIdx="1" presStyleCnt="3"/>
      <dgm:spPr/>
    </dgm:pt>
    <dgm:pt modelId="{3C50FD0A-298A-4AB1-88B6-B69EEE1E60BC}" type="pres">
      <dgm:prSet presAssocID="{FAB2E0F8-4C4A-4988-A429-BF5015B5EC4A}" presName="connectorText" presStyleLbl="sibTrans2D1" presStyleIdx="1" presStyleCnt="3"/>
      <dgm:spPr/>
    </dgm:pt>
    <dgm:pt modelId="{FF963C21-9E32-43DD-B407-757346ECFD5B}" type="pres">
      <dgm:prSet presAssocID="{DE65FAF2-BF8E-438C-AF83-83D564511881}" presName="node" presStyleLbl="node1" presStyleIdx="2" presStyleCnt="4">
        <dgm:presLayoutVars>
          <dgm:bulletEnabled val="1"/>
        </dgm:presLayoutVars>
      </dgm:prSet>
      <dgm:spPr/>
    </dgm:pt>
    <dgm:pt modelId="{67C270AC-862C-4A55-9E70-5B7CE9661C87}" type="pres">
      <dgm:prSet presAssocID="{7C0907CC-481D-437D-8703-9F5D7CAA51F4}" presName="sibTrans" presStyleLbl="sibTrans2D1" presStyleIdx="2" presStyleCnt="3"/>
      <dgm:spPr/>
    </dgm:pt>
    <dgm:pt modelId="{424488DB-155C-41E5-931F-C49FC13F8B65}" type="pres">
      <dgm:prSet presAssocID="{7C0907CC-481D-437D-8703-9F5D7CAA51F4}" presName="connectorText" presStyleLbl="sibTrans2D1" presStyleIdx="2" presStyleCnt="3"/>
      <dgm:spPr/>
    </dgm:pt>
    <dgm:pt modelId="{D71DE524-EE83-43E4-A701-73ABF677ED3A}" type="pres">
      <dgm:prSet presAssocID="{30E812DA-D528-4D7B-B1F7-966F07F7187C}" presName="node" presStyleLbl="node1" presStyleIdx="3" presStyleCnt="4">
        <dgm:presLayoutVars>
          <dgm:bulletEnabled val="1"/>
        </dgm:presLayoutVars>
      </dgm:prSet>
      <dgm:spPr/>
    </dgm:pt>
  </dgm:ptLst>
  <dgm:cxnLst>
    <dgm:cxn modelId="{E03A742E-33E8-4B52-823B-29EE653976DE}" type="presOf" srcId="{92F48BFF-2890-4BF3-9A29-CAFFAB77EFA9}" destId="{BAD41133-345C-48E2-8F21-18CB8F960A04}" srcOrd="0" destOrd="0" presId="urn:microsoft.com/office/officeart/2005/8/layout/process1"/>
    <dgm:cxn modelId="{A01EAA2F-EC93-4EEF-A9ED-A5F6E889ECFF}" type="presOf" srcId="{5939309C-CB15-4696-AE2C-F73DF94CCD05}" destId="{F2341AF1-E109-403E-BDE6-0E3158D06D6D}" srcOrd="0" destOrd="0" presId="urn:microsoft.com/office/officeart/2005/8/layout/process1"/>
    <dgm:cxn modelId="{6B78ED36-067C-45E8-A229-760875E8A017}" type="presOf" srcId="{92F48BFF-2890-4BF3-9A29-CAFFAB77EFA9}" destId="{EA422361-B5D4-41EC-8F80-1CECB44C6BBD}" srcOrd="1" destOrd="0" presId="urn:microsoft.com/office/officeart/2005/8/layout/process1"/>
    <dgm:cxn modelId="{A66D503F-2016-455D-8B51-CF86CB4F9526}" srcId="{69C5E4A7-B6E0-435F-AAFF-5EA2F9DF3E99}" destId="{5939309C-CB15-4696-AE2C-F73DF94CCD05}" srcOrd="0" destOrd="0" parTransId="{8459D897-F58A-4D82-AD1A-E12C94E64C60}" sibTransId="{92F48BFF-2890-4BF3-9A29-CAFFAB77EFA9}"/>
    <dgm:cxn modelId="{9024755F-D3D1-45BD-91EE-0AFF2908E281}" srcId="{69C5E4A7-B6E0-435F-AAFF-5EA2F9DF3E99}" destId="{30E812DA-D528-4D7B-B1F7-966F07F7187C}" srcOrd="3" destOrd="0" parTransId="{5149288D-64BA-4947-B586-DD0FBDC8ACA1}" sibTransId="{0A864FD7-0945-43ED-9241-12B462BB3221}"/>
    <dgm:cxn modelId="{3C405760-8C34-458D-806C-437434153589}" type="presOf" srcId="{25789BDC-2A7C-48B2-9E08-52A96EEE828B}" destId="{68951444-3080-4594-825F-D6D846E21CA8}" srcOrd="0" destOrd="0" presId="urn:microsoft.com/office/officeart/2005/8/layout/process1"/>
    <dgm:cxn modelId="{5CAE3F78-38C6-4EB2-8DA5-08756F158F29}" type="presOf" srcId="{FAB2E0F8-4C4A-4988-A429-BF5015B5EC4A}" destId="{4DE5ED26-63B3-4C1D-AB59-5F1CE67AFE43}" srcOrd="0" destOrd="0" presId="urn:microsoft.com/office/officeart/2005/8/layout/process1"/>
    <dgm:cxn modelId="{EF1F217B-5FDC-4DE7-B851-49E173669147}" type="presOf" srcId="{FAB2E0F8-4C4A-4988-A429-BF5015B5EC4A}" destId="{3C50FD0A-298A-4AB1-88B6-B69EEE1E60BC}" srcOrd="1" destOrd="0" presId="urn:microsoft.com/office/officeart/2005/8/layout/process1"/>
    <dgm:cxn modelId="{91596581-7201-4C9D-9E34-D4D6AF7D5541}" srcId="{69C5E4A7-B6E0-435F-AAFF-5EA2F9DF3E99}" destId="{25789BDC-2A7C-48B2-9E08-52A96EEE828B}" srcOrd="1" destOrd="0" parTransId="{BBF784C7-0157-480D-89C9-1D72231D4D01}" sibTransId="{FAB2E0F8-4C4A-4988-A429-BF5015B5EC4A}"/>
    <dgm:cxn modelId="{F17C458A-6A0A-4E52-AD58-D502EA6C5185}" type="presOf" srcId="{30E812DA-D528-4D7B-B1F7-966F07F7187C}" destId="{D71DE524-EE83-43E4-A701-73ABF677ED3A}" srcOrd="0" destOrd="0" presId="urn:microsoft.com/office/officeart/2005/8/layout/process1"/>
    <dgm:cxn modelId="{D53CD88E-0307-43AA-8649-12B3F5A059FC}" type="presOf" srcId="{7C0907CC-481D-437D-8703-9F5D7CAA51F4}" destId="{424488DB-155C-41E5-931F-C49FC13F8B65}" srcOrd="1" destOrd="0" presId="urn:microsoft.com/office/officeart/2005/8/layout/process1"/>
    <dgm:cxn modelId="{24E08C99-DF15-4479-9CF5-ECF6674C6A8D}" type="presOf" srcId="{69C5E4A7-B6E0-435F-AAFF-5EA2F9DF3E99}" destId="{6040CE93-CE6B-4732-B57E-F89AF7F34DA5}" srcOrd="0" destOrd="0" presId="urn:microsoft.com/office/officeart/2005/8/layout/process1"/>
    <dgm:cxn modelId="{48E7CCCA-43A0-428F-A35F-AD0C994D2416}" type="presOf" srcId="{7C0907CC-481D-437D-8703-9F5D7CAA51F4}" destId="{67C270AC-862C-4A55-9E70-5B7CE9661C87}" srcOrd="0" destOrd="0" presId="urn:microsoft.com/office/officeart/2005/8/layout/process1"/>
    <dgm:cxn modelId="{6AE039CF-35ED-4F93-AB57-88929CB53DDB}" srcId="{69C5E4A7-B6E0-435F-AAFF-5EA2F9DF3E99}" destId="{DE65FAF2-BF8E-438C-AF83-83D564511881}" srcOrd="2" destOrd="0" parTransId="{44B37EBB-8597-4CAC-9F22-8295E3B3F2CA}" sibTransId="{7C0907CC-481D-437D-8703-9F5D7CAA51F4}"/>
    <dgm:cxn modelId="{2FFD2FEC-DA52-4628-92E4-CA7AE81A1A87}" type="presOf" srcId="{DE65FAF2-BF8E-438C-AF83-83D564511881}" destId="{FF963C21-9E32-43DD-B407-757346ECFD5B}" srcOrd="0" destOrd="0" presId="urn:microsoft.com/office/officeart/2005/8/layout/process1"/>
    <dgm:cxn modelId="{DA0201AB-B911-4C35-80B5-98BD605FFD8C}" type="presParOf" srcId="{6040CE93-CE6B-4732-B57E-F89AF7F34DA5}" destId="{F2341AF1-E109-403E-BDE6-0E3158D06D6D}" srcOrd="0" destOrd="0" presId="urn:microsoft.com/office/officeart/2005/8/layout/process1"/>
    <dgm:cxn modelId="{658FD82A-CD2F-4136-9FB8-485C61D23E08}" type="presParOf" srcId="{6040CE93-CE6B-4732-B57E-F89AF7F34DA5}" destId="{BAD41133-345C-48E2-8F21-18CB8F960A04}" srcOrd="1" destOrd="0" presId="urn:microsoft.com/office/officeart/2005/8/layout/process1"/>
    <dgm:cxn modelId="{CB37DA24-EAAB-4FEC-85F3-BF4C40628E21}" type="presParOf" srcId="{BAD41133-345C-48E2-8F21-18CB8F960A04}" destId="{EA422361-B5D4-41EC-8F80-1CECB44C6BBD}" srcOrd="0" destOrd="0" presId="urn:microsoft.com/office/officeart/2005/8/layout/process1"/>
    <dgm:cxn modelId="{F23B357B-DC5C-497D-A935-3692212AB9BB}" type="presParOf" srcId="{6040CE93-CE6B-4732-B57E-F89AF7F34DA5}" destId="{68951444-3080-4594-825F-D6D846E21CA8}" srcOrd="2" destOrd="0" presId="urn:microsoft.com/office/officeart/2005/8/layout/process1"/>
    <dgm:cxn modelId="{7032C743-5104-4459-95DC-4F056504C27C}" type="presParOf" srcId="{6040CE93-CE6B-4732-B57E-F89AF7F34DA5}" destId="{4DE5ED26-63B3-4C1D-AB59-5F1CE67AFE43}" srcOrd="3" destOrd="0" presId="urn:microsoft.com/office/officeart/2005/8/layout/process1"/>
    <dgm:cxn modelId="{02B2E296-2DBF-4149-A660-05F35D5220DA}" type="presParOf" srcId="{4DE5ED26-63B3-4C1D-AB59-5F1CE67AFE43}" destId="{3C50FD0A-298A-4AB1-88B6-B69EEE1E60BC}" srcOrd="0" destOrd="0" presId="urn:microsoft.com/office/officeart/2005/8/layout/process1"/>
    <dgm:cxn modelId="{452E0AF4-9C8A-43B5-8AB3-6003ADFAE015}" type="presParOf" srcId="{6040CE93-CE6B-4732-B57E-F89AF7F34DA5}" destId="{FF963C21-9E32-43DD-B407-757346ECFD5B}" srcOrd="4" destOrd="0" presId="urn:microsoft.com/office/officeart/2005/8/layout/process1"/>
    <dgm:cxn modelId="{F987D93F-7CEA-4144-91A5-55DE9C7DC7F3}" type="presParOf" srcId="{6040CE93-CE6B-4732-B57E-F89AF7F34DA5}" destId="{67C270AC-862C-4A55-9E70-5B7CE9661C87}" srcOrd="5" destOrd="0" presId="urn:microsoft.com/office/officeart/2005/8/layout/process1"/>
    <dgm:cxn modelId="{2907B7A4-1E07-4B6B-A624-0C8A125A46BD}" type="presParOf" srcId="{67C270AC-862C-4A55-9E70-5B7CE9661C87}" destId="{424488DB-155C-41E5-931F-C49FC13F8B65}" srcOrd="0" destOrd="0" presId="urn:microsoft.com/office/officeart/2005/8/layout/process1"/>
    <dgm:cxn modelId="{6FB827B1-20BF-40EE-98AF-A4982BD3CF6C}" type="presParOf" srcId="{6040CE93-CE6B-4732-B57E-F89AF7F34DA5}" destId="{D71DE524-EE83-43E4-A701-73ABF677ED3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A88E7E-6AC9-4B67-8B13-57787B3E742D}" type="doc">
      <dgm:prSet loTypeId="urn:microsoft.com/office/officeart/2005/8/layout/cycle1" loCatId="cycle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6731EB06-00EF-4B38-8217-37F5A705979C}">
      <dgm:prSet phldrT="[Text]"/>
      <dgm:spPr/>
      <dgm:t>
        <a:bodyPr/>
        <a:lstStyle/>
        <a:p>
          <a:r>
            <a:rPr lang="en-US" dirty="0"/>
            <a:t>Open-Ended Problems</a:t>
          </a:r>
        </a:p>
      </dgm:t>
    </dgm:pt>
    <dgm:pt modelId="{9F508474-68D3-42C5-A0D6-BD3507872C70}" type="parTrans" cxnId="{1064E5AA-0043-441D-B8E8-3B666F62EA88}">
      <dgm:prSet/>
      <dgm:spPr/>
      <dgm:t>
        <a:bodyPr/>
        <a:lstStyle/>
        <a:p>
          <a:endParaRPr lang="en-US"/>
        </a:p>
      </dgm:t>
    </dgm:pt>
    <dgm:pt modelId="{F938A9BF-5823-4768-8557-F9F23BBA4E36}" type="sibTrans" cxnId="{1064E5AA-0043-441D-B8E8-3B666F62EA88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CB55177-2325-40E2-8D76-DC5DC7AB6BC5}">
      <dgm:prSet phldrT="[Text]"/>
      <dgm:spPr/>
      <dgm:t>
        <a:bodyPr/>
        <a:lstStyle/>
        <a:p>
          <a:r>
            <a:rPr lang="en-US" dirty="0"/>
            <a:t>Questions for Multiple Levels</a:t>
          </a:r>
        </a:p>
      </dgm:t>
    </dgm:pt>
    <dgm:pt modelId="{678F36CC-6EF9-4372-A844-C71B9AB4695E}" type="parTrans" cxnId="{E4A6E132-B7A5-4A4D-B3CB-1A228A669658}">
      <dgm:prSet/>
      <dgm:spPr/>
      <dgm:t>
        <a:bodyPr/>
        <a:lstStyle/>
        <a:p>
          <a:endParaRPr lang="en-US"/>
        </a:p>
      </dgm:t>
    </dgm:pt>
    <dgm:pt modelId="{D5603EE4-63CE-429F-AAC0-ABB070E38A37}" type="sibTrans" cxnId="{E4A6E132-B7A5-4A4D-B3CB-1A228A669658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FBDAF67-A35F-4D27-B3DB-72CB6DDF3FE0}">
      <dgm:prSet phldrT="[Text]"/>
      <dgm:spPr/>
      <dgm:t>
        <a:bodyPr/>
        <a:lstStyle/>
        <a:p>
          <a:r>
            <a:rPr lang="en-US" dirty="0"/>
            <a:t>Student Responses</a:t>
          </a:r>
          <a:br>
            <a:rPr lang="en-US" dirty="0"/>
          </a:br>
          <a:r>
            <a:rPr lang="en-US" dirty="0"/>
            <a:t>by Level</a:t>
          </a:r>
        </a:p>
      </dgm:t>
    </dgm:pt>
    <dgm:pt modelId="{A7EF1CBA-749E-4DF4-AF6D-F387893815A6}" type="parTrans" cxnId="{89180C18-D813-45BC-98DF-64EBB9286ED4}">
      <dgm:prSet/>
      <dgm:spPr/>
      <dgm:t>
        <a:bodyPr/>
        <a:lstStyle/>
        <a:p>
          <a:endParaRPr lang="en-US"/>
        </a:p>
      </dgm:t>
    </dgm:pt>
    <dgm:pt modelId="{D3AFABDE-6EE6-4265-82AE-E190C3D9C947}" type="sibTrans" cxnId="{89180C18-D813-45BC-98DF-64EBB9286ED4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08A486-EDF8-4A10-B349-D760368A099B}">
      <dgm:prSet phldrT="[Text]"/>
      <dgm:spPr/>
      <dgm:t>
        <a:bodyPr/>
        <a:lstStyle/>
        <a:p>
          <a:r>
            <a:rPr lang="en-US"/>
            <a:t>Support and Feedback</a:t>
          </a:r>
        </a:p>
      </dgm:t>
    </dgm:pt>
    <dgm:pt modelId="{6724A647-3B1C-431B-BDEE-9691FB330F17}" type="parTrans" cxnId="{F41FA2F0-D37C-45B5-854B-67A0A364BB6B}">
      <dgm:prSet/>
      <dgm:spPr/>
      <dgm:t>
        <a:bodyPr/>
        <a:lstStyle/>
        <a:p>
          <a:endParaRPr lang="en-US"/>
        </a:p>
      </dgm:t>
    </dgm:pt>
    <dgm:pt modelId="{319E97D0-CC27-4153-86FD-BB42891C6604}" type="sibTrans" cxnId="{F41FA2F0-D37C-45B5-854B-67A0A364BB6B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F7DDEE16-9F29-46FA-A703-5F7899617F60}">
      <dgm:prSet phldrT="[Text]"/>
      <dgm:spPr/>
      <dgm:t>
        <a:bodyPr/>
        <a:lstStyle/>
        <a:p>
          <a:r>
            <a:rPr lang="en-US" dirty="0"/>
            <a:t>Many Opportunities to Practice</a:t>
          </a:r>
        </a:p>
      </dgm:t>
    </dgm:pt>
    <dgm:pt modelId="{1CD85A01-422D-406D-94AE-B0C8FE7FD764}" type="parTrans" cxnId="{4BB18977-92D0-4D87-904B-A6C6F71BC355}">
      <dgm:prSet/>
      <dgm:spPr/>
      <dgm:t>
        <a:bodyPr/>
        <a:lstStyle/>
        <a:p>
          <a:endParaRPr lang="en-US"/>
        </a:p>
      </dgm:t>
    </dgm:pt>
    <dgm:pt modelId="{4B6B8516-A05C-4C78-86AA-1D6A7768B7C1}" type="sibTrans" cxnId="{4BB18977-92D0-4D87-904B-A6C6F71BC355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76AF52E-A32E-416D-B389-9C8E9943681D}" type="pres">
      <dgm:prSet presAssocID="{73A88E7E-6AC9-4B67-8B13-57787B3E742D}" presName="cycle" presStyleCnt="0">
        <dgm:presLayoutVars>
          <dgm:dir/>
          <dgm:resizeHandles val="exact"/>
        </dgm:presLayoutVars>
      </dgm:prSet>
      <dgm:spPr/>
    </dgm:pt>
    <dgm:pt modelId="{52D1ACE9-ED43-4D75-8C08-1212ACCC5AFF}" type="pres">
      <dgm:prSet presAssocID="{6731EB06-00EF-4B38-8217-37F5A705979C}" presName="dummy" presStyleCnt="0"/>
      <dgm:spPr/>
    </dgm:pt>
    <dgm:pt modelId="{5525D3F3-CBC9-4E0D-8E72-A39BEF7AF1C4}" type="pres">
      <dgm:prSet presAssocID="{6731EB06-00EF-4B38-8217-37F5A705979C}" presName="node" presStyleLbl="revTx" presStyleIdx="0" presStyleCnt="5">
        <dgm:presLayoutVars>
          <dgm:bulletEnabled val="1"/>
        </dgm:presLayoutVars>
      </dgm:prSet>
      <dgm:spPr/>
    </dgm:pt>
    <dgm:pt modelId="{4EF77CE0-D22B-445C-8BB7-2972FE655C7E}" type="pres">
      <dgm:prSet presAssocID="{F938A9BF-5823-4768-8557-F9F23BBA4E36}" presName="sibTrans" presStyleLbl="node1" presStyleIdx="0" presStyleCnt="5"/>
      <dgm:spPr/>
    </dgm:pt>
    <dgm:pt modelId="{3C34E9BB-4EA7-48F3-BF3E-0F36AA99CFF4}" type="pres">
      <dgm:prSet presAssocID="{8CB55177-2325-40E2-8D76-DC5DC7AB6BC5}" presName="dummy" presStyleCnt="0"/>
      <dgm:spPr/>
    </dgm:pt>
    <dgm:pt modelId="{5E3F2F23-0905-4AAB-80CA-FABB6FA285F1}" type="pres">
      <dgm:prSet presAssocID="{8CB55177-2325-40E2-8D76-DC5DC7AB6BC5}" presName="node" presStyleLbl="revTx" presStyleIdx="1" presStyleCnt="5">
        <dgm:presLayoutVars>
          <dgm:bulletEnabled val="1"/>
        </dgm:presLayoutVars>
      </dgm:prSet>
      <dgm:spPr/>
    </dgm:pt>
    <dgm:pt modelId="{986A4A88-33A2-4E15-9B6E-C94203F6BFAF}" type="pres">
      <dgm:prSet presAssocID="{D5603EE4-63CE-429F-AAC0-ABB070E38A37}" presName="sibTrans" presStyleLbl="node1" presStyleIdx="1" presStyleCnt="5"/>
      <dgm:spPr/>
    </dgm:pt>
    <dgm:pt modelId="{1BB5940F-102A-4A14-884C-FB1878AE961E}" type="pres">
      <dgm:prSet presAssocID="{DFBDAF67-A35F-4D27-B3DB-72CB6DDF3FE0}" presName="dummy" presStyleCnt="0"/>
      <dgm:spPr/>
    </dgm:pt>
    <dgm:pt modelId="{ED9B8D66-6B40-4AB7-80A7-390ADA45EBA1}" type="pres">
      <dgm:prSet presAssocID="{DFBDAF67-A35F-4D27-B3DB-72CB6DDF3FE0}" presName="node" presStyleLbl="revTx" presStyleIdx="2" presStyleCnt="5">
        <dgm:presLayoutVars>
          <dgm:bulletEnabled val="1"/>
        </dgm:presLayoutVars>
      </dgm:prSet>
      <dgm:spPr/>
    </dgm:pt>
    <dgm:pt modelId="{3412140D-327F-40AF-941B-4C34F3EA064B}" type="pres">
      <dgm:prSet presAssocID="{D3AFABDE-6EE6-4265-82AE-E190C3D9C947}" presName="sibTrans" presStyleLbl="node1" presStyleIdx="2" presStyleCnt="5"/>
      <dgm:spPr/>
    </dgm:pt>
    <dgm:pt modelId="{5AADF74D-353B-4ABF-A325-C092D0117160}" type="pres">
      <dgm:prSet presAssocID="{E608A486-EDF8-4A10-B349-D760368A099B}" presName="dummy" presStyleCnt="0"/>
      <dgm:spPr/>
    </dgm:pt>
    <dgm:pt modelId="{CCB6E96A-B114-4E7C-AE35-9A18A8BE2460}" type="pres">
      <dgm:prSet presAssocID="{E608A486-EDF8-4A10-B349-D760368A099B}" presName="node" presStyleLbl="revTx" presStyleIdx="3" presStyleCnt="5">
        <dgm:presLayoutVars>
          <dgm:bulletEnabled val="1"/>
        </dgm:presLayoutVars>
      </dgm:prSet>
      <dgm:spPr/>
    </dgm:pt>
    <dgm:pt modelId="{869C0F39-F907-4338-A2E6-1FEBF3F357AE}" type="pres">
      <dgm:prSet presAssocID="{319E97D0-CC27-4153-86FD-BB42891C6604}" presName="sibTrans" presStyleLbl="node1" presStyleIdx="3" presStyleCnt="5"/>
      <dgm:spPr/>
    </dgm:pt>
    <dgm:pt modelId="{350D018D-B05E-4FDA-9E66-80DCAF864FDE}" type="pres">
      <dgm:prSet presAssocID="{F7DDEE16-9F29-46FA-A703-5F7899617F60}" presName="dummy" presStyleCnt="0"/>
      <dgm:spPr/>
    </dgm:pt>
    <dgm:pt modelId="{35470C4A-3E07-493E-8885-0C0106921974}" type="pres">
      <dgm:prSet presAssocID="{F7DDEE16-9F29-46FA-A703-5F7899617F60}" presName="node" presStyleLbl="revTx" presStyleIdx="4" presStyleCnt="5" custScaleX="136635">
        <dgm:presLayoutVars>
          <dgm:bulletEnabled val="1"/>
        </dgm:presLayoutVars>
      </dgm:prSet>
      <dgm:spPr/>
    </dgm:pt>
    <dgm:pt modelId="{DC305886-6BDC-41EC-AF03-5F38EA45DE04}" type="pres">
      <dgm:prSet presAssocID="{4B6B8516-A05C-4C78-86AA-1D6A7768B7C1}" presName="sibTrans" presStyleLbl="node1" presStyleIdx="4" presStyleCnt="5" custLinFactNeighborY="327"/>
      <dgm:spPr/>
    </dgm:pt>
  </dgm:ptLst>
  <dgm:cxnLst>
    <dgm:cxn modelId="{A55B7A11-3375-4461-A9CA-84D25F4D7C70}" type="presOf" srcId="{8CB55177-2325-40E2-8D76-DC5DC7AB6BC5}" destId="{5E3F2F23-0905-4AAB-80CA-FABB6FA285F1}" srcOrd="0" destOrd="0" presId="urn:microsoft.com/office/officeart/2005/8/layout/cycle1"/>
    <dgm:cxn modelId="{89180C18-D813-45BC-98DF-64EBB9286ED4}" srcId="{73A88E7E-6AC9-4B67-8B13-57787B3E742D}" destId="{DFBDAF67-A35F-4D27-B3DB-72CB6DDF3FE0}" srcOrd="2" destOrd="0" parTransId="{A7EF1CBA-749E-4DF4-AF6D-F387893815A6}" sibTransId="{D3AFABDE-6EE6-4265-82AE-E190C3D9C947}"/>
    <dgm:cxn modelId="{23512C1E-04AB-4305-92CC-078DD9980FC6}" type="presOf" srcId="{F938A9BF-5823-4768-8557-F9F23BBA4E36}" destId="{4EF77CE0-D22B-445C-8BB7-2972FE655C7E}" srcOrd="0" destOrd="0" presId="urn:microsoft.com/office/officeart/2005/8/layout/cycle1"/>
    <dgm:cxn modelId="{8E052B2D-33CB-414C-90AC-CC3E4A95197D}" type="presOf" srcId="{D3AFABDE-6EE6-4265-82AE-E190C3D9C947}" destId="{3412140D-327F-40AF-941B-4C34F3EA064B}" srcOrd="0" destOrd="0" presId="urn:microsoft.com/office/officeart/2005/8/layout/cycle1"/>
    <dgm:cxn modelId="{2B064832-CBE0-47F9-9D20-035B32E1CD9E}" type="presOf" srcId="{D5603EE4-63CE-429F-AAC0-ABB070E38A37}" destId="{986A4A88-33A2-4E15-9B6E-C94203F6BFAF}" srcOrd="0" destOrd="0" presId="urn:microsoft.com/office/officeart/2005/8/layout/cycle1"/>
    <dgm:cxn modelId="{E4A6E132-B7A5-4A4D-B3CB-1A228A669658}" srcId="{73A88E7E-6AC9-4B67-8B13-57787B3E742D}" destId="{8CB55177-2325-40E2-8D76-DC5DC7AB6BC5}" srcOrd="1" destOrd="0" parTransId="{678F36CC-6EF9-4372-A844-C71B9AB4695E}" sibTransId="{D5603EE4-63CE-429F-AAC0-ABB070E38A37}"/>
    <dgm:cxn modelId="{B3A8DF48-9DCA-473A-B5A0-C20846253E52}" type="presOf" srcId="{6731EB06-00EF-4B38-8217-37F5A705979C}" destId="{5525D3F3-CBC9-4E0D-8E72-A39BEF7AF1C4}" srcOrd="0" destOrd="0" presId="urn:microsoft.com/office/officeart/2005/8/layout/cycle1"/>
    <dgm:cxn modelId="{2FCB4A52-3F9F-4EBC-B80F-02E14C60EF23}" type="presOf" srcId="{F7DDEE16-9F29-46FA-A703-5F7899617F60}" destId="{35470C4A-3E07-493E-8885-0C0106921974}" srcOrd="0" destOrd="0" presId="urn:microsoft.com/office/officeart/2005/8/layout/cycle1"/>
    <dgm:cxn modelId="{863D3674-A5E9-4836-9A0E-825B7B7E1F84}" type="presOf" srcId="{73A88E7E-6AC9-4B67-8B13-57787B3E742D}" destId="{776AF52E-A32E-416D-B389-9C8E9943681D}" srcOrd="0" destOrd="0" presId="urn:microsoft.com/office/officeart/2005/8/layout/cycle1"/>
    <dgm:cxn modelId="{4BB18977-92D0-4D87-904B-A6C6F71BC355}" srcId="{73A88E7E-6AC9-4B67-8B13-57787B3E742D}" destId="{F7DDEE16-9F29-46FA-A703-5F7899617F60}" srcOrd="4" destOrd="0" parTransId="{1CD85A01-422D-406D-94AE-B0C8FE7FD764}" sibTransId="{4B6B8516-A05C-4C78-86AA-1D6A7768B7C1}"/>
    <dgm:cxn modelId="{DE2B248A-3746-4DEE-9DAA-719A9A3E8AD3}" type="presOf" srcId="{4B6B8516-A05C-4C78-86AA-1D6A7768B7C1}" destId="{DC305886-6BDC-41EC-AF03-5F38EA45DE04}" srcOrd="0" destOrd="0" presId="urn:microsoft.com/office/officeart/2005/8/layout/cycle1"/>
    <dgm:cxn modelId="{5C2A9A8C-9500-4DB3-B3CD-EF18E907BE05}" type="presOf" srcId="{DFBDAF67-A35F-4D27-B3DB-72CB6DDF3FE0}" destId="{ED9B8D66-6B40-4AB7-80A7-390ADA45EBA1}" srcOrd="0" destOrd="0" presId="urn:microsoft.com/office/officeart/2005/8/layout/cycle1"/>
    <dgm:cxn modelId="{1064E5AA-0043-441D-B8E8-3B666F62EA88}" srcId="{73A88E7E-6AC9-4B67-8B13-57787B3E742D}" destId="{6731EB06-00EF-4B38-8217-37F5A705979C}" srcOrd="0" destOrd="0" parTransId="{9F508474-68D3-42C5-A0D6-BD3507872C70}" sibTransId="{F938A9BF-5823-4768-8557-F9F23BBA4E36}"/>
    <dgm:cxn modelId="{8A8F2CCF-2950-4071-AA44-7FBDDADCD71D}" type="presOf" srcId="{E608A486-EDF8-4A10-B349-D760368A099B}" destId="{CCB6E96A-B114-4E7C-AE35-9A18A8BE2460}" srcOrd="0" destOrd="0" presId="urn:microsoft.com/office/officeart/2005/8/layout/cycle1"/>
    <dgm:cxn modelId="{251CE7E3-582B-4995-B6D7-053784000D5B}" type="presOf" srcId="{319E97D0-CC27-4153-86FD-BB42891C6604}" destId="{869C0F39-F907-4338-A2E6-1FEBF3F357AE}" srcOrd="0" destOrd="0" presId="urn:microsoft.com/office/officeart/2005/8/layout/cycle1"/>
    <dgm:cxn modelId="{F41FA2F0-D37C-45B5-854B-67A0A364BB6B}" srcId="{73A88E7E-6AC9-4B67-8B13-57787B3E742D}" destId="{E608A486-EDF8-4A10-B349-D760368A099B}" srcOrd="3" destOrd="0" parTransId="{6724A647-3B1C-431B-BDEE-9691FB330F17}" sibTransId="{319E97D0-CC27-4153-86FD-BB42891C6604}"/>
    <dgm:cxn modelId="{FAF06160-BF0F-41A1-B76B-5D9B6AE199D4}" type="presParOf" srcId="{776AF52E-A32E-416D-B389-9C8E9943681D}" destId="{52D1ACE9-ED43-4D75-8C08-1212ACCC5AFF}" srcOrd="0" destOrd="0" presId="urn:microsoft.com/office/officeart/2005/8/layout/cycle1"/>
    <dgm:cxn modelId="{C2F94DAF-4BFE-49A9-9761-CBCCA0599615}" type="presParOf" srcId="{776AF52E-A32E-416D-B389-9C8E9943681D}" destId="{5525D3F3-CBC9-4E0D-8E72-A39BEF7AF1C4}" srcOrd="1" destOrd="0" presId="urn:microsoft.com/office/officeart/2005/8/layout/cycle1"/>
    <dgm:cxn modelId="{3A7C1C1B-37C4-4C19-AA92-660ED1737C70}" type="presParOf" srcId="{776AF52E-A32E-416D-B389-9C8E9943681D}" destId="{4EF77CE0-D22B-445C-8BB7-2972FE655C7E}" srcOrd="2" destOrd="0" presId="urn:microsoft.com/office/officeart/2005/8/layout/cycle1"/>
    <dgm:cxn modelId="{9BFDE3E7-D46D-4CA8-B07B-5BD66F604F1B}" type="presParOf" srcId="{776AF52E-A32E-416D-B389-9C8E9943681D}" destId="{3C34E9BB-4EA7-48F3-BF3E-0F36AA99CFF4}" srcOrd="3" destOrd="0" presId="urn:microsoft.com/office/officeart/2005/8/layout/cycle1"/>
    <dgm:cxn modelId="{69DA2667-0666-4E0C-9D06-39F033779A0F}" type="presParOf" srcId="{776AF52E-A32E-416D-B389-9C8E9943681D}" destId="{5E3F2F23-0905-4AAB-80CA-FABB6FA285F1}" srcOrd="4" destOrd="0" presId="urn:microsoft.com/office/officeart/2005/8/layout/cycle1"/>
    <dgm:cxn modelId="{DB9B8189-4131-4DAA-87E6-F1CEC676802A}" type="presParOf" srcId="{776AF52E-A32E-416D-B389-9C8E9943681D}" destId="{986A4A88-33A2-4E15-9B6E-C94203F6BFAF}" srcOrd="5" destOrd="0" presId="urn:microsoft.com/office/officeart/2005/8/layout/cycle1"/>
    <dgm:cxn modelId="{14208C02-BC24-491D-A5A2-988EB7B6F297}" type="presParOf" srcId="{776AF52E-A32E-416D-B389-9C8E9943681D}" destId="{1BB5940F-102A-4A14-884C-FB1878AE961E}" srcOrd="6" destOrd="0" presId="urn:microsoft.com/office/officeart/2005/8/layout/cycle1"/>
    <dgm:cxn modelId="{4D86BDEA-74AE-4784-B929-C9469A882DCD}" type="presParOf" srcId="{776AF52E-A32E-416D-B389-9C8E9943681D}" destId="{ED9B8D66-6B40-4AB7-80A7-390ADA45EBA1}" srcOrd="7" destOrd="0" presId="urn:microsoft.com/office/officeart/2005/8/layout/cycle1"/>
    <dgm:cxn modelId="{9F6425FE-FC14-4D76-81EB-38F71F894150}" type="presParOf" srcId="{776AF52E-A32E-416D-B389-9C8E9943681D}" destId="{3412140D-327F-40AF-941B-4C34F3EA064B}" srcOrd="8" destOrd="0" presId="urn:microsoft.com/office/officeart/2005/8/layout/cycle1"/>
    <dgm:cxn modelId="{D84F98C3-5927-4666-9AAB-C218D7EC14EE}" type="presParOf" srcId="{776AF52E-A32E-416D-B389-9C8E9943681D}" destId="{5AADF74D-353B-4ABF-A325-C092D0117160}" srcOrd="9" destOrd="0" presId="urn:microsoft.com/office/officeart/2005/8/layout/cycle1"/>
    <dgm:cxn modelId="{7BBEFEAE-C1EF-4F0A-BB6C-D2C0997A97A6}" type="presParOf" srcId="{776AF52E-A32E-416D-B389-9C8E9943681D}" destId="{CCB6E96A-B114-4E7C-AE35-9A18A8BE2460}" srcOrd="10" destOrd="0" presId="urn:microsoft.com/office/officeart/2005/8/layout/cycle1"/>
    <dgm:cxn modelId="{FF7B7E70-A5CB-4EFF-BAA7-90CDCDF4C4C6}" type="presParOf" srcId="{776AF52E-A32E-416D-B389-9C8E9943681D}" destId="{869C0F39-F907-4338-A2E6-1FEBF3F357AE}" srcOrd="11" destOrd="0" presId="urn:microsoft.com/office/officeart/2005/8/layout/cycle1"/>
    <dgm:cxn modelId="{17B7EBA8-8E70-452E-A5B1-700F969C9C5A}" type="presParOf" srcId="{776AF52E-A32E-416D-B389-9C8E9943681D}" destId="{350D018D-B05E-4FDA-9E66-80DCAF864FDE}" srcOrd="12" destOrd="0" presId="urn:microsoft.com/office/officeart/2005/8/layout/cycle1"/>
    <dgm:cxn modelId="{B9114A03-8E24-4A2D-AEBF-4AEA2D9D46AB}" type="presParOf" srcId="{776AF52E-A32E-416D-B389-9C8E9943681D}" destId="{35470C4A-3E07-493E-8885-0C0106921974}" srcOrd="13" destOrd="0" presId="urn:microsoft.com/office/officeart/2005/8/layout/cycle1"/>
    <dgm:cxn modelId="{ACC85159-30BD-4949-91A5-C468B81C615E}" type="presParOf" srcId="{776AF52E-A32E-416D-B389-9C8E9943681D}" destId="{DC305886-6BDC-41EC-AF03-5F38EA45DE04}" srcOrd="14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BEE68-BAF6-4930-BA87-14052EA14433}">
      <dsp:nvSpPr>
        <dsp:cNvPr id="0" name=""/>
        <dsp:cNvSpPr/>
      </dsp:nvSpPr>
      <dsp:spPr>
        <a:xfrm rot="16200000">
          <a:off x="-1493034" y="1499256"/>
          <a:ext cx="5181600" cy="21830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Level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Confused Fact-Finder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Little/No Critical Thinking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Looks for Only One Correct Answer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Confused by Uncertainties</a:t>
          </a:r>
        </a:p>
      </dsp:txBody>
      <dsp:txXfrm rot="5400000">
        <a:off x="6222" y="1036320"/>
        <a:ext cx="2183087" cy="3108960"/>
      </dsp:txXfrm>
    </dsp:sp>
    <dsp:sp modelId="{B3E54DC6-B7A9-4F87-ADD9-95EBC3DEFF47}">
      <dsp:nvSpPr>
        <dsp:cNvPr id="0" name=""/>
        <dsp:cNvSpPr/>
      </dsp:nvSpPr>
      <dsp:spPr>
        <a:xfrm rot="16200000">
          <a:off x="853784" y="1499256"/>
          <a:ext cx="5181600" cy="21830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Level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Biased </a:t>
          </a:r>
          <a:br>
            <a:rPr lang="en-US" sz="2000" b="1" kern="1200" dirty="0"/>
          </a:br>
          <a:r>
            <a:rPr lang="en-US" sz="2000" b="1" kern="1200" dirty="0"/>
            <a:t>Jumper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Partial Critical Thinking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Weak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Biased and Overly Strong Conclusions</a:t>
          </a:r>
        </a:p>
      </dsp:txBody>
      <dsp:txXfrm rot="5400000">
        <a:off x="2353040" y="1036320"/>
        <a:ext cx="2183087" cy="3108960"/>
      </dsp:txXfrm>
    </dsp:sp>
    <dsp:sp modelId="{00D7D78D-2C87-4F3A-9BCD-BB9955438CE9}">
      <dsp:nvSpPr>
        <dsp:cNvPr id="0" name=""/>
        <dsp:cNvSpPr/>
      </dsp:nvSpPr>
      <dsp:spPr>
        <a:xfrm rot="16200000">
          <a:off x="3200603" y="1499256"/>
          <a:ext cx="5181600" cy="21830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Level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Perpetual Analyzer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Emergent Critical Thinking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Strong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Weak or No Conclusions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Unable to Prioritize</a:t>
          </a:r>
        </a:p>
      </dsp:txBody>
      <dsp:txXfrm rot="5400000">
        <a:off x="4699859" y="1036320"/>
        <a:ext cx="2183087" cy="3108960"/>
      </dsp:txXfrm>
    </dsp:sp>
    <dsp:sp modelId="{A34D8D89-AAEC-4B5F-8D5D-3C661C088E19}">
      <dsp:nvSpPr>
        <dsp:cNvPr id="0" name=""/>
        <dsp:cNvSpPr/>
      </dsp:nvSpPr>
      <dsp:spPr>
        <a:xfrm rot="16200000">
          <a:off x="5547422" y="1499256"/>
          <a:ext cx="5181600" cy="21830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Level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Pragmatic Performer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Competent Critical Thinking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Strong Analysis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Well-Founded Conclusions Using Valid Priorities</a:t>
          </a:r>
        </a:p>
      </dsp:txBody>
      <dsp:txXfrm rot="5400000">
        <a:off x="7046678" y="1036320"/>
        <a:ext cx="2183087" cy="3108960"/>
      </dsp:txXfrm>
    </dsp:sp>
    <dsp:sp modelId="{AE136ABD-A041-41A8-9531-7D5CBC5F90A2}">
      <dsp:nvSpPr>
        <dsp:cNvPr id="0" name=""/>
        <dsp:cNvSpPr/>
      </dsp:nvSpPr>
      <dsp:spPr>
        <a:xfrm rot="16200000">
          <a:off x="7894241" y="1499256"/>
          <a:ext cx="5181600" cy="2183087"/>
        </a:xfrm>
        <a:prstGeom prst="flowChartManualOperati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Level 5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Strategic Revisioner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Expert Critical Thinking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 Addition to Level 4, SYSTEMATICALLY: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Addresses Limitations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Creates New Knowledge</a:t>
          </a:r>
        </a:p>
      </dsp:txBody>
      <dsp:txXfrm rot="5400000">
        <a:off x="9393497" y="1036320"/>
        <a:ext cx="2183087" cy="3108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FE568-B5CA-414F-BD9F-F1C649FBCBBD}">
      <dsp:nvSpPr>
        <dsp:cNvPr id="0" name=""/>
        <dsp:cNvSpPr/>
      </dsp:nvSpPr>
      <dsp:spPr>
        <a:xfrm>
          <a:off x="4235" y="662097"/>
          <a:ext cx="2982629" cy="11930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1:</a:t>
          </a:r>
          <a:br>
            <a:rPr lang="en-US" sz="2000" kern="1200" dirty="0"/>
          </a:br>
          <a:r>
            <a:rPr lang="en-US" sz="2000" kern="1200" dirty="0"/>
            <a:t>Confused</a:t>
          </a:r>
          <a:br>
            <a:rPr lang="en-US" sz="2000" kern="1200" dirty="0"/>
          </a:br>
          <a:r>
            <a:rPr lang="en-US" sz="2000" kern="1200" dirty="0"/>
            <a:t>Fact-Finder</a:t>
          </a:r>
        </a:p>
      </dsp:txBody>
      <dsp:txXfrm>
        <a:off x="600761" y="662097"/>
        <a:ext cx="1789578" cy="1193051"/>
      </dsp:txXfrm>
    </dsp:sp>
    <dsp:sp modelId="{43C2E32C-3930-4F7B-81BE-8CD2AA003962}">
      <dsp:nvSpPr>
        <dsp:cNvPr id="0" name=""/>
        <dsp:cNvSpPr/>
      </dsp:nvSpPr>
      <dsp:spPr>
        <a:xfrm>
          <a:off x="4235" y="2004280"/>
          <a:ext cx="2386103" cy="20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problems are “black and white”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student’s job is to find the correct answer as provided by experts</a:t>
          </a:r>
        </a:p>
      </dsp:txBody>
      <dsp:txXfrm>
        <a:off x="4235" y="2004280"/>
        <a:ext cx="2386103" cy="2056640"/>
      </dsp:txXfrm>
    </dsp:sp>
    <dsp:sp modelId="{F6C693D1-9455-462A-BC94-A46D3A3B350E}">
      <dsp:nvSpPr>
        <dsp:cNvPr id="0" name=""/>
        <dsp:cNvSpPr/>
      </dsp:nvSpPr>
      <dsp:spPr>
        <a:xfrm>
          <a:off x="2770865" y="662097"/>
          <a:ext cx="2982629" cy="11930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2:</a:t>
          </a:r>
          <a:br>
            <a:rPr lang="en-US" sz="2000" kern="1200" dirty="0"/>
          </a:br>
          <a:r>
            <a:rPr lang="en-US" sz="2000" kern="1200" dirty="0"/>
            <a:t>Biased</a:t>
          </a:r>
          <a:br>
            <a:rPr lang="en-US" sz="2000" kern="1200" dirty="0"/>
          </a:br>
          <a:r>
            <a:rPr lang="en-US" sz="2000" kern="1200" dirty="0"/>
            <a:t>Jumper</a:t>
          </a:r>
        </a:p>
      </dsp:txBody>
      <dsp:txXfrm>
        <a:off x="3367391" y="662097"/>
        <a:ext cx="1789578" cy="1193051"/>
      </dsp:txXfrm>
    </dsp:sp>
    <dsp:sp modelId="{9661FF7B-A2C0-4BAC-80E4-C4C464B350FF}">
      <dsp:nvSpPr>
        <dsp:cNvPr id="0" name=""/>
        <dsp:cNvSpPr/>
      </dsp:nvSpPr>
      <dsp:spPr>
        <a:xfrm>
          <a:off x="2770865" y="2004280"/>
          <a:ext cx="2386103" cy="20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Open-ended problems cannot be solved by anyone, including “experts”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It is sufficient to generate arguments to support one’s own position</a:t>
          </a:r>
        </a:p>
      </dsp:txBody>
      <dsp:txXfrm>
        <a:off x="2770865" y="2004280"/>
        <a:ext cx="2386103" cy="2056640"/>
      </dsp:txXfrm>
    </dsp:sp>
    <dsp:sp modelId="{752B8819-B058-4ADB-8246-0D1E4F09818B}">
      <dsp:nvSpPr>
        <dsp:cNvPr id="0" name=""/>
        <dsp:cNvSpPr/>
      </dsp:nvSpPr>
      <dsp:spPr>
        <a:xfrm>
          <a:off x="5537494" y="662097"/>
          <a:ext cx="2982629" cy="11930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3:</a:t>
          </a:r>
          <a:br>
            <a:rPr lang="en-US" sz="2000" kern="1200" dirty="0"/>
          </a:br>
          <a:r>
            <a:rPr lang="en-US" sz="2000" kern="1200" dirty="0"/>
            <a:t>Perpetual Analyzer</a:t>
          </a:r>
        </a:p>
      </dsp:txBody>
      <dsp:txXfrm>
        <a:off x="6134020" y="662097"/>
        <a:ext cx="1789578" cy="1193051"/>
      </dsp:txXfrm>
    </dsp:sp>
    <dsp:sp modelId="{FDFD5EA6-B169-497A-8D81-57F4677F239E}">
      <dsp:nvSpPr>
        <dsp:cNvPr id="0" name=""/>
        <dsp:cNvSpPr/>
      </dsp:nvSpPr>
      <dsp:spPr>
        <a:xfrm>
          <a:off x="5537494" y="2004280"/>
          <a:ext cx="2386103" cy="20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Supporting one conclusion denies the legitimacy of other valid viewpoints</a:t>
          </a:r>
        </a:p>
      </dsp:txBody>
      <dsp:txXfrm>
        <a:off x="5537494" y="2004280"/>
        <a:ext cx="2386103" cy="2056640"/>
      </dsp:txXfrm>
    </dsp:sp>
    <dsp:sp modelId="{34B2819F-A2C8-4F38-AF33-28324D9DC0E3}">
      <dsp:nvSpPr>
        <dsp:cNvPr id="0" name=""/>
        <dsp:cNvSpPr/>
      </dsp:nvSpPr>
      <dsp:spPr>
        <a:xfrm>
          <a:off x="8304123" y="662097"/>
          <a:ext cx="2982629" cy="1193051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4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4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Level 4:</a:t>
          </a:r>
          <a:br>
            <a:rPr lang="en-US" sz="2000" kern="1200" dirty="0"/>
          </a:br>
          <a:r>
            <a:rPr lang="en-US" sz="2000" kern="1200" dirty="0"/>
            <a:t>Pragmatic Performer</a:t>
          </a:r>
        </a:p>
      </dsp:txBody>
      <dsp:txXfrm>
        <a:off x="8900649" y="662097"/>
        <a:ext cx="1789578" cy="1193051"/>
      </dsp:txXfrm>
    </dsp:sp>
    <dsp:sp modelId="{DE28DFD8-C680-4749-BEA6-CDB1560F143E}">
      <dsp:nvSpPr>
        <dsp:cNvPr id="0" name=""/>
        <dsp:cNvSpPr/>
      </dsp:nvSpPr>
      <dsp:spPr>
        <a:xfrm>
          <a:off x="8304123" y="2004280"/>
          <a:ext cx="2386103" cy="2056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Open-ended problems can be solved tentatively and pragmatically based on available information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No generalized principles or procedures exist for further investigation/ improvement</a:t>
          </a:r>
        </a:p>
      </dsp:txBody>
      <dsp:txXfrm>
        <a:off x="8304123" y="2004280"/>
        <a:ext cx="2386103" cy="2056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41AF1-E109-403E-BDE6-0E3158D06D6D}">
      <dsp:nvSpPr>
        <dsp:cNvPr id="0" name=""/>
        <dsp:cNvSpPr/>
      </dsp:nvSpPr>
      <dsp:spPr>
        <a:xfrm>
          <a:off x="5038" y="528"/>
          <a:ext cx="2203152" cy="1321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Level 1</a:t>
          </a:r>
          <a:br>
            <a:rPr lang="en-US" sz="2500" b="1" kern="1200" dirty="0"/>
          </a:br>
          <a:r>
            <a:rPr lang="en-US" sz="2500" b="1" kern="1200" dirty="0"/>
            <a:t>Confused</a:t>
          </a:r>
          <a:br>
            <a:rPr lang="en-US" sz="2500" b="1" kern="1200" dirty="0"/>
          </a:br>
          <a:r>
            <a:rPr lang="en-US" sz="2500" b="1" kern="1200" dirty="0"/>
            <a:t>Fact-Finder</a:t>
          </a:r>
          <a:endParaRPr lang="en-US" sz="2500" kern="1200" dirty="0"/>
        </a:p>
      </dsp:txBody>
      <dsp:txXfrm>
        <a:off x="43755" y="39245"/>
        <a:ext cx="2125718" cy="1244457"/>
      </dsp:txXfrm>
    </dsp:sp>
    <dsp:sp modelId="{BAD41133-345C-48E2-8F21-18CB8F960A04}">
      <dsp:nvSpPr>
        <dsp:cNvPr id="0" name=""/>
        <dsp:cNvSpPr/>
      </dsp:nvSpPr>
      <dsp:spPr>
        <a:xfrm>
          <a:off x="2428506" y="388283"/>
          <a:ext cx="467068" cy="54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428506" y="497559"/>
        <a:ext cx="326948" cy="327829"/>
      </dsp:txXfrm>
    </dsp:sp>
    <dsp:sp modelId="{68951444-3080-4594-825F-D6D846E21CA8}">
      <dsp:nvSpPr>
        <dsp:cNvPr id="0" name=""/>
        <dsp:cNvSpPr/>
      </dsp:nvSpPr>
      <dsp:spPr>
        <a:xfrm>
          <a:off x="3089451" y="528"/>
          <a:ext cx="2203152" cy="1321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Level 2</a:t>
          </a:r>
          <a:br>
            <a:rPr lang="en-US" sz="2500" b="0" kern="1200" dirty="0"/>
          </a:br>
          <a:r>
            <a:rPr lang="en-US" sz="2500" b="1" kern="1200" dirty="0"/>
            <a:t>Biased</a:t>
          </a:r>
          <a:br>
            <a:rPr lang="en-US" sz="2500" b="1" kern="1200" dirty="0"/>
          </a:br>
          <a:r>
            <a:rPr lang="en-US" sz="2500" b="1" kern="1200" dirty="0"/>
            <a:t>Jumper</a:t>
          </a:r>
          <a:endParaRPr lang="en-US" sz="2500" kern="1200" dirty="0"/>
        </a:p>
      </dsp:txBody>
      <dsp:txXfrm>
        <a:off x="3128168" y="39245"/>
        <a:ext cx="2125718" cy="1244457"/>
      </dsp:txXfrm>
    </dsp:sp>
    <dsp:sp modelId="{4DE5ED26-63B3-4C1D-AB59-5F1CE67AFE43}">
      <dsp:nvSpPr>
        <dsp:cNvPr id="0" name=""/>
        <dsp:cNvSpPr/>
      </dsp:nvSpPr>
      <dsp:spPr>
        <a:xfrm>
          <a:off x="5512919" y="388283"/>
          <a:ext cx="467068" cy="54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512919" y="497559"/>
        <a:ext cx="326948" cy="327829"/>
      </dsp:txXfrm>
    </dsp:sp>
    <dsp:sp modelId="{FF963C21-9E32-43DD-B407-757346ECFD5B}">
      <dsp:nvSpPr>
        <dsp:cNvPr id="0" name=""/>
        <dsp:cNvSpPr/>
      </dsp:nvSpPr>
      <dsp:spPr>
        <a:xfrm>
          <a:off x="6173864" y="528"/>
          <a:ext cx="2203152" cy="1321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kern="1200" dirty="0"/>
            <a:t>Level 3 </a:t>
          </a:r>
          <a:br>
            <a:rPr lang="en-US" sz="2500" b="0" kern="1200" dirty="0"/>
          </a:br>
          <a:r>
            <a:rPr lang="en-US" sz="2500" b="1" kern="1200" dirty="0"/>
            <a:t>Perpetual Analyzer</a:t>
          </a:r>
          <a:endParaRPr lang="en-US" sz="2500" kern="1200" dirty="0"/>
        </a:p>
      </dsp:txBody>
      <dsp:txXfrm>
        <a:off x="6212581" y="39245"/>
        <a:ext cx="2125718" cy="1244457"/>
      </dsp:txXfrm>
    </dsp:sp>
    <dsp:sp modelId="{67C270AC-862C-4A55-9E70-5B7CE9661C87}">
      <dsp:nvSpPr>
        <dsp:cNvPr id="0" name=""/>
        <dsp:cNvSpPr/>
      </dsp:nvSpPr>
      <dsp:spPr>
        <a:xfrm>
          <a:off x="8597332" y="388283"/>
          <a:ext cx="467068" cy="5463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8597332" y="497559"/>
        <a:ext cx="326948" cy="327829"/>
      </dsp:txXfrm>
    </dsp:sp>
    <dsp:sp modelId="{D71DE524-EE83-43E4-A701-73ABF677ED3A}">
      <dsp:nvSpPr>
        <dsp:cNvPr id="0" name=""/>
        <dsp:cNvSpPr/>
      </dsp:nvSpPr>
      <dsp:spPr>
        <a:xfrm>
          <a:off x="9258277" y="528"/>
          <a:ext cx="2203152" cy="13218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Level 4</a:t>
          </a:r>
          <a:br>
            <a:rPr lang="en-US" sz="2500" kern="1200" dirty="0"/>
          </a:br>
          <a:r>
            <a:rPr lang="en-US" sz="2500" b="1" kern="1200" dirty="0"/>
            <a:t>Pragmatic Performer</a:t>
          </a:r>
          <a:endParaRPr lang="en-US" sz="2500" kern="1200" dirty="0"/>
        </a:p>
      </dsp:txBody>
      <dsp:txXfrm>
        <a:off x="9296994" y="39245"/>
        <a:ext cx="2125718" cy="1244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5D3F3-CBC9-4E0D-8E72-A39BEF7AF1C4}">
      <dsp:nvSpPr>
        <dsp:cNvPr id="0" name=""/>
        <dsp:cNvSpPr/>
      </dsp:nvSpPr>
      <dsp:spPr>
        <a:xfrm>
          <a:off x="6299483" y="45842"/>
          <a:ext cx="1527849" cy="152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Open-Ended Problems</a:t>
          </a:r>
        </a:p>
      </dsp:txBody>
      <dsp:txXfrm>
        <a:off x="6299483" y="45842"/>
        <a:ext cx="1527849" cy="1527849"/>
      </dsp:txXfrm>
    </dsp:sp>
    <dsp:sp modelId="{4EF77CE0-D22B-445C-8BB7-2972FE655C7E}">
      <dsp:nvSpPr>
        <dsp:cNvPr id="0" name=""/>
        <dsp:cNvSpPr/>
      </dsp:nvSpPr>
      <dsp:spPr>
        <a:xfrm>
          <a:off x="2700236" y="1017"/>
          <a:ext cx="5734886" cy="5734886"/>
        </a:xfrm>
        <a:prstGeom prst="circularArrow">
          <a:avLst>
            <a:gd name="adj1" fmla="val 5195"/>
            <a:gd name="adj2" fmla="val 335542"/>
            <a:gd name="adj3" fmla="val 21294755"/>
            <a:gd name="adj4" fmla="val 19764913"/>
            <a:gd name="adj5" fmla="val 6061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E3F2F23-0905-4AAB-80CA-FABB6FA285F1}">
      <dsp:nvSpPr>
        <dsp:cNvPr id="0" name=""/>
        <dsp:cNvSpPr/>
      </dsp:nvSpPr>
      <dsp:spPr>
        <a:xfrm>
          <a:off x="7223894" y="2890886"/>
          <a:ext cx="1527849" cy="152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Questions for Multiple Levels</a:t>
          </a:r>
        </a:p>
      </dsp:txBody>
      <dsp:txXfrm>
        <a:off x="7223894" y="2890886"/>
        <a:ext cx="1527849" cy="1527849"/>
      </dsp:txXfrm>
    </dsp:sp>
    <dsp:sp modelId="{986A4A88-33A2-4E15-9B6E-C94203F6BFAF}">
      <dsp:nvSpPr>
        <dsp:cNvPr id="0" name=""/>
        <dsp:cNvSpPr/>
      </dsp:nvSpPr>
      <dsp:spPr>
        <a:xfrm>
          <a:off x="2700236" y="1017"/>
          <a:ext cx="5734886" cy="5734886"/>
        </a:xfrm>
        <a:prstGeom prst="circularArrow">
          <a:avLst>
            <a:gd name="adj1" fmla="val 5195"/>
            <a:gd name="adj2" fmla="val 335542"/>
            <a:gd name="adj3" fmla="val 4016267"/>
            <a:gd name="adj4" fmla="val 2251992"/>
            <a:gd name="adj5" fmla="val 6061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9B8D66-6B40-4AB7-80A7-390ADA45EBA1}">
      <dsp:nvSpPr>
        <dsp:cNvPr id="0" name=""/>
        <dsp:cNvSpPr/>
      </dsp:nvSpPr>
      <dsp:spPr>
        <a:xfrm>
          <a:off x="4803755" y="4649220"/>
          <a:ext cx="1527849" cy="152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Student Responses</a:t>
          </a:r>
          <a:br>
            <a:rPr lang="en-US" sz="2600" kern="1200" dirty="0"/>
          </a:br>
          <a:r>
            <a:rPr lang="en-US" sz="2600" kern="1200" dirty="0"/>
            <a:t>by Level</a:t>
          </a:r>
        </a:p>
      </dsp:txBody>
      <dsp:txXfrm>
        <a:off x="4803755" y="4649220"/>
        <a:ext cx="1527849" cy="1527849"/>
      </dsp:txXfrm>
    </dsp:sp>
    <dsp:sp modelId="{3412140D-327F-40AF-941B-4C34F3EA064B}">
      <dsp:nvSpPr>
        <dsp:cNvPr id="0" name=""/>
        <dsp:cNvSpPr/>
      </dsp:nvSpPr>
      <dsp:spPr>
        <a:xfrm>
          <a:off x="2700236" y="1017"/>
          <a:ext cx="5734886" cy="5734886"/>
        </a:xfrm>
        <a:prstGeom prst="circularArrow">
          <a:avLst>
            <a:gd name="adj1" fmla="val 5195"/>
            <a:gd name="adj2" fmla="val 335542"/>
            <a:gd name="adj3" fmla="val 8212466"/>
            <a:gd name="adj4" fmla="val 6448192"/>
            <a:gd name="adj5" fmla="val 6061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CB6E96A-B114-4E7C-AE35-9A18A8BE2460}">
      <dsp:nvSpPr>
        <dsp:cNvPr id="0" name=""/>
        <dsp:cNvSpPr/>
      </dsp:nvSpPr>
      <dsp:spPr>
        <a:xfrm>
          <a:off x="2383616" y="2890886"/>
          <a:ext cx="1527849" cy="152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Support and Feedback</a:t>
          </a:r>
        </a:p>
      </dsp:txBody>
      <dsp:txXfrm>
        <a:off x="2383616" y="2890886"/>
        <a:ext cx="1527849" cy="1527849"/>
      </dsp:txXfrm>
    </dsp:sp>
    <dsp:sp modelId="{869C0F39-F907-4338-A2E6-1FEBF3F357AE}">
      <dsp:nvSpPr>
        <dsp:cNvPr id="0" name=""/>
        <dsp:cNvSpPr/>
      </dsp:nvSpPr>
      <dsp:spPr>
        <a:xfrm>
          <a:off x="2700236" y="1017"/>
          <a:ext cx="5734886" cy="5734886"/>
        </a:xfrm>
        <a:prstGeom prst="circularArrow">
          <a:avLst>
            <a:gd name="adj1" fmla="val 5195"/>
            <a:gd name="adj2" fmla="val 335542"/>
            <a:gd name="adj3" fmla="val 12299546"/>
            <a:gd name="adj4" fmla="val 10769703"/>
            <a:gd name="adj5" fmla="val 6061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470C4A-3E07-493E-8885-0C0106921974}">
      <dsp:nvSpPr>
        <dsp:cNvPr id="0" name=""/>
        <dsp:cNvSpPr/>
      </dsp:nvSpPr>
      <dsp:spPr>
        <a:xfrm>
          <a:off x="3028163" y="45842"/>
          <a:ext cx="2087577" cy="1527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Many Opportunities to Practice</a:t>
          </a:r>
        </a:p>
      </dsp:txBody>
      <dsp:txXfrm>
        <a:off x="3028163" y="45842"/>
        <a:ext cx="2087577" cy="1527849"/>
      </dsp:txXfrm>
    </dsp:sp>
    <dsp:sp modelId="{DC305886-6BDC-41EC-AF03-5F38EA45DE04}">
      <dsp:nvSpPr>
        <dsp:cNvPr id="0" name=""/>
        <dsp:cNvSpPr/>
      </dsp:nvSpPr>
      <dsp:spPr>
        <a:xfrm>
          <a:off x="2700236" y="19770"/>
          <a:ext cx="5734886" cy="5734886"/>
        </a:xfrm>
        <a:prstGeom prst="circularArrow">
          <a:avLst>
            <a:gd name="adj1" fmla="val 5195"/>
            <a:gd name="adj2" fmla="val 335542"/>
            <a:gd name="adj3" fmla="val 16867250"/>
            <a:gd name="adj4" fmla="val 15586195"/>
            <a:gd name="adj5" fmla="val 6061"/>
          </a:avLst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69" tIns="46585" rIns="93169" bIns="46585" rtlCol="0"/>
          <a:lstStyle>
            <a:lvl1pPr algn="r">
              <a:defRPr sz="1200"/>
            </a:lvl1pPr>
          </a:lstStyle>
          <a:p>
            <a:fld id="{8DA92424-CD1C-4208-821E-8C84F52224AA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9" tIns="46585" rIns="93169" bIns="4658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7"/>
          </a:xfrm>
          <a:prstGeom prst="rect">
            <a:avLst/>
          </a:prstGeom>
        </p:spPr>
        <p:txBody>
          <a:bodyPr vert="horz" lIns="93169" tIns="46585" rIns="93169" bIns="465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3169" tIns="46585" rIns="93169" bIns="46585" rtlCol="0" anchor="b"/>
          <a:lstStyle>
            <a:lvl1pPr algn="r">
              <a:defRPr sz="1200"/>
            </a:lvl1pPr>
          </a:lstStyle>
          <a:p>
            <a:fld id="{4429AD28-360E-4D03-A8F8-444988547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AD28-360E-4D03-A8F8-444988547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4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AD28-360E-4D03-A8F8-4449885477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647A-3E31-3A41-A4E9-ABE8D6F99C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9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AD28-360E-4D03-A8F8-444988547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11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F9647A-3E31-3A41-A4E9-ABE8D6F99C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40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AD28-360E-4D03-A8F8-4449885477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9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9AD28-360E-4D03-A8F8-4449885477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4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3832" y="0"/>
            <a:ext cx="3058168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2832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4777318" y="6426202"/>
            <a:ext cx="3759199" cy="126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8553301" y="6400800"/>
            <a:ext cx="609600" cy="152400"/>
          </a:xfrm>
        </p:spPr>
        <p:txBody>
          <a:bodyPr/>
          <a:lstStyle>
            <a:lvl1pPr algn="r">
              <a:defRPr/>
            </a:lvl1pPr>
          </a:lstStyle>
          <a:p>
            <a:fld id="{A48C6908-02E7-422B-BB78-B7F4F9207E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4775201" y="6296248"/>
            <a:ext cx="3761316" cy="152400"/>
          </a:xfrm>
        </p:spPr>
        <p:txBody>
          <a:bodyPr/>
          <a:lstStyle/>
          <a:p>
            <a:r>
              <a:rPr lang="en-US"/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89478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C6908-02E7-422B-BB78-B7F4F9207E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103556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C6908-02E7-422B-BB78-B7F4F9207E2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362592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/2 graphic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60" y="487680"/>
            <a:ext cx="4866561" cy="792480"/>
          </a:xfrm>
        </p:spPr>
        <p:txBody>
          <a:bodyPr lIns="0" tIns="0" rIns="0" bIns="0" anchor="b" anchorCtr="0">
            <a:noAutofit/>
          </a:bodyPr>
          <a:lstStyle>
            <a:lvl1pPr algn="l"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559" y="1600201"/>
            <a:ext cx="4868333" cy="4525963"/>
          </a:xfrm>
          <a:prstGeom prst="rect">
            <a:avLst/>
          </a:prstGeom>
        </p:spPr>
        <p:txBody>
          <a:bodyPr lIns="0" t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2667">
                <a:solidFill>
                  <a:schemeClr val="bg2"/>
                </a:solidFill>
              </a:defRPr>
            </a:lvl1pPr>
            <a:lvl2pPr marL="306910" indent="-231642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/>
              <a:buChar char="•"/>
              <a:defRPr sz="2667">
                <a:solidFill>
                  <a:schemeClr val="bg2"/>
                </a:solidFill>
              </a:defRPr>
            </a:lvl2pPr>
            <a:lvl3pPr marL="607469" indent="-300559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Lucida Grande"/>
              <a:buChar char="–"/>
              <a:defRPr sz="1867">
                <a:solidFill>
                  <a:schemeClr val="bg2"/>
                </a:solidFill>
              </a:defRPr>
            </a:lvl3pPr>
            <a:lvl4pPr marL="916494" indent="-309026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Lucida Grande"/>
              <a:buChar char="–"/>
              <a:defRPr sz="1867">
                <a:solidFill>
                  <a:schemeClr val="bg2"/>
                </a:solidFill>
              </a:defRPr>
            </a:lvl4pPr>
            <a:lvl5pPr marL="1214936" indent="-298443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Lucida Grande"/>
              <a:buChar char="–"/>
              <a:defRPr sz="1867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440" y="6405743"/>
            <a:ext cx="285157" cy="363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01415" y="0"/>
            <a:ext cx="6090587" cy="6858000"/>
          </a:xfrm>
          <a:solidFill>
            <a:schemeClr val="tx2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483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559" y="487680"/>
            <a:ext cx="10363200" cy="788471"/>
          </a:xfrm>
        </p:spPr>
        <p:txBody>
          <a:bodyPr lIns="0" tIns="0" rIns="0" bIns="0" anchor="b" anchorCtr="0">
            <a:noAutofit/>
          </a:bodyPr>
          <a:lstStyle>
            <a:lvl1pPr algn="l">
              <a:defRPr sz="2933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440" y="6405743"/>
            <a:ext cx="285157" cy="363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lang="en-US" sz="1067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0FBB8BA-9C6A-4A48-A369-70FBD2FA98D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65558" y="1602317"/>
            <a:ext cx="10363199" cy="4466167"/>
          </a:xfrm>
        </p:spPr>
        <p:txBody>
          <a:bodyPr>
            <a:noAutofit/>
          </a:bodyPr>
          <a:lstStyle>
            <a:lvl1pPr>
              <a:spcAft>
                <a:spcPts val="1600"/>
              </a:spcAft>
              <a:defRPr/>
            </a:lvl1pPr>
            <a:lvl2pPr>
              <a:spcAft>
                <a:spcPts val="1600"/>
              </a:spcAft>
              <a:defRPr/>
            </a:lvl2pPr>
            <a:lvl3pPr indent="-304792">
              <a:spcAft>
                <a:spcPts val="1600"/>
              </a:spcAft>
              <a:defRPr/>
            </a:lvl3pPr>
            <a:lvl4pPr>
              <a:spcAft>
                <a:spcPts val="1600"/>
              </a:spcAft>
              <a:defRPr/>
            </a:lvl4pPr>
            <a:lvl5pPr>
              <a:spcAft>
                <a:spcPts val="16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26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10972800" cy="18669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000500"/>
            <a:ext cx="10972800" cy="18669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Susan K. Wolcott, Guelph, December 1, 2017</a:t>
            </a:r>
          </a:p>
        </p:txBody>
      </p:sp>
    </p:spTree>
    <p:extLst>
      <p:ext uri="{BB962C8B-B14F-4D97-AF65-F5344CB8AC3E}">
        <p14:creationId xmlns:p14="http://schemas.microsoft.com/office/powerpoint/2010/main" val="258266331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5714999"/>
          </a:xfrm>
        </p:spPr>
        <p:txBody>
          <a:bodyPr anchor="t"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495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6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3058168" cy="68580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828800"/>
            <a:ext cx="4267200" cy="17526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9601" y="3578225"/>
            <a:ext cx="4267527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60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4290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457200"/>
            <a:ext cx="41656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33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75238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675288"/>
            <a:ext cx="47752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599" y="3429000"/>
            <a:ext cx="47752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" y="3840162"/>
            <a:ext cx="47752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502400" y="457201"/>
            <a:ext cx="37592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9863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0" y="457200"/>
            <a:ext cx="5283200" cy="49530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1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C6908-02E7-422B-BB78-B7F4F9207E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189033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8800" y="1676401"/>
            <a:ext cx="33528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676400"/>
            <a:ext cx="6266688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57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6401" y="1676400"/>
            <a:ext cx="6262623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908800" y="1676400"/>
            <a:ext cx="33528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0" y="3552372"/>
            <a:ext cx="29464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2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764925" y="0"/>
            <a:ext cx="42707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1"/>
            <a:ext cx="48768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363200" y="6400800"/>
            <a:ext cx="7112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8C6908-02E7-422B-BB78-B7F4F9207E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6502402" y="6426202"/>
            <a:ext cx="37591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500285" y="6296248"/>
            <a:ext cx="3761316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354447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723" r:id="rId14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wolcott@WolcottLynch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hrens@stlcc.edu" TargetMode="External"/><Relationship Id="rId4" Type="http://schemas.openxmlformats.org/officeDocument/2006/relationships/hyperlink" Target="mailto:Marla.Lockhart@seattlecolleges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iswaytocpa.com/program/CriticalThink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s://wolcottlynch.com/aicpa-resourc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7F448F3-83C9-41BC-9EF4-E78FEA7889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9374" y="6155703"/>
            <a:ext cx="7923245" cy="518474"/>
          </a:xfrm>
        </p:spPr>
        <p:txBody>
          <a:bodyPr>
            <a:normAutofit/>
          </a:bodyPr>
          <a:lstStyle/>
          <a:p>
            <a:pPr marL="463488" indent="-463488"/>
            <a:r>
              <a:rPr lang="en-US" sz="2800" dirty="0">
                <a:solidFill>
                  <a:schemeClr val="tx1"/>
                </a:solidFill>
              </a:rPr>
              <a:t>AAA Virtual Annual Meeting, August 12,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1FFF14-3A1B-4443-AE00-CB660FC2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59" y="452487"/>
            <a:ext cx="8793480" cy="1297375"/>
          </a:xfrm>
        </p:spPr>
        <p:txBody>
          <a:bodyPr>
            <a:noAutofit/>
          </a:bodyPr>
          <a:lstStyle/>
          <a:p>
            <a:pPr algn="l"/>
            <a:r>
              <a:rPr lang="en-US" sz="4400" dirty="0"/>
              <a:t>Faculty Experiences Using the AICPA</a:t>
            </a:r>
            <a:br>
              <a:rPr lang="en-US" sz="4400" dirty="0"/>
            </a:br>
            <a:r>
              <a:rPr lang="en-US" sz="4400" dirty="0"/>
              <a:t>Critical Thinking Resources</a:t>
            </a:r>
            <a:endParaRPr lang="en-US" sz="4800" dirty="0"/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0AF8D938-C3EA-699C-D42E-2628DEF8B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10498"/>
              </p:ext>
            </p:extLst>
          </p:nvPr>
        </p:nvGraphicFramePr>
        <p:xfrm>
          <a:off x="269187" y="2254877"/>
          <a:ext cx="8712252" cy="25603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904084">
                  <a:extLst>
                    <a:ext uri="{9D8B030D-6E8A-4147-A177-3AD203B41FA5}">
                      <a16:colId xmlns:a16="http://schemas.microsoft.com/office/drawing/2014/main" val="1400288605"/>
                    </a:ext>
                  </a:extLst>
                </a:gridCol>
                <a:gridCol w="2904084">
                  <a:extLst>
                    <a:ext uri="{9D8B030D-6E8A-4147-A177-3AD203B41FA5}">
                      <a16:colId xmlns:a16="http://schemas.microsoft.com/office/drawing/2014/main" val="280210018"/>
                    </a:ext>
                  </a:extLst>
                </a:gridCol>
                <a:gridCol w="2904084">
                  <a:extLst>
                    <a:ext uri="{9D8B030D-6E8A-4147-A177-3AD203B41FA5}">
                      <a16:colId xmlns:a16="http://schemas.microsoft.com/office/drawing/2014/main" val="3600332635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Panelists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10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Susan Wolcott</a:t>
                      </a:r>
                    </a:p>
                    <a:p>
                      <a:r>
                        <a:rPr lang="en-US" dirty="0"/>
                        <a:t>CPA, CMA, PhD</a:t>
                      </a:r>
                    </a:p>
                    <a:p>
                      <a:r>
                        <a:rPr lang="en-US" dirty="0"/>
                        <a:t>Independent Scholar (Semi-Retired)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swolcott@WolcottLynch.com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Marla Lockhart</a:t>
                      </a:r>
                    </a:p>
                    <a:p>
                      <a:r>
                        <a:rPr lang="en-US" dirty="0"/>
                        <a:t>CPA, MAFM</a:t>
                      </a:r>
                    </a:p>
                    <a:p>
                      <a:r>
                        <a:rPr lang="en-US" dirty="0"/>
                        <a:t>Full-Time Accounting Faculty                   </a:t>
                      </a:r>
                    </a:p>
                    <a:p>
                      <a:r>
                        <a:rPr lang="en-US" dirty="0"/>
                        <a:t>North Seattle College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Marla.Lockhart@seattlecolleges.edu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Markus Ahrens</a:t>
                      </a:r>
                    </a:p>
                    <a:p>
                      <a:r>
                        <a:rPr lang="en-US" dirty="0"/>
                        <a:t>CPA, CGMA</a:t>
                      </a:r>
                    </a:p>
                    <a:p>
                      <a:r>
                        <a:rPr lang="en-US" dirty="0"/>
                        <a:t>Professor; Chair, Accounting, Business and Economics</a:t>
                      </a:r>
                    </a:p>
                    <a:p>
                      <a:r>
                        <a:rPr lang="en-US" dirty="0"/>
                        <a:t>St. Louis Community College, Meramec</a:t>
                      </a:r>
                    </a:p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mahrens@stlcc.edu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8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97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C264EC-A3C0-F0DB-EFB6-F1191AE5D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87961"/>
            <a:ext cx="5628641" cy="639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I Started Teaching, I Knew Nothing About:</a:t>
            </a:r>
          </a:p>
          <a:p>
            <a:pPr lvl="1"/>
            <a:r>
              <a:rPr lang="en-US" dirty="0"/>
              <a:t>Cognitive Development</a:t>
            </a:r>
          </a:p>
          <a:p>
            <a:pPr lvl="1"/>
            <a:r>
              <a:rPr lang="en-US" dirty="0"/>
              <a:t>How to Design My Courses to Build Critical Thinking Skills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 Learned That I Could:</a:t>
            </a:r>
          </a:p>
          <a:p>
            <a:pPr lvl="1"/>
            <a:r>
              <a:rPr lang="en-US" dirty="0"/>
              <a:t>Use Quick Classroom Assessments to Learn About My Students’ Levels of Thinking</a:t>
            </a:r>
          </a:p>
          <a:p>
            <a:pPr marL="914400" lvl="2" indent="-182563"/>
            <a:r>
              <a:rPr lang="en-US" dirty="0"/>
              <a:t>See “Quick One-Paragraph Assessment,” </a:t>
            </a:r>
            <a:br>
              <a:rPr lang="en-US" dirty="0"/>
            </a:br>
            <a:r>
              <a:rPr lang="en-US" sz="2000" dirty="0"/>
              <a:t>AICPA Faculty Guide p. 34</a:t>
            </a:r>
            <a:endParaRPr lang="en-US" dirty="0"/>
          </a:p>
          <a:p>
            <a:pPr lvl="1"/>
            <a:r>
              <a:rPr lang="en-US" dirty="0"/>
              <a:t>Modify Learning Activities to Focus on My Students’ Needs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98B3B-28E8-B2CD-E0CA-56C6D6BB4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2400" y="457200"/>
            <a:ext cx="3759200" cy="1654404"/>
          </a:xfrm>
        </p:spPr>
        <p:txBody>
          <a:bodyPr/>
          <a:lstStyle/>
          <a:p>
            <a:r>
              <a:rPr lang="en-US" dirty="0"/>
              <a:t>My Own Experiences</a:t>
            </a:r>
          </a:p>
        </p:txBody>
      </p:sp>
      <p:pic>
        <p:nvPicPr>
          <p:cNvPr id="4" name="Picture 3" descr="A person with the hands on the face&#10;&#10;Description automatically generated with medium confidence">
            <a:extLst>
              <a:ext uri="{FF2B5EF4-FFF2-40B4-BE49-F238E27FC236}">
                <a16:creationId xmlns:a16="http://schemas.microsoft.com/office/drawing/2014/main" id="{4057046E-EF9B-EF7E-97A0-5A0873C5F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2" y="2583818"/>
            <a:ext cx="4406900" cy="293793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4D8793F-201C-2C45-02B9-6FC0B1C51E9E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83070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A51E1A-49D5-49DB-B6E1-6E1C6145F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87"/>
          <a:stretch/>
        </p:blipFill>
        <p:spPr>
          <a:xfrm>
            <a:off x="54610" y="723905"/>
            <a:ext cx="11523663" cy="5633710"/>
          </a:xfrm>
          <a:prstGeom prst="rect">
            <a:avLst/>
          </a:prstGeom>
          <a:noFill/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5487A03C-F8C4-C3CD-03A6-96E9C8607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88" y="52316"/>
            <a:ext cx="11505570" cy="831939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AICPA Faculty Guide: Critical Thinking Model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68BDE2F4-DF68-8429-74CD-ED1AFC239E02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384710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15319E-5F82-47CD-BDE5-D2BA93F268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52258"/>
              </p:ext>
            </p:extLst>
          </p:nvPr>
        </p:nvGraphicFramePr>
        <p:xfrm>
          <a:off x="0" y="628461"/>
          <a:ext cx="11795762" cy="6245267"/>
        </p:xfrm>
        <a:graphic>
          <a:graphicData uri="http://schemas.openxmlformats.org/drawingml/2006/table">
            <a:tbl>
              <a:tblPr firstRow="1" firstCol="1" bandRow="1">
                <a:tableStyleId>{EB9631B5-78F2-41C9-869B-9F39066F8104}</a:tableStyleId>
              </a:tblPr>
              <a:tblGrid>
                <a:gridCol w="1277874">
                  <a:extLst>
                    <a:ext uri="{9D8B030D-6E8A-4147-A177-3AD203B41FA5}">
                      <a16:colId xmlns:a16="http://schemas.microsoft.com/office/drawing/2014/main" val="3995829073"/>
                    </a:ext>
                  </a:extLst>
                </a:gridCol>
                <a:gridCol w="2629472">
                  <a:extLst>
                    <a:ext uri="{9D8B030D-6E8A-4147-A177-3AD203B41FA5}">
                      <a16:colId xmlns:a16="http://schemas.microsoft.com/office/drawing/2014/main" val="103553422"/>
                    </a:ext>
                  </a:extLst>
                </a:gridCol>
                <a:gridCol w="2629472">
                  <a:extLst>
                    <a:ext uri="{9D8B030D-6E8A-4147-A177-3AD203B41FA5}">
                      <a16:colId xmlns:a16="http://schemas.microsoft.com/office/drawing/2014/main" val="3221625385"/>
                    </a:ext>
                  </a:extLst>
                </a:gridCol>
                <a:gridCol w="2629472">
                  <a:extLst>
                    <a:ext uri="{9D8B030D-6E8A-4147-A177-3AD203B41FA5}">
                      <a16:colId xmlns:a16="http://schemas.microsoft.com/office/drawing/2014/main" val="305049309"/>
                    </a:ext>
                  </a:extLst>
                </a:gridCol>
                <a:gridCol w="2629472">
                  <a:extLst>
                    <a:ext uri="{9D8B030D-6E8A-4147-A177-3AD203B41FA5}">
                      <a16:colId xmlns:a16="http://schemas.microsoft.com/office/drawing/2014/main" val="4136793620"/>
                    </a:ext>
                  </a:extLst>
                </a:gridCol>
              </a:tblGrid>
              <a:tr h="8038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Component of Critical Thinking Model :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1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Little/No Critical Thinking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(Confused Fact-Finder)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2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Partial Critical Thinking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(Biased Jumper)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3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Emergent Critical Thinking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(Perpetual Analyzer)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Level 4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Competent Critical Thinking</a:t>
                      </a:r>
                      <a:br>
                        <a:rPr lang="en-US" sz="1300" dirty="0">
                          <a:effectLst/>
                        </a:rPr>
                      </a:br>
                      <a:r>
                        <a:rPr lang="en-US" sz="1300" dirty="0">
                          <a:effectLst/>
                        </a:rPr>
                        <a:t>(Pragmatic Performer)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1165017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Identify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Recites purpose as given, or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an inappropriate problem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the clearly-evident problem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Recognizes that the problem is open-ended/ambiguous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the main purpose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relevant stakeholders and their possible goals/ preferences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relevant accounting knowledge, concepts and techniques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300" dirty="0">
                          <a:effectLst/>
                        </a:rPr>
                        <a:t>In addition to Stage 3: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 important embedded, subsidiary problem(s)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48355"/>
                  </a:ext>
                </a:extLst>
              </a:tr>
              <a:tr h="241143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Analyze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Applies calculations, definitions, or other “textbook” concepts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Presents irrelevant information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Misinterprets calculation(s) and/or concept(s)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Applies and describes the effects of relevant calculations and/or concepts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Partially analyzes alternatives, focusing on information supporting own viewpoint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Discounts other viewpoint(s)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Thoroughly and objectively applies and interprets relevant calculation(s) and concept(s)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Explores causes, stakeholder effects and interrelationships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Questions the quality of information and assumptions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Thoroughly discusses the pros and cons of viable alternatives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Objectively analyzes the most important relevant information, implications, consequences and viewpoints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Evaluates the quality of information and assumptions, and adapts interpretations (as needed)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Summarizes the most important pros and cons of viable alternatives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894520"/>
                  </a:ext>
                </a:extLst>
              </a:tr>
              <a:tr h="16076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Conclude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Instead of a conclusion, provides facts, definitions, or other “authoritative” statements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Reaches a biased conclusion that is consistent with analyses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Reaches no conclusion, or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Provides a conclusion with little or no justification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Identifies/develops appropriate criteria, and uses the criteria to reach convincing conclusion(s)</a:t>
                      </a:r>
                    </a:p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</a:rPr>
                        <a:t>If appropriate, provides value-added advice (e.g., identifies implementation issues)</a:t>
                      </a:r>
                      <a:endParaRPr lang="en-US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0671" marR="406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64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E72ABBF0-C1F2-4542-B889-F18CD57B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" y="79209"/>
            <a:ext cx="11562443" cy="42879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cs typeface="Arial" panose="020B0604020202020204" pitchFamily="34" charset="0"/>
              </a:rPr>
              <a:t>AICPA Faculty Guide: Critical Thinking Skills Rubric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82DDE31-A771-8E01-493B-B56CBE97A585}"/>
              </a:ext>
            </a:extLst>
          </p:cNvPr>
          <p:cNvSpPr txBox="1">
            <a:spLocks/>
          </p:cNvSpPr>
          <p:nvPr/>
        </p:nvSpPr>
        <p:spPr>
          <a:xfrm>
            <a:off x="6991520" y="6581497"/>
            <a:ext cx="4697691" cy="2922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698453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D2AA-6805-CF6E-A1B5-D10D015CB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378" y="137161"/>
            <a:ext cx="11462702" cy="584200"/>
          </a:xfrm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Assignment Complexity to Support Development to Next Level</a:t>
            </a:r>
            <a:endParaRPr lang="en-US" sz="4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BDE7A0-1AF7-F11F-629E-36B953806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05D199-0864-C8C1-344D-98F4FA069AC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55765984"/>
              </p:ext>
            </p:extLst>
          </p:nvPr>
        </p:nvGraphicFramePr>
        <p:xfrm>
          <a:off x="226378" y="802640"/>
          <a:ext cx="11462702" cy="52120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6453">
                  <a:extLst>
                    <a:ext uri="{9D8B030D-6E8A-4147-A177-3AD203B41FA5}">
                      <a16:colId xmlns:a16="http://schemas.microsoft.com/office/drawing/2014/main" val="2661178819"/>
                    </a:ext>
                  </a:extLst>
                </a:gridCol>
                <a:gridCol w="3298957">
                  <a:extLst>
                    <a:ext uri="{9D8B030D-6E8A-4147-A177-3AD203B41FA5}">
                      <a16:colId xmlns:a16="http://schemas.microsoft.com/office/drawing/2014/main" val="3164955842"/>
                    </a:ext>
                  </a:extLst>
                </a:gridCol>
                <a:gridCol w="3295416">
                  <a:extLst>
                    <a:ext uri="{9D8B030D-6E8A-4147-A177-3AD203B41FA5}">
                      <a16:colId xmlns:a16="http://schemas.microsoft.com/office/drawing/2014/main" val="193905216"/>
                    </a:ext>
                  </a:extLst>
                </a:gridCol>
                <a:gridCol w="3291876">
                  <a:extLst>
                    <a:ext uri="{9D8B030D-6E8A-4147-A177-3AD203B41FA5}">
                      <a16:colId xmlns:a16="http://schemas.microsoft.com/office/drawing/2014/main" val="1541163236"/>
                    </a:ext>
                  </a:extLst>
                </a:gridCol>
              </a:tblGrid>
              <a:tr h="73232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</a:rPr>
                        <a:t>Pathways Vision Model: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Confused Fact-Finder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Little/no critical thinking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Biased Jumper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Partial critical thinking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Perpetual Analyzer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Emergent critical thinking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491058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Good Decisions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Few stakeholders and uncomplicated decisions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Multiple stakeholders and decisions involving multiple factors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Many stakeholders with divergent interests and complex decisions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4922277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Useful Information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Information is either useful or not useful (i.e., relevant or irrelevant)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Questions exist about the degree of information usefulness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Many questions exist about information usefulness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843976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Accounting Judgments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Few accounting judgments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Several accounting judgments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Many accounting judgments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846384"/>
                  </a:ext>
                </a:extLst>
              </a:tr>
              <a:tr h="4882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Shades of Gray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Few sources of uncertainty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Multiple sources and degrees of uncertainty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Many sources and degrees of uncertainty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186430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Economic Activities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Straightforward, easily understood events and circumstances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Moderate scope and interaction of events and circumstances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>
                          <a:effectLst/>
                        </a:rPr>
                        <a:t>Realistic scope of activities that may be highly complex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83677"/>
                  </a:ext>
                </a:extLst>
              </a:tr>
              <a:tr h="7323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Consequences</a:t>
                      </a:r>
                      <a:endParaRPr lang="en-US" sz="18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Few consequences with clear-cut cause and effect relationships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Some uncertain cause and effect relationships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3038" marR="0" lvl="0" indent="-17303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800" dirty="0">
                          <a:effectLst/>
                        </a:rPr>
                        <a:t>Many complex and uncertain cause and effect relationships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2162251"/>
                  </a:ext>
                </a:extLst>
              </a:tr>
            </a:tbl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CBB91F3F-6840-C74F-6CD8-D3433F2BAD54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FEAC0-55C4-286A-C5A9-AB0FBE902BD6}"/>
              </a:ext>
            </a:extLst>
          </p:cNvPr>
          <p:cNvSpPr txBox="1"/>
          <p:nvPr/>
        </p:nvSpPr>
        <p:spPr>
          <a:xfrm>
            <a:off x="154497" y="6095999"/>
            <a:ext cx="576553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See AICPA Faculty Guide Figure 19, p. 32</a:t>
            </a:r>
          </a:p>
        </p:txBody>
      </p:sp>
    </p:spTree>
    <p:extLst>
      <p:ext uri="{BB962C8B-B14F-4D97-AF65-F5344CB8AC3E}">
        <p14:creationId xmlns:p14="http://schemas.microsoft.com/office/powerpoint/2010/main" val="152016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CF89-E678-4D9D-94DE-079BEA65B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15" y="9098"/>
            <a:ext cx="10833141" cy="531353"/>
          </a:xfrm>
        </p:spPr>
        <p:txBody>
          <a:bodyPr/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Learning Activities to Scaffold Development</a:t>
            </a:r>
            <a:endParaRPr lang="en-US" sz="4400" b="1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0D8286F-1368-4606-AF6E-6372EEE000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845435"/>
              </p:ext>
            </p:extLst>
          </p:nvPr>
        </p:nvGraphicFramePr>
        <p:xfrm>
          <a:off x="195615" y="647115"/>
          <a:ext cx="11466469" cy="132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 Box 23">
            <a:extLst>
              <a:ext uri="{FF2B5EF4-FFF2-40B4-BE49-F238E27FC236}">
                <a16:creationId xmlns:a16="http://schemas.microsoft.com/office/drawing/2014/main" id="{CDA21FED-802D-4A5F-949B-561CC4BF8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996" y="2077772"/>
            <a:ext cx="2518016" cy="46911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Scaffold 2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Skills: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and analyze for alternatives: pros/cons, advantages/disadvantages, strengths/weaknesses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 strengths and weaknesses of evidence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and analyze assumptions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Explore different viewpoints/perspectives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Compare and contrast theories/perspectives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Organize information into meaningful categories</a:t>
            </a:r>
          </a:p>
          <a:p>
            <a:pPr marL="182880" indent="-18288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stronger/weaker responses to an open-ended problem</a:t>
            </a:r>
          </a:p>
          <a:p>
            <a:pPr marL="182880" indent="-182880"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and attempt to control for own biases</a:t>
            </a: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42B6046F-C5D8-4B04-827A-7F1CADEC4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8433" y="2077250"/>
            <a:ext cx="2406557" cy="32217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Scaffold 3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Skills: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most important issues, risks, or evidence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Justify selection of assumptions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Prioritize and clarify values used to judge across alternatives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Establish plan for communication/ implementation/action that adequately addresses concerns/needs of others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F1517219-6F81-4DA9-A1E0-E0225E0D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9019" y="2077250"/>
            <a:ext cx="2406556" cy="425756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Scaffold 1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Key Skills:</a:t>
            </a: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and describe uncertainties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Read about conflicting opinions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Identify open-ended problems (i.e., those having no single “correct” solution)</a:t>
            </a: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 available information and identify which information is relevant for a given problem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List potential issues, points of view, and solutions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880" marR="0" lvl="0" indent="-18288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Form own opinion/thesis and use evidence/arguments to support it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F4F72-FD97-81E8-1256-7B994A13D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1EDD002-DBB8-7526-0244-5DC2BE954418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13654668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DFE3E4A-BBF1-35BB-6496-D49F2DB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0" y="1447800"/>
            <a:ext cx="4739640" cy="299212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/>
              <a:t>Markus Ahrens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Examples for Intermediate to Advanced Courses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2A034B-BC31-B42D-235B-6CB1AC91E02A}"/>
              </a:ext>
            </a:extLst>
          </p:cNvPr>
          <p:cNvSpPr txBox="1">
            <a:spLocks/>
          </p:cNvSpPr>
          <p:nvPr/>
        </p:nvSpPr>
        <p:spPr>
          <a:xfrm>
            <a:off x="4207549" y="6400800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838844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1">
            <a:extLst>
              <a:ext uri="{FF2B5EF4-FFF2-40B4-BE49-F238E27FC236}">
                <a16:creationId xmlns:a16="http://schemas.microsoft.com/office/drawing/2014/main" id="{748E0BA0-E4A0-1EC3-2424-DA99C6C0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512" y="3581400"/>
            <a:ext cx="7904888" cy="2133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…They stumble upon critical thinking</a:t>
            </a:r>
          </a:p>
          <a:p>
            <a:endParaRPr lang="en-US" sz="3600" dirty="0"/>
          </a:p>
          <a:p>
            <a:r>
              <a:rPr lang="en-US" sz="2800" dirty="0"/>
              <a:t>Marla Lockhart, North Seattle College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FE3E4A-BBF1-35BB-6496-D49F2DB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>
            <a:normAutofit/>
          </a:bodyPr>
          <a:lstStyle/>
          <a:p>
            <a:r>
              <a:rPr lang="en-US" sz="4400" dirty="0"/>
              <a:t>Financial Accounting Review Project with Simple Ratio Analysis</a:t>
            </a:r>
            <a:endParaRPr lang="en-US" sz="4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99A33770-D3B3-37CB-1799-6C6295A02D94}"/>
              </a:ext>
            </a:extLst>
          </p:cNvPr>
          <p:cNvSpPr txBox="1">
            <a:spLocks/>
          </p:cNvSpPr>
          <p:nvPr/>
        </p:nvSpPr>
        <p:spPr>
          <a:xfrm>
            <a:off x="4474562" y="6438508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909893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DFE3E4A-BBF1-35BB-6496-D49F2DB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549" y="1930400"/>
            <a:ext cx="4824692" cy="171196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Additional Thoughts and Ideas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2A034B-BC31-B42D-235B-6CB1AC91E02A}"/>
              </a:ext>
            </a:extLst>
          </p:cNvPr>
          <p:cNvSpPr txBox="1">
            <a:spLocks/>
          </p:cNvSpPr>
          <p:nvPr/>
        </p:nvSpPr>
        <p:spPr>
          <a:xfrm>
            <a:off x="4207549" y="6400800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  <p:pic>
        <p:nvPicPr>
          <p:cNvPr id="4" name="Picture 2" descr="C:\Users\SusanK\AppData\Local\Microsoft\Windows\INetCache\IE\3ANSZMLU\MP900442177[1].jpg">
            <a:extLst>
              <a:ext uri="{FF2B5EF4-FFF2-40B4-BE49-F238E27FC236}">
                <a16:creationId xmlns:a16="http://schemas.microsoft.com/office/drawing/2014/main" id="{A858A1DE-6538-88BA-491D-2828ACBCE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t="13672" r="14107" b="11914"/>
          <a:stretch/>
        </p:blipFill>
        <p:spPr bwMode="auto">
          <a:xfrm>
            <a:off x="295275" y="1646887"/>
            <a:ext cx="3667125" cy="319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006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98011AF-4631-4B89-97CC-4B6FF1651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85932"/>
              </p:ext>
            </p:extLst>
          </p:nvPr>
        </p:nvGraphicFramePr>
        <p:xfrm>
          <a:off x="11438" y="457200"/>
          <a:ext cx="11135360" cy="6179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07F38DE-662A-4094-AE26-E65B6B709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39" y="76200"/>
            <a:ext cx="10363200" cy="426720"/>
          </a:xfrm>
        </p:spPr>
        <p:txBody>
          <a:bodyPr/>
          <a:lstStyle/>
          <a:p>
            <a:r>
              <a:rPr lang="en-US" sz="2800" dirty="0"/>
              <a:t>Design Course Materials for Critical Thinking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6EB2A2-3FCF-423C-9A03-2F63ADF177AB}"/>
              </a:ext>
            </a:extLst>
          </p:cNvPr>
          <p:cNvSpPr txBox="1"/>
          <p:nvPr/>
        </p:nvSpPr>
        <p:spPr>
          <a:xfrm flipH="1">
            <a:off x="152400" y="846975"/>
            <a:ext cx="2371741" cy="1200329"/>
          </a:xfrm>
          <a:prstGeom prst="borderCallout2">
            <a:avLst>
              <a:gd name="adj1" fmla="val 18750"/>
              <a:gd name="adj2" fmla="val -8333"/>
              <a:gd name="adj3" fmla="val 4899"/>
              <a:gd name="adj4" fmla="val -15109"/>
              <a:gd name="adj5" fmla="val 1874"/>
              <a:gd name="adj6" fmla="val -46159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Allow for Slow </a:t>
            </a:r>
            <a:br>
              <a:rPr lang="en-US" dirty="0"/>
            </a:br>
            <a:r>
              <a:rPr lang="en-US" dirty="0"/>
              <a:t>and Unstable Development Within and Across Courses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ACB01D-0469-4CB9-9914-08976BD3AB3A}"/>
              </a:ext>
            </a:extLst>
          </p:cNvPr>
          <p:cNvSpPr txBox="1"/>
          <p:nvPr/>
        </p:nvSpPr>
        <p:spPr>
          <a:xfrm flipH="1">
            <a:off x="48776" y="3141921"/>
            <a:ext cx="1992852" cy="1200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353"/>
              <a:gd name="adj6" fmla="val -28576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Including: 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Critical Thinking Model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Rubric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2977D-FABB-4E81-8A57-4615D1EF9A72}"/>
              </a:ext>
            </a:extLst>
          </p:cNvPr>
          <p:cNvSpPr txBox="1"/>
          <p:nvPr/>
        </p:nvSpPr>
        <p:spPr>
          <a:xfrm flipH="1">
            <a:off x="531289" y="5110015"/>
            <a:ext cx="1992852" cy="14773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975"/>
              <a:gd name="adj6" fmla="val -121734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Summarize % of Students Who Perform Well on Questions for Each Cognitive Level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9C7AD9-CC0B-4416-A7A3-AF9A2BDFDC69}"/>
              </a:ext>
            </a:extLst>
          </p:cNvPr>
          <p:cNvSpPr txBox="1"/>
          <p:nvPr/>
        </p:nvSpPr>
        <p:spPr>
          <a:xfrm>
            <a:off x="9127892" y="283755"/>
            <a:ext cx="2514281" cy="120032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7165"/>
              <a:gd name="adj6" fmla="val -6421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Add Information Including Uncertainties that Prevent Single Correct Answer(s)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38284D-AA59-4D79-824E-0F24C7E2EE22}"/>
              </a:ext>
            </a:extLst>
          </p:cNvPr>
          <p:cNvSpPr txBox="1"/>
          <p:nvPr/>
        </p:nvSpPr>
        <p:spPr>
          <a:xfrm>
            <a:off x="9365303" y="3181176"/>
            <a:ext cx="2282092" cy="175432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633"/>
              <a:gd name="adj6" fmla="val -27933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Support Development for: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Level 2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Level 3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Level 4</a:t>
            </a:r>
          </a:p>
          <a:p>
            <a:pPr marL="156629" indent="-156629">
              <a:buFont typeface="Arial" panose="020B0604020202020204" pitchFamily="34" charset="0"/>
              <a:buChar char="•"/>
            </a:pPr>
            <a:r>
              <a:rPr lang="en-US" dirty="0"/>
              <a:t>Level 5 (Maybe)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FEA9D35F-BDA8-403D-9FDD-7ED676451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8400" y="2047304"/>
            <a:ext cx="2761436" cy="261554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US" sz="2667" dirty="0">
                <a:ea typeface="Calibri" panose="020F0502020204030204" pitchFamily="34" charset="0"/>
                <a:cs typeface="Times New Roman" panose="02020603050405020304" pitchFamily="18" charset="0"/>
              </a:rPr>
              <a:t>Target Student Cognitive Level(s)</a:t>
            </a:r>
            <a:endParaRPr lang="en-US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756135-817E-B32D-8BAD-26E60B512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38AFB-6B80-DA1F-CBBB-38D7C138931E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3560239437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8D48A-1D50-66F1-3BE1-5EB88C6B6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20" y="89057"/>
            <a:ext cx="11506202" cy="431799"/>
          </a:xfrm>
        </p:spPr>
        <p:txBody>
          <a:bodyPr/>
          <a:lstStyle/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Build on Bloom’s Taxonomy to Develop Student Critical Thinking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A47BAF-0109-0F04-085C-BDADAE7EF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DBEEAC5-894F-E11A-0FE3-1B146C392E6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07134852"/>
              </p:ext>
            </p:extLst>
          </p:nvPr>
        </p:nvGraphicFramePr>
        <p:xfrm>
          <a:off x="129540" y="520856"/>
          <a:ext cx="11541762" cy="5804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64398">
                  <a:extLst>
                    <a:ext uri="{9D8B030D-6E8A-4147-A177-3AD203B41FA5}">
                      <a16:colId xmlns:a16="http://schemas.microsoft.com/office/drawing/2014/main" val="3746118401"/>
                    </a:ext>
                  </a:extLst>
                </a:gridCol>
                <a:gridCol w="2294341">
                  <a:extLst>
                    <a:ext uri="{9D8B030D-6E8A-4147-A177-3AD203B41FA5}">
                      <a16:colId xmlns:a16="http://schemas.microsoft.com/office/drawing/2014/main" val="454783528"/>
                    </a:ext>
                  </a:extLst>
                </a:gridCol>
                <a:gridCol w="2294341">
                  <a:extLst>
                    <a:ext uri="{9D8B030D-6E8A-4147-A177-3AD203B41FA5}">
                      <a16:colId xmlns:a16="http://schemas.microsoft.com/office/drawing/2014/main" val="214872552"/>
                    </a:ext>
                  </a:extLst>
                </a:gridCol>
                <a:gridCol w="2294341">
                  <a:extLst>
                    <a:ext uri="{9D8B030D-6E8A-4147-A177-3AD203B41FA5}">
                      <a16:colId xmlns:a16="http://schemas.microsoft.com/office/drawing/2014/main" val="771194108"/>
                    </a:ext>
                  </a:extLst>
                </a:gridCol>
                <a:gridCol w="2294341">
                  <a:extLst>
                    <a:ext uri="{9D8B030D-6E8A-4147-A177-3AD203B41FA5}">
                      <a16:colId xmlns:a16="http://schemas.microsoft.com/office/drawing/2014/main" val="2505481229"/>
                    </a:ext>
                  </a:extLst>
                </a:gridCol>
              </a:tblGrid>
              <a:tr h="595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Revised Bloom’s Taxonomy: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1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Confused Fact-Finder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Biased Jumper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Perpetual Analyzer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Level 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Pragmatic Performer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37935"/>
                  </a:ext>
                </a:extLst>
              </a:tr>
              <a:tr h="744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Apply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Carry out or use a procedure in a given situation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Carry out a well-defined procedure in a familiar setting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relevant information to carry out a familiar procedure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Use relevant information to carry out a procedure in an unfamiliar setting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Efficiently carry out a procedure in a highly unfamiliar setting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936478"/>
                  </a:ext>
                </a:extLst>
              </a:tr>
              <a:tr h="14893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Analyze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Break material into its constituent parts and determine how the parts relate to one another and to an overall structure or purpose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Locate information and viewpoints in a well-defined problem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Distinguish between relevant and irrelevant information; focus on support for own 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Thoroughly and objectively explore relevant information, viewpoints, and assumptions; outline evidence for and against alternatives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Distinguish between important and unimportant parts; thoroughly and objectively integrate important information and viewpoints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4519971"/>
                  </a:ext>
                </a:extLst>
              </a:tr>
              <a:tr h="99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Evaluate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Make judgments based on criteria and standards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Detect correct solutions/ conclusions for a well-defined problem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Determine own viewpoint/conclusion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Detect reasoning within individual viewpoints; discover limitations; delay or avoid concluding across viewpoints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Determine and apply overarching criteria/ priorities for drawing conclusions; detect key limitations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4036366"/>
                  </a:ext>
                </a:extLst>
              </a:tr>
              <a:tr h="12411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Create</a:t>
                      </a:r>
                      <a:endParaRPr lang="en-US" sz="2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Put elements together to form a coherent or functional whole; reorganize elements into a new pattern or structure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Reorganize procedures (e.g., rearrange a spreadsheet) when performing a well-defined task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Generate a work plan based on own preferences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Generate new hypotheses to explore observations or 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Develop new criteria or methods for distinguishing between hypotheses or selecting among alternative models or procedures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330089"/>
                  </a:ext>
                </a:extLst>
              </a:tr>
              <a:tr h="410884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Adapted from Anderson et al. (2001), especially Table 5.1 (pp.67-68). This table presents only the verbs that are usually considered to require critical thinking. Accordingly, the verbs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Remember and Understand are omitted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4134586"/>
                  </a:ext>
                </a:extLst>
              </a:tr>
            </a:tbl>
          </a:graphicData>
        </a:graphic>
      </p:graphicFrame>
      <p:sp>
        <p:nvSpPr>
          <p:cNvPr id="12" name="Subtitle 2">
            <a:extLst>
              <a:ext uri="{FF2B5EF4-FFF2-40B4-BE49-F238E27FC236}">
                <a16:creationId xmlns:a16="http://schemas.microsoft.com/office/drawing/2014/main" id="{BEC4DCF6-EDFB-139B-15E8-904DE7D62E27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73191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range&#10;&#10;Description automatically generated">
            <a:extLst>
              <a:ext uri="{FF2B5EF4-FFF2-40B4-BE49-F238E27FC236}">
                <a16:creationId xmlns:a16="http://schemas.microsoft.com/office/drawing/2014/main" id="{1FB91206-57EB-CFEE-6971-68BDD1880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381760"/>
            <a:ext cx="3789680" cy="3789680"/>
          </a:xfrm>
          <a:prstGeom prst="rect">
            <a:avLst/>
          </a:prstGeom>
        </p:spPr>
      </p:pic>
      <p:sp>
        <p:nvSpPr>
          <p:cNvPr id="10" name="Subtitle 1">
            <a:extLst>
              <a:ext uri="{FF2B5EF4-FFF2-40B4-BE49-F238E27FC236}">
                <a16:creationId xmlns:a16="http://schemas.microsoft.com/office/drawing/2014/main" id="{748E0BA0-E4A0-1EC3-2424-DA99C6C0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1200" y="3581400"/>
            <a:ext cx="5654040" cy="2133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Need for Stronger Critical Thinking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AICPA Faculty Resources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DFE3E4A-BBF1-35BB-6496-D49F2DB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0" y="1447800"/>
            <a:ext cx="5283200" cy="21336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Susan Wolcott</a:t>
            </a:r>
            <a:br>
              <a:rPr lang="en-US" sz="4400" dirty="0"/>
            </a:br>
            <a:r>
              <a:rPr lang="en-US" sz="4400" dirty="0"/>
              <a:t>Overview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F2A034B-BC31-B42D-235B-6CB1AC91E02A}"/>
              </a:ext>
            </a:extLst>
          </p:cNvPr>
          <p:cNvSpPr txBox="1">
            <a:spLocks/>
          </p:cNvSpPr>
          <p:nvPr/>
        </p:nvSpPr>
        <p:spPr>
          <a:xfrm>
            <a:off x="4207549" y="6400800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853870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DFE3E4A-BBF1-35BB-6496-D49F2DB6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67" y="1892273"/>
            <a:ext cx="4866561" cy="1718192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What Questions Do You Have for the Panelists?</a:t>
            </a:r>
          </a:p>
        </p:txBody>
      </p:sp>
      <p:pic>
        <p:nvPicPr>
          <p:cNvPr id="14" name="Picture 13" descr="Magnifying glass and question mark">
            <a:extLst>
              <a:ext uri="{FF2B5EF4-FFF2-40B4-BE49-F238E27FC236}">
                <a16:creationId xmlns:a16="http://schemas.microsoft.com/office/drawing/2014/main" id="{F5A3DB0A-6BDF-E248-FB36-409CD088D2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46" r="23198"/>
          <a:stretch/>
        </p:blipFill>
        <p:spPr>
          <a:xfrm>
            <a:off x="6101415" y="10"/>
            <a:ext cx="6090587" cy="685799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B46D8-D7E8-AA47-9BD5-5070118E4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CB834-547B-7797-B16F-29C1E50AD7FC}"/>
              </a:ext>
            </a:extLst>
          </p:cNvPr>
          <p:cNvSpPr txBox="1">
            <a:spLocks/>
          </p:cNvSpPr>
          <p:nvPr/>
        </p:nvSpPr>
        <p:spPr>
          <a:xfrm>
            <a:off x="1392895" y="6476712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103575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BF57E9-D4F9-4C9B-99E7-3DE90BBC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337" y="0"/>
            <a:ext cx="658332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FEAB9DB-06B4-432C-A044-572C4125D31B}"/>
              </a:ext>
            </a:extLst>
          </p:cNvPr>
          <p:cNvSpPr/>
          <p:nvPr/>
        </p:nvSpPr>
        <p:spPr>
          <a:xfrm>
            <a:off x="2908572" y="5068111"/>
            <a:ext cx="1759042" cy="549674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6600"/>
                </a:solidFill>
              </a:ln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0CB185B-B9B9-46BA-AA5D-FEF757009188}"/>
              </a:ext>
            </a:extLst>
          </p:cNvPr>
          <p:cNvSpPr/>
          <p:nvPr/>
        </p:nvSpPr>
        <p:spPr>
          <a:xfrm>
            <a:off x="4667614" y="1167320"/>
            <a:ext cx="856033" cy="418289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B32EACD-9729-4DB9-8869-CCCE26B6BD79}"/>
              </a:ext>
            </a:extLst>
          </p:cNvPr>
          <p:cNvSpPr/>
          <p:nvPr/>
        </p:nvSpPr>
        <p:spPr>
          <a:xfrm>
            <a:off x="4667614" y="2234120"/>
            <a:ext cx="856033" cy="418289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62AD702-637C-4E09-AFDA-1D910EF8D0FD}"/>
              </a:ext>
            </a:extLst>
          </p:cNvPr>
          <p:cNvSpPr/>
          <p:nvPr/>
        </p:nvSpPr>
        <p:spPr>
          <a:xfrm>
            <a:off x="4667614" y="2752929"/>
            <a:ext cx="856033" cy="418289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DDE1BFB-8DA1-4DB4-9313-B3117DFACA95}"/>
              </a:ext>
            </a:extLst>
          </p:cNvPr>
          <p:cNvSpPr/>
          <p:nvPr/>
        </p:nvSpPr>
        <p:spPr>
          <a:xfrm>
            <a:off x="4667614" y="3273357"/>
            <a:ext cx="856033" cy="418289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BBA0C10-6CE8-444E-BB5E-F95096D26CA9}"/>
              </a:ext>
            </a:extLst>
          </p:cNvPr>
          <p:cNvSpPr/>
          <p:nvPr/>
        </p:nvSpPr>
        <p:spPr>
          <a:xfrm>
            <a:off x="4667613" y="5925766"/>
            <a:ext cx="856033" cy="418289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2141B8FE-F599-4213-A6E7-030B97AF1693}"/>
              </a:ext>
            </a:extLst>
          </p:cNvPr>
          <p:cNvSpPr txBox="1">
            <a:spLocks/>
          </p:cNvSpPr>
          <p:nvPr/>
        </p:nvSpPr>
        <p:spPr>
          <a:xfrm>
            <a:off x="253474" y="2071992"/>
            <a:ext cx="3482502" cy="26881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141414"/>
                </a:solidFill>
                <a:latin typeface="Akkurat"/>
              </a:rPr>
              <a:t>Demand for higher cognitive skills such as creativity, critical thinking and decision making, and complex information processing, will grow through 2030 at cumulative double-digit rates.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5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EE6C98-431F-3940-419F-4BBEEE98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20041"/>
            <a:ext cx="5511800" cy="731519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/>
              <a:t>Pathways Vision Model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AB491A-9C18-ADB0-2B4F-981036104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320" y="1251132"/>
            <a:ext cx="4399280" cy="4357188"/>
          </a:xfrm>
        </p:spPr>
        <p:txBody>
          <a:bodyPr>
            <a:norm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Introduce Critical Thinking in Accounting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Design Complexity of Assignments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(See Later Slide)</a:t>
            </a: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28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https://aaahq.org/Pathways-Commission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894B-B703-BB28-5483-CBDE2DC065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05563"/>
            <a:ext cx="285750" cy="363537"/>
          </a:xfrm>
        </p:spPr>
        <p:txBody>
          <a:bodyPr/>
          <a:lstStyle/>
          <a:p>
            <a:fld id="{80FBB8BA-9C6A-4A48-A369-70FBD2FA98D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FAD6DF43-7091-E378-BC34-95655E8D91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134586" y="0"/>
            <a:ext cx="4636935" cy="6162040"/>
          </a:xfrm>
          <a:prstGeom prst="rect">
            <a:avLst/>
          </a:prstGeom>
          <a:noFill/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5080E8A5-B58F-D3D2-7EA5-100F80459608}"/>
              </a:ext>
            </a:extLst>
          </p:cNvPr>
          <p:cNvSpPr txBox="1">
            <a:spLocks/>
          </p:cNvSpPr>
          <p:nvPr/>
        </p:nvSpPr>
        <p:spPr>
          <a:xfrm>
            <a:off x="7016789" y="6441215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43007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DA0C-DBFD-487C-A8F1-4B909A40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263" y="487679"/>
            <a:ext cx="6446344" cy="41880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AICPA Faculty Guide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Authored by Susan Wolcott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Available at: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https://thiswaytocpa.com/program/CriticalThinking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https://wolcottlynch.com/aicpa-resources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0AD88-12CE-4318-A26C-B2ED3925C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8485" y="0"/>
            <a:ext cx="5263515" cy="68580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364775-7A80-49FE-6A20-758D0BCE1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FBB8BA-9C6A-4A48-A369-70FBD2FA98D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9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3335C-6540-A979-2884-58CA99DB7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the Next Slide, I Will Briefly Describe 4 Levels of Critical Thinking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Task: Type 1, 2, 3, or 4</a:t>
            </a:r>
            <a:br>
              <a:rPr lang="en-US" dirty="0"/>
            </a:br>
            <a:r>
              <a:rPr lang="en-US" dirty="0"/>
              <a:t>in the Chat Box to Indicate the Level That Best Describes </a:t>
            </a:r>
            <a:r>
              <a:rPr lang="en-US" b="1" dirty="0">
                <a:solidFill>
                  <a:srgbClr val="FF0000"/>
                </a:solidFill>
              </a:rPr>
              <a:t>Your Average Student Upon Entry to the Accounting Profession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7E06C-396F-F4BA-B774-AA150871B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80" y="411307"/>
            <a:ext cx="4262120" cy="504350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0318B18-9FAC-B02D-6B93-E644282F0165}"/>
              </a:ext>
            </a:extLst>
          </p:cNvPr>
          <p:cNvSpPr txBox="1">
            <a:spLocks/>
          </p:cNvSpPr>
          <p:nvPr/>
        </p:nvSpPr>
        <p:spPr>
          <a:xfrm>
            <a:off x="6894214" y="6400800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46444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8C8FE1-E0C5-9880-D3FD-8F9B500B8EEB}"/>
              </a:ext>
            </a:extLst>
          </p:cNvPr>
          <p:cNvSpPr txBox="1"/>
          <p:nvPr/>
        </p:nvSpPr>
        <p:spPr>
          <a:xfrm>
            <a:off x="8280403" y="140497"/>
            <a:ext cx="3318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 more details, see AICPA Faculty Guide Figure 4, p. 9</a:t>
            </a:r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724084"/>
              </p:ext>
            </p:extLst>
          </p:nvPr>
        </p:nvGraphicFramePr>
        <p:xfrm>
          <a:off x="126593" y="1036347"/>
          <a:ext cx="11582807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154"/>
            <a:ext cx="11277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/>
              <a:t>Adult Levels (or Stages) of Critical Thinking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93C50A-4A8C-50F0-7BE2-1CE9B7FC9D83}"/>
              </a:ext>
            </a:extLst>
          </p:cNvPr>
          <p:cNvSpPr txBox="1"/>
          <p:nvPr/>
        </p:nvSpPr>
        <p:spPr>
          <a:xfrm>
            <a:off x="9878709" y="2714841"/>
            <a:ext cx="1371600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450" dirty="0">
                <a:solidFill>
                  <a:srgbClr val="FF0000"/>
                </a:solidFill>
              </a:rPr>
              <a:t>X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87986-0B2D-3E37-E613-EBB18037E2F4}"/>
              </a:ext>
            </a:extLst>
          </p:cNvPr>
          <p:cNvSpPr txBox="1"/>
          <p:nvPr/>
        </p:nvSpPr>
        <p:spPr>
          <a:xfrm>
            <a:off x="10720809" y="566619"/>
            <a:ext cx="1043816" cy="1015663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7611"/>
              <a:gd name="adj6" fmla="val -36275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Beyond Entry-Level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5295E64-8436-F486-9ED9-69E57AADBE57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2486153588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64EA52-70F7-AA4A-51D8-DE05DEEA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57201"/>
            <a:ext cx="4876800" cy="217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Students’ Beliefs About Knowledge Influence How/Whether They Engage in Learning Activities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352A85-CD2B-F809-5EF7-D7AE10EE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160" y="66040"/>
            <a:ext cx="4780280" cy="411988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Brief Introduction</a:t>
            </a:r>
            <a:br>
              <a:rPr lang="en-US" dirty="0"/>
            </a:br>
            <a:r>
              <a:rPr lang="en-US" dirty="0"/>
              <a:t>to Cognitive Development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53706C8-B46E-DC68-4B56-36FBA1F8A834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B598FCFF-6524-F33D-3729-591377D9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2861644"/>
            <a:ext cx="3916680" cy="30921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317EA-6E07-E2C4-1546-AE6578C1B493}"/>
              </a:ext>
            </a:extLst>
          </p:cNvPr>
          <p:cNvSpPr txBox="1"/>
          <p:nvPr/>
        </p:nvSpPr>
        <p:spPr>
          <a:xfrm>
            <a:off x="6487160" y="4478237"/>
            <a:ext cx="5598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For More Details, See: Wolcott &amp; Sargent, 2021, </a:t>
            </a:r>
            <a:r>
              <a:rPr lang="en-US" b="1" dirty="0"/>
              <a:t>Critical Thinking in Accounting Education: Status and Call to Action, </a:t>
            </a:r>
            <a:r>
              <a:rPr lang="en-US" i="1" dirty="0"/>
              <a:t>Journal of Accounting Education</a:t>
            </a:r>
            <a:r>
              <a:rPr lang="en-US" dirty="0"/>
              <a:t> 56</a:t>
            </a:r>
          </a:p>
        </p:txBody>
      </p:sp>
    </p:spTree>
    <p:extLst>
      <p:ext uri="{BB962C8B-B14F-4D97-AF65-F5344CB8AC3E}">
        <p14:creationId xmlns:p14="http://schemas.microsoft.com/office/powerpoint/2010/main" val="4768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2233-FE8B-4275-8080-A0DA628C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0" y="169682"/>
            <a:ext cx="10932885" cy="786449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KEY Epistemological Beliefs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539061-F1AD-4604-997A-25037CBCA4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87667"/>
              </p:ext>
            </p:extLst>
          </p:nvPr>
        </p:nvGraphicFramePr>
        <p:xfrm>
          <a:off x="289640" y="581407"/>
          <a:ext cx="11290989" cy="472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2947621-9ED3-4417-A88D-1E1A96659099}"/>
              </a:ext>
            </a:extLst>
          </p:cNvPr>
          <p:cNvSpPr txBox="1"/>
          <p:nvPr/>
        </p:nvSpPr>
        <p:spPr>
          <a:xfrm>
            <a:off x="8183079" y="302953"/>
            <a:ext cx="33180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For more details, see AICPA Faculty Guide Figure 4, p.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C01513-0203-478E-B3FA-B260353F5096}"/>
              </a:ext>
            </a:extLst>
          </p:cNvPr>
          <p:cNvSpPr txBox="1"/>
          <p:nvPr/>
        </p:nvSpPr>
        <p:spPr>
          <a:xfrm>
            <a:off x="289640" y="5026329"/>
            <a:ext cx="11211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At Each Level:  Students will not develop higher-level critical thinking skills until their beliefs change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 We need to focus on critical thinking skills AND beliefs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8B634A-5CA5-9F59-E5ED-DF1CF0110873}"/>
              </a:ext>
            </a:extLst>
          </p:cNvPr>
          <p:cNvSpPr txBox="1">
            <a:spLocks/>
          </p:cNvSpPr>
          <p:nvPr/>
        </p:nvSpPr>
        <p:spPr>
          <a:xfrm>
            <a:off x="7066934" y="6410227"/>
            <a:ext cx="4697691" cy="292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488" indent="-463488"/>
            <a:r>
              <a:rPr lang="en-US" dirty="0">
                <a:solidFill>
                  <a:schemeClr val="tx1"/>
                </a:solidFill>
              </a:rPr>
              <a:t>Wolcott, Lockhart, Ahrens: AICPA Critical Thinking Resources</a:t>
            </a:r>
          </a:p>
        </p:txBody>
      </p:sp>
    </p:spTree>
    <p:extLst>
      <p:ext uri="{BB962C8B-B14F-4D97-AF65-F5344CB8AC3E}">
        <p14:creationId xmlns:p14="http://schemas.microsoft.com/office/powerpoint/2010/main" val="414840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5FE568-B5CA-414F-BD9F-F1C649FBCB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C2E32C-3930-4F7B-81BE-8CD2AA003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C693D1-9455-462A-BC94-A46D3A3B3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61FF7B-A2C0-4BAC-80E4-C4C464B35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B8819-B058-4ADB-8246-0D1E4F098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FD5EA6-B169-497A-8D81-57F4677F2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B2819F-A2C8-4F38-AF33-28324D9DC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28DFD8-C680-4749-BEA6-CDB1560F1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WolcottLynch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lcottLynch" id="{0E361171-BB73-4194-8B3E-1BF62D1D0E2D}" vid="{F44A38D0-1A3E-4AA6-9886-A864B60105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12399</TotalTime>
  <Words>1944</Words>
  <Application>Microsoft Office PowerPoint</Application>
  <PresentationFormat>Widescreen</PresentationFormat>
  <Paragraphs>283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Akkurat</vt:lpstr>
      <vt:lpstr>Arial</vt:lpstr>
      <vt:lpstr>Calibri</vt:lpstr>
      <vt:lpstr>Lucida Grande</vt:lpstr>
      <vt:lpstr>Symbol</vt:lpstr>
      <vt:lpstr>Times New Roman</vt:lpstr>
      <vt:lpstr>Wingdings</vt:lpstr>
      <vt:lpstr>WolcottLynch</vt:lpstr>
      <vt:lpstr>Faculty Experiences Using the AICPA Critical Thinking Resources</vt:lpstr>
      <vt:lpstr>Susan Wolcott Overview</vt:lpstr>
      <vt:lpstr>PowerPoint Presentation</vt:lpstr>
      <vt:lpstr>Pathways Vision Model</vt:lpstr>
      <vt:lpstr>AICPA Faculty Guide  Authored by Susan Wolcott  Available at: https://thiswaytocpa.com/program/CriticalThinking  https://wolcottlynch.com/aicpa-resources </vt:lpstr>
      <vt:lpstr>PowerPoint Presentation</vt:lpstr>
      <vt:lpstr>Adult Levels (or Stages) of Critical Thinking</vt:lpstr>
      <vt:lpstr>Brief Introduction to Cognitive Development</vt:lpstr>
      <vt:lpstr>KEY Epistemological Beliefs</vt:lpstr>
      <vt:lpstr>My Own Experiences</vt:lpstr>
      <vt:lpstr>AICPA Faculty Guide: Critical Thinking Model</vt:lpstr>
      <vt:lpstr>AICPA Faculty Guide: Critical Thinking Skills Rubric</vt:lpstr>
      <vt:lpstr>Assignment Complexity to Support Development to Next Level</vt:lpstr>
      <vt:lpstr>Learning Activities to Scaffold Development</vt:lpstr>
      <vt:lpstr>Markus Ahrens  Examples for Intermediate to Advanced Courses</vt:lpstr>
      <vt:lpstr>Financial Accounting Review Project with Simple Ratio Analysis</vt:lpstr>
      <vt:lpstr>Additional Thoughts and Ideas</vt:lpstr>
      <vt:lpstr>Design Course Materials for Critical Thinking</vt:lpstr>
      <vt:lpstr>Build on Bloom’s Taxonomy to Develop Student Critical Thinking</vt:lpstr>
      <vt:lpstr>What Questions Do You Have for the Panelists?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Wolcott</dc:creator>
  <cp:lastModifiedBy>Susan K. Wolcott</cp:lastModifiedBy>
  <cp:revision>856</cp:revision>
  <cp:lastPrinted>2022-07-29T01:15:37Z</cp:lastPrinted>
  <dcterms:created xsi:type="dcterms:W3CDTF">2019-08-06T02:00:07Z</dcterms:created>
  <dcterms:modified xsi:type="dcterms:W3CDTF">2022-08-12T15:48:16Z</dcterms:modified>
</cp:coreProperties>
</file>