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1"/>
  </p:notesMasterIdLst>
  <p:handoutMasterIdLst>
    <p:handoutMasterId r:id="rId22"/>
  </p:handoutMasterIdLst>
  <p:sldIdLst>
    <p:sldId id="256" r:id="rId2"/>
    <p:sldId id="2146846639" r:id="rId3"/>
    <p:sldId id="2146846641" r:id="rId4"/>
    <p:sldId id="2146846640" r:id="rId5"/>
    <p:sldId id="2146846644" r:id="rId6"/>
    <p:sldId id="2146846645" r:id="rId7"/>
    <p:sldId id="2146846625" r:id="rId8"/>
    <p:sldId id="865" r:id="rId9"/>
    <p:sldId id="2147483135" r:id="rId10"/>
    <p:sldId id="2147483132" r:id="rId11"/>
    <p:sldId id="2147483137" r:id="rId12"/>
    <p:sldId id="2147483136" r:id="rId13"/>
    <p:sldId id="835" r:id="rId14"/>
    <p:sldId id="2146846632" r:id="rId15"/>
    <p:sldId id="2146846633" r:id="rId16"/>
    <p:sldId id="2146846634" r:id="rId17"/>
    <p:sldId id="762" r:id="rId18"/>
    <p:sldId id="764" r:id="rId19"/>
    <p:sldId id="9129" r:id="rId20"/>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1209C1"/>
    <a:srgbClr val="150B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07CB4F-F108-EB49-B939-060AC9F13ABC}" v="92" dt="2026-09-08T05:50:12.323"/>
  </p1510:revLst>
</p1510:revInfo>
</file>

<file path=ppt/tableStyles.xml><?xml version="1.0" encoding="utf-8"?>
<a:tblStyleLst xmlns:a="http://schemas.openxmlformats.org/drawingml/2006/main" def="{5C22544A-7EE6-4342-B048-85BDC9FD1C3A}">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693" autoAdjust="0"/>
    <p:restoredTop sz="94795" autoAdjust="0"/>
  </p:normalViewPr>
  <p:slideViewPr>
    <p:cSldViewPr snapToGrid="0">
      <p:cViewPr varScale="1">
        <p:scale>
          <a:sx n="100" d="100"/>
          <a:sy n="100" d="100"/>
        </p:scale>
        <p:origin x="114" y="108"/>
      </p:cViewPr>
      <p:guideLst/>
    </p:cSldViewPr>
  </p:slideViewPr>
  <p:notesTextViewPr>
    <p:cViewPr>
      <p:scale>
        <a:sx n="1" d="1"/>
        <a:sy n="1" d="1"/>
      </p:scale>
      <p:origin x="0" y="0"/>
    </p:cViewPr>
  </p:notesTextViewPr>
  <p:sorterViewPr>
    <p:cViewPr>
      <p:scale>
        <a:sx n="100" d="100"/>
        <a:sy n="100" d="100"/>
      </p:scale>
      <p:origin x="0" y="-1184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4_2#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755E22-F316-44F7-9FFF-115EF794D362}" type="doc">
      <dgm:prSet loTypeId="urn:microsoft.com/office/officeart/2009/3/layout/StepUpProcess" loCatId="process" qsTypeId="urn:microsoft.com/office/officeart/2005/8/quickstyle/simple5#3" qsCatId="simple" csTypeId="urn:microsoft.com/office/officeart/2005/8/colors/accent4_2#2" csCatId="accent4" phldr="1"/>
      <dgm:spPr/>
      <dgm:t>
        <a:bodyPr/>
        <a:lstStyle/>
        <a:p>
          <a:endParaRPr lang="en-US"/>
        </a:p>
      </dgm:t>
    </dgm:pt>
    <dgm:pt modelId="{F3899464-A6E8-4C96-8844-CB9EEEDCFA95}">
      <dgm:prSet phldrT="[Text]" custT="1"/>
      <dgm:spPr/>
      <dgm:t>
        <a:bodyPr/>
        <a:lstStyle/>
        <a:p>
          <a:r>
            <a:rPr lang="en-US" sz="2000" dirty="0">
              <a:solidFill>
                <a:srgbClr val="7030A0"/>
              </a:solidFill>
            </a:rPr>
            <a:t>Level 1</a:t>
          </a:r>
          <a:br>
            <a:rPr lang="en-US" sz="2000" dirty="0"/>
          </a:br>
          <a:r>
            <a:rPr lang="en-US" sz="2400" b="1" i="1" dirty="0"/>
            <a:t>Confused Fact-Finder</a:t>
          </a:r>
          <a:r>
            <a:rPr lang="en-US" sz="2400" b="1" dirty="0"/>
            <a:t>:  </a:t>
          </a:r>
          <a:endParaRPr lang="en-US" sz="2000" b="1" dirty="0"/>
        </a:p>
        <a:p>
          <a:r>
            <a:rPr lang="en-US" sz="2000" dirty="0">
              <a:solidFill>
                <a:srgbClr val="7030A0"/>
              </a:solidFill>
            </a:rPr>
            <a:t>Tell me the right answer</a:t>
          </a:r>
        </a:p>
      </dgm:t>
    </dgm:pt>
    <dgm:pt modelId="{69F1BF8C-EE70-4CB2-AC5E-3CBE6578E548}" type="parTrans" cxnId="{ACAEC96E-D1A9-489D-A130-3400F6753C85}">
      <dgm:prSet/>
      <dgm:spPr/>
      <dgm:t>
        <a:bodyPr/>
        <a:lstStyle/>
        <a:p>
          <a:endParaRPr lang="en-US"/>
        </a:p>
      </dgm:t>
    </dgm:pt>
    <dgm:pt modelId="{6191F0C5-7C60-43C9-A193-D618B61869A6}" type="sibTrans" cxnId="{ACAEC96E-D1A9-489D-A130-3400F6753C85}">
      <dgm:prSet/>
      <dgm:spPr/>
      <dgm:t>
        <a:bodyPr/>
        <a:lstStyle/>
        <a:p>
          <a:endParaRPr lang="en-US"/>
        </a:p>
      </dgm:t>
    </dgm:pt>
    <dgm:pt modelId="{8D0CC0CB-2EC0-48F7-B076-B5B3F1EC9E7F}">
      <dgm:prSet phldrT="[Text]" custT="1"/>
      <dgm:spPr/>
      <dgm:t>
        <a:bodyPr/>
        <a:lstStyle/>
        <a:p>
          <a:r>
            <a:rPr lang="en-US" sz="2000" dirty="0">
              <a:solidFill>
                <a:srgbClr val="7030A0"/>
              </a:solidFill>
            </a:rPr>
            <a:t>Level 2</a:t>
          </a:r>
          <a:br>
            <a:rPr lang="en-US" sz="2000" dirty="0"/>
          </a:br>
          <a:r>
            <a:rPr lang="en-US" sz="2400" b="1" i="1" dirty="0"/>
            <a:t>Biased Jumper</a:t>
          </a:r>
          <a:r>
            <a:rPr lang="en-US" sz="2400" b="1" dirty="0"/>
            <a:t>:</a:t>
          </a:r>
        </a:p>
        <a:p>
          <a:r>
            <a:rPr lang="en-US" sz="2000" dirty="0">
              <a:solidFill>
                <a:srgbClr val="7030A0"/>
              </a:solidFill>
            </a:rPr>
            <a:t>Here’s what I think…</a:t>
          </a:r>
        </a:p>
      </dgm:t>
    </dgm:pt>
    <dgm:pt modelId="{D4F872B4-A844-4DCD-8FFE-C587940B633D}" type="parTrans" cxnId="{B93C47D2-B598-41AB-AAE9-97E730C3E6C8}">
      <dgm:prSet/>
      <dgm:spPr/>
      <dgm:t>
        <a:bodyPr/>
        <a:lstStyle/>
        <a:p>
          <a:endParaRPr lang="en-US"/>
        </a:p>
      </dgm:t>
    </dgm:pt>
    <dgm:pt modelId="{200FDC75-D8CF-4D3A-8BD7-07EE459B74E3}" type="sibTrans" cxnId="{B93C47D2-B598-41AB-AAE9-97E730C3E6C8}">
      <dgm:prSet/>
      <dgm:spPr/>
      <dgm:t>
        <a:bodyPr/>
        <a:lstStyle/>
        <a:p>
          <a:endParaRPr lang="en-US"/>
        </a:p>
      </dgm:t>
    </dgm:pt>
    <dgm:pt modelId="{0D04C46F-F19A-4426-A834-190E722ABC2B}">
      <dgm:prSet phldrT="[Text]" custT="1"/>
      <dgm:spPr/>
      <dgm:t>
        <a:bodyPr/>
        <a:lstStyle/>
        <a:p>
          <a:r>
            <a:rPr lang="en-US" sz="2000" dirty="0">
              <a:solidFill>
                <a:srgbClr val="7030A0"/>
              </a:solidFill>
            </a:rPr>
            <a:t>Level 3</a:t>
          </a:r>
          <a:br>
            <a:rPr lang="en-US" sz="2000" dirty="0"/>
          </a:br>
          <a:r>
            <a:rPr lang="en-US" sz="2400" b="1" i="1" dirty="0"/>
            <a:t>Perpetual Analyzer</a:t>
          </a:r>
          <a:r>
            <a:rPr lang="en-US" sz="2400" b="1" dirty="0"/>
            <a:t>: </a:t>
          </a:r>
          <a:endParaRPr lang="en-US" sz="2000" b="1" dirty="0"/>
        </a:p>
        <a:p>
          <a:r>
            <a:rPr lang="en-US" sz="2000" dirty="0">
              <a:solidFill>
                <a:srgbClr val="7030A0"/>
              </a:solidFill>
            </a:rPr>
            <a:t>I can look at the issues this way…</a:t>
          </a:r>
          <a:br>
            <a:rPr lang="en-US" sz="2000" dirty="0">
              <a:solidFill>
                <a:srgbClr val="7030A0"/>
              </a:solidFill>
            </a:rPr>
          </a:br>
          <a:r>
            <a:rPr lang="en-US" sz="2000" dirty="0">
              <a:solidFill>
                <a:srgbClr val="7030A0"/>
              </a:solidFill>
            </a:rPr>
            <a:t>and that way…</a:t>
          </a:r>
          <a:br>
            <a:rPr lang="en-US" sz="2000" dirty="0">
              <a:solidFill>
                <a:srgbClr val="7030A0"/>
              </a:solidFill>
            </a:rPr>
          </a:br>
          <a:r>
            <a:rPr lang="en-US" sz="2000" dirty="0">
              <a:solidFill>
                <a:srgbClr val="7030A0"/>
              </a:solidFill>
            </a:rPr>
            <a:t>and another way…</a:t>
          </a:r>
        </a:p>
      </dgm:t>
    </dgm:pt>
    <dgm:pt modelId="{7EC50B36-5AC8-4BD4-BC50-9AF39832310E}" type="parTrans" cxnId="{A78305A2-D97F-4820-992F-BBBB209DEA65}">
      <dgm:prSet/>
      <dgm:spPr/>
      <dgm:t>
        <a:bodyPr/>
        <a:lstStyle/>
        <a:p>
          <a:endParaRPr lang="en-US"/>
        </a:p>
      </dgm:t>
    </dgm:pt>
    <dgm:pt modelId="{069ED5CA-3DE3-45D7-9E86-550FB217E391}" type="sibTrans" cxnId="{A78305A2-D97F-4820-992F-BBBB209DEA65}">
      <dgm:prSet/>
      <dgm:spPr/>
      <dgm:t>
        <a:bodyPr/>
        <a:lstStyle/>
        <a:p>
          <a:endParaRPr lang="en-US"/>
        </a:p>
      </dgm:t>
    </dgm:pt>
    <dgm:pt modelId="{A071C042-7187-44A2-B53E-9F7788000E83}">
      <dgm:prSet phldrT="[Text]" custT="1"/>
      <dgm:spPr/>
      <dgm:t>
        <a:bodyPr/>
        <a:lstStyle/>
        <a:p>
          <a:r>
            <a:rPr lang="en-US" sz="2000" dirty="0">
              <a:solidFill>
                <a:srgbClr val="7030A0"/>
              </a:solidFill>
            </a:rPr>
            <a:t>Level 4</a:t>
          </a:r>
          <a:br>
            <a:rPr lang="en-US" sz="2000" dirty="0"/>
          </a:br>
          <a:r>
            <a:rPr lang="en-US" sz="2400" b="1" i="1" dirty="0"/>
            <a:t>Pragmatic Performer</a:t>
          </a:r>
          <a:r>
            <a:rPr lang="en-US" sz="2400" b="1" dirty="0"/>
            <a:t>:</a:t>
          </a:r>
        </a:p>
        <a:p>
          <a:r>
            <a:rPr lang="en-US" sz="2000" dirty="0">
              <a:solidFill>
                <a:srgbClr val="7030A0"/>
              </a:solidFill>
            </a:rPr>
            <a:t>Given these key issues, pros/ cons, and stakeholders, I recommend xxx because zzz</a:t>
          </a:r>
        </a:p>
      </dgm:t>
    </dgm:pt>
    <dgm:pt modelId="{D4196DAB-9D3F-4434-8FE8-C4B817C39387}" type="parTrans" cxnId="{5F648E42-828B-43CD-8A3F-BD57472B89C2}">
      <dgm:prSet/>
      <dgm:spPr/>
      <dgm:t>
        <a:bodyPr/>
        <a:lstStyle/>
        <a:p>
          <a:endParaRPr lang="en-US"/>
        </a:p>
      </dgm:t>
    </dgm:pt>
    <dgm:pt modelId="{0C37D509-DDC6-4B4F-9AA2-66596E92724C}" type="sibTrans" cxnId="{5F648E42-828B-43CD-8A3F-BD57472B89C2}">
      <dgm:prSet/>
      <dgm:spPr/>
      <dgm:t>
        <a:bodyPr/>
        <a:lstStyle/>
        <a:p>
          <a:endParaRPr lang="en-US"/>
        </a:p>
      </dgm:t>
    </dgm:pt>
    <dgm:pt modelId="{CE991711-8BAC-4C99-8629-93E0576341EF}">
      <dgm:prSet phldrT="[Text]" custT="1"/>
      <dgm:spPr/>
      <dgm:t>
        <a:bodyPr/>
        <a:lstStyle/>
        <a:p>
          <a:r>
            <a:rPr lang="en-US" sz="2000" dirty="0">
              <a:solidFill>
                <a:srgbClr val="7030A0"/>
              </a:solidFill>
            </a:rPr>
            <a:t>Level 5</a:t>
          </a:r>
          <a:br>
            <a:rPr lang="en-US" sz="2000" dirty="0"/>
          </a:br>
          <a:r>
            <a:rPr lang="en-US" sz="2400" b="1" i="1" dirty="0"/>
            <a:t>Strategic </a:t>
          </a:r>
          <a:r>
            <a:rPr lang="en-US" sz="2400" b="1" i="1" dirty="0" err="1"/>
            <a:t>Revisioner</a:t>
          </a:r>
          <a:r>
            <a:rPr lang="en-US" sz="2400" b="1" dirty="0"/>
            <a:t>:</a:t>
          </a:r>
        </a:p>
        <a:p>
          <a:r>
            <a:rPr lang="en-US" sz="2000" dirty="0">
              <a:solidFill>
                <a:srgbClr val="7030A0"/>
              </a:solidFill>
            </a:rPr>
            <a:t>Although I recommend xxx today, we need to monitor zzz and consider future changes</a:t>
          </a:r>
        </a:p>
      </dgm:t>
    </dgm:pt>
    <dgm:pt modelId="{DF563B3C-EB9E-456D-9C0E-7DA59FF4099F}" type="parTrans" cxnId="{6953E608-5310-41ED-9B21-CEF1E7ADBC19}">
      <dgm:prSet/>
      <dgm:spPr/>
      <dgm:t>
        <a:bodyPr/>
        <a:lstStyle/>
        <a:p>
          <a:endParaRPr lang="en-US"/>
        </a:p>
      </dgm:t>
    </dgm:pt>
    <dgm:pt modelId="{637E4DED-F5D0-4542-BE1E-68BA000D74F4}" type="sibTrans" cxnId="{6953E608-5310-41ED-9B21-CEF1E7ADBC19}">
      <dgm:prSet/>
      <dgm:spPr/>
      <dgm:t>
        <a:bodyPr/>
        <a:lstStyle/>
        <a:p>
          <a:endParaRPr lang="en-US"/>
        </a:p>
      </dgm:t>
    </dgm:pt>
    <dgm:pt modelId="{8DFCA5B9-63C9-46A0-9723-00F37787E8F5}" type="pres">
      <dgm:prSet presAssocID="{A0755E22-F316-44F7-9FFF-115EF794D362}" presName="rootnode" presStyleCnt="0">
        <dgm:presLayoutVars>
          <dgm:chMax/>
          <dgm:chPref/>
          <dgm:dir/>
          <dgm:animLvl val="lvl"/>
        </dgm:presLayoutVars>
      </dgm:prSet>
      <dgm:spPr/>
    </dgm:pt>
    <dgm:pt modelId="{8DF8DCDA-24C0-48A7-B679-DFB25524036B}" type="pres">
      <dgm:prSet presAssocID="{F3899464-A6E8-4C96-8844-CB9EEEDCFA95}" presName="composite" presStyleCnt="0"/>
      <dgm:spPr/>
    </dgm:pt>
    <dgm:pt modelId="{250FF7C6-40DD-40D6-9F8E-1BF41D8AD635}" type="pres">
      <dgm:prSet presAssocID="{F3899464-A6E8-4C96-8844-CB9EEEDCFA95}" presName="LShape" presStyleLbl="alignNode1" presStyleIdx="0" presStyleCnt="9"/>
      <dgm:spPr/>
    </dgm:pt>
    <dgm:pt modelId="{D2B683A0-C484-4568-83C6-710352145D87}" type="pres">
      <dgm:prSet presAssocID="{F3899464-A6E8-4C96-8844-CB9EEEDCFA95}" presName="ParentText" presStyleLbl="revTx" presStyleIdx="0" presStyleCnt="5">
        <dgm:presLayoutVars>
          <dgm:chMax val="0"/>
          <dgm:chPref val="0"/>
          <dgm:bulletEnabled val="1"/>
        </dgm:presLayoutVars>
      </dgm:prSet>
      <dgm:spPr/>
    </dgm:pt>
    <dgm:pt modelId="{B95E4595-C2C4-4305-97C4-60DFEFB982AF}" type="pres">
      <dgm:prSet presAssocID="{F3899464-A6E8-4C96-8844-CB9EEEDCFA95}" presName="Triangle" presStyleLbl="alignNode1" presStyleIdx="1" presStyleCnt="9"/>
      <dgm:spPr/>
    </dgm:pt>
    <dgm:pt modelId="{FBE2123C-48D7-4BFE-8A76-8D5BF4FC6BDE}" type="pres">
      <dgm:prSet presAssocID="{6191F0C5-7C60-43C9-A193-D618B61869A6}" presName="sibTrans" presStyleCnt="0"/>
      <dgm:spPr/>
    </dgm:pt>
    <dgm:pt modelId="{1CEF4FDB-B165-42DF-AD2D-09C2A7816CD9}" type="pres">
      <dgm:prSet presAssocID="{6191F0C5-7C60-43C9-A193-D618B61869A6}" presName="space" presStyleCnt="0"/>
      <dgm:spPr/>
    </dgm:pt>
    <dgm:pt modelId="{38D68796-C1F2-4808-B4E7-DDF43B479BB5}" type="pres">
      <dgm:prSet presAssocID="{8D0CC0CB-2EC0-48F7-B076-B5B3F1EC9E7F}" presName="composite" presStyleCnt="0"/>
      <dgm:spPr/>
    </dgm:pt>
    <dgm:pt modelId="{F77C3EA4-4898-4603-BF5C-CB3100E3163F}" type="pres">
      <dgm:prSet presAssocID="{8D0CC0CB-2EC0-48F7-B076-B5B3F1EC9E7F}" presName="LShape" presStyleLbl="alignNode1" presStyleIdx="2" presStyleCnt="9"/>
      <dgm:spPr/>
    </dgm:pt>
    <dgm:pt modelId="{807E1787-E3A2-4915-AEF0-F834FEF32531}" type="pres">
      <dgm:prSet presAssocID="{8D0CC0CB-2EC0-48F7-B076-B5B3F1EC9E7F}" presName="ParentText" presStyleLbl="revTx" presStyleIdx="1" presStyleCnt="5">
        <dgm:presLayoutVars>
          <dgm:chMax val="0"/>
          <dgm:chPref val="0"/>
          <dgm:bulletEnabled val="1"/>
        </dgm:presLayoutVars>
      </dgm:prSet>
      <dgm:spPr/>
    </dgm:pt>
    <dgm:pt modelId="{685D4CE8-4225-48C6-81DC-CE877E5E45A2}" type="pres">
      <dgm:prSet presAssocID="{8D0CC0CB-2EC0-48F7-B076-B5B3F1EC9E7F}" presName="Triangle" presStyleLbl="alignNode1" presStyleIdx="3" presStyleCnt="9"/>
      <dgm:spPr/>
    </dgm:pt>
    <dgm:pt modelId="{89248B1D-3C33-4BEF-BE99-386979FC58BD}" type="pres">
      <dgm:prSet presAssocID="{200FDC75-D8CF-4D3A-8BD7-07EE459B74E3}" presName="sibTrans" presStyleCnt="0"/>
      <dgm:spPr/>
    </dgm:pt>
    <dgm:pt modelId="{B604ACF2-621F-46B1-B6C6-A60C856F3BDF}" type="pres">
      <dgm:prSet presAssocID="{200FDC75-D8CF-4D3A-8BD7-07EE459B74E3}" presName="space" presStyleCnt="0"/>
      <dgm:spPr/>
    </dgm:pt>
    <dgm:pt modelId="{6379680B-05CC-47BC-9D36-5E3F6CD1DE83}" type="pres">
      <dgm:prSet presAssocID="{0D04C46F-F19A-4426-A834-190E722ABC2B}" presName="composite" presStyleCnt="0"/>
      <dgm:spPr/>
    </dgm:pt>
    <dgm:pt modelId="{97932438-8114-41F9-B27D-3FC4A6CA60EE}" type="pres">
      <dgm:prSet presAssocID="{0D04C46F-F19A-4426-A834-190E722ABC2B}" presName="LShape" presStyleLbl="alignNode1" presStyleIdx="4" presStyleCnt="9"/>
      <dgm:spPr/>
    </dgm:pt>
    <dgm:pt modelId="{34986130-31DF-4FAC-8296-B2883D092F03}" type="pres">
      <dgm:prSet presAssocID="{0D04C46F-F19A-4426-A834-190E722ABC2B}" presName="ParentText" presStyleLbl="revTx" presStyleIdx="2" presStyleCnt="5">
        <dgm:presLayoutVars>
          <dgm:chMax val="0"/>
          <dgm:chPref val="0"/>
          <dgm:bulletEnabled val="1"/>
        </dgm:presLayoutVars>
      </dgm:prSet>
      <dgm:spPr/>
    </dgm:pt>
    <dgm:pt modelId="{4B86382D-6D22-4F85-95B6-8BA35C1A6267}" type="pres">
      <dgm:prSet presAssocID="{0D04C46F-F19A-4426-A834-190E722ABC2B}" presName="Triangle" presStyleLbl="alignNode1" presStyleIdx="5" presStyleCnt="9"/>
      <dgm:spPr/>
    </dgm:pt>
    <dgm:pt modelId="{D0860C69-5A73-45C8-9FD8-9252CA49D3BD}" type="pres">
      <dgm:prSet presAssocID="{069ED5CA-3DE3-45D7-9E86-550FB217E391}" presName="sibTrans" presStyleCnt="0"/>
      <dgm:spPr/>
    </dgm:pt>
    <dgm:pt modelId="{B232BC88-C18A-4941-BAC4-1276EC158D6F}" type="pres">
      <dgm:prSet presAssocID="{069ED5CA-3DE3-45D7-9E86-550FB217E391}" presName="space" presStyleCnt="0"/>
      <dgm:spPr/>
    </dgm:pt>
    <dgm:pt modelId="{AD9D2184-9F2F-4D35-BB58-9BC5A1D2ED71}" type="pres">
      <dgm:prSet presAssocID="{A071C042-7187-44A2-B53E-9F7788000E83}" presName="composite" presStyleCnt="0"/>
      <dgm:spPr/>
    </dgm:pt>
    <dgm:pt modelId="{7081E705-2534-4F68-BCE9-03240762E132}" type="pres">
      <dgm:prSet presAssocID="{A071C042-7187-44A2-B53E-9F7788000E83}" presName="LShape" presStyleLbl="alignNode1" presStyleIdx="6" presStyleCnt="9"/>
      <dgm:spPr/>
    </dgm:pt>
    <dgm:pt modelId="{537FB365-7055-427F-B0D9-29810871B985}" type="pres">
      <dgm:prSet presAssocID="{A071C042-7187-44A2-B53E-9F7788000E83}" presName="ParentText" presStyleLbl="revTx" presStyleIdx="3" presStyleCnt="5">
        <dgm:presLayoutVars>
          <dgm:chMax val="0"/>
          <dgm:chPref val="0"/>
          <dgm:bulletEnabled val="1"/>
        </dgm:presLayoutVars>
      </dgm:prSet>
      <dgm:spPr/>
    </dgm:pt>
    <dgm:pt modelId="{E8A80DFF-52A6-425F-A561-E565D4ED00BA}" type="pres">
      <dgm:prSet presAssocID="{A071C042-7187-44A2-B53E-9F7788000E83}" presName="Triangle" presStyleLbl="alignNode1" presStyleIdx="7" presStyleCnt="9"/>
      <dgm:spPr/>
    </dgm:pt>
    <dgm:pt modelId="{576226F9-1A01-4333-9FE3-32E1BB470815}" type="pres">
      <dgm:prSet presAssocID="{0C37D509-DDC6-4B4F-9AA2-66596E92724C}" presName="sibTrans" presStyleCnt="0"/>
      <dgm:spPr/>
    </dgm:pt>
    <dgm:pt modelId="{BF38A755-26DC-4C85-8970-495DBE5D0918}" type="pres">
      <dgm:prSet presAssocID="{0C37D509-DDC6-4B4F-9AA2-66596E92724C}" presName="space" presStyleCnt="0"/>
      <dgm:spPr/>
    </dgm:pt>
    <dgm:pt modelId="{4D038A37-64C7-4DED-982C-A46C9DBC8001}" type="pres">
      <dgm:prSet presAssocID="{CE991711-8BAC-4C99-8629-93E0576341EF}" presName="composite" presStyleCnt="0"/>
      <dgm:spPr/>
    </dgm:pt>
    <dgm:pt modelId="{97189C11-BBC4-4DB7-A4D4-096B71D4776E}" type="pres">
      <dgm:prSet presAssocID="{CE991711-8BAC-4C99-8629-93E0576341EF}" presName="LShape" presStyleLbl="alignNode1" presStyleIdx="8" presStyleCnt="9"/>
      <dgm:spPr/>
    </dgm:pt>
    <dgm:pt modelId="{55BF1EC6-AD32-43DE-BF91-215AFEFC23B0}" type="pres">
      <dgm:prSet presAssocID="{CE991711-8BAC-4C99-8629-93E0576341EF}" presName="ParentText" presStyleLbl="revTx" presStyleIdx="4" presStyleCnt="5">
        <dgm:presLayoutVars>
          <dgm:chMax val="0"/>
          <dgm:chPref val="0"/>
          <dgm:bulletEnabled val="1"/>
        </dgm:presLayoutVars>
      </dgm:prSet>
      <dgm:spPr/>
    </dgm:pt>
  </dgm:ptLst>
  <dgm:cxnLst>
    <dgm:cxn modelId="{6953E608-5310-41ED-9B21-CEF1E7ADBC19}" srcId="{A0755E22-F316-44F7-9FFF-115EF794D362}" destId="{CE991711-8BAC-4C99-8629-93E0576341EF}" srcOrd="4" destOrd="0" parTransId="{DF563B3C-EB9E-456D-9C0E-7DA59FF4099F}" sibTransId="{637E4DED-F5D0-4542-BE1E-68BA000D74F4}"/>
    <dgm:cxn modelId="{1850340A-A8BE-4172-A529-EEFC5CA83807}" type="presOf" srcId="{F3899464-A6E8-4C96-8844-CB9EEEDCFA95}" destId="{D2B683A0-C484-4568-83C6-710352145D87}" srcOrd="0" destOrd="0" presId="urn:microsoft.com/office/officeart/2009/3/layout/StepUpProcess"/>
    <dgm:cxn modelId="{5FC7D60F-66A7-4D07-933B-73C9233700FE}" type="presOf" srcId="{0D04C46F-F19A-4426-A834-190E722ABC2B}" destId="{34986130-31DF-4FAC-8296-B2883D092F03}" srcOrd="0" destOrd="0" presId="urn:microsoft.com/office/officeart/2009/3/layout/StepUpProcess"/>
    <dgm:cxn modelId="{C5B6785C-E2BB-4529-B5DD-19EE0A9F50B4}" type="presOf" srcId="{8D0CC0CB-2EC0-48F7-B076-B5B3F1EC9E7F}" destId="{807E1787-E3A2-4915-AEF0-F834FEF32531}" srcOrd="0" destOrd="0" presId="urn:microsoft.com/office/officeart/2009/3/layout/StepUpProcess"/>
    <dgm:cxn modelId="{5F648E42-828B-43CD-8A3F-BD57472B89C2}" srcId="{A0755E22-F316-44F7-9FFF-115EF794D362}" destId="{A071C042-7187-44A2-B53E-9F7788000E83}" srcOrd="3" destOrd="0" parTransId="{D4196DAB-9D3F-4434-8FE8-C4B817C39387}" sibTransId="{0C37D509-DDC6-4B4F-9AA2-66596E92724C}"/>
    <dgm:cxn modelId="{4B797C66-91C3-4861-8DA9-72634D408177}" type="presOf" srcId="{A0755E22-F316-44F7-9FFF-115EF794D362}" destId="{8DFCA5B9-63C9-46A0-9723-00F37787E8F5}" srcOrd="0" destOrd="0" presId="urn:microsoft.com/office/officeart/2009/3/layout/StepUpProcess"/>
    <dgm:cxn modelId="{6DE1256B-ED58-4CE1-BC49-584C604707CB}" type="presOf" srcId="{CE991711-8BAC-4C99-8629-93E0576341EF}" destId="{55BF1EC6-AD32-43DE-BF91-215AFEFC23B0}" srcOrd="0" destOrd="0" presId="urn:microsoft.com/office/officeart/2009/3/layout/StepUpProcess"/>
    <dgm:cxn modelId="{ACAEC96E-D1A9-489D-A130-3400F6753C85}" srcId="{A0755E22-F316-44F7-9FFF-115EF794D362}" destId="{F3899464-A6E8-4C96-8844-CB9EEEDCFA95}" srcOrd="0" destOrd="0" parTransId="{69F1BF8C-EE70-4CB2-AC5E-3CBE6578E548}" sibTransId="{6191F0C5-7C60-43C9-A193-D618B61869A6}"/>
    <dgm:cxn modelId="{CC405496-9E6A-4468-91EB-5DDD6B2C295F}" type="presOf" srcId="{A071C042-7187-44A2-B53E-9F7788000E83}" destId="{537FB365-7055-427F-B0D9-29810871B985}" srcOrd="0" destOrd="0" presId="urn:microsoft.com/office/officeart/2009/3/layout/StepUpProcess"/>
    <dgm:cxn modelId="{A78305A2-D97F-4820-992F-BBBB209DEA65}" srcId="{A0755E22-F316-44F7-9FFF-115EF794D362}" destId="{0D04C46F-F19A-4426-A834-190E722ABC2B}" srcOrd="2" destOrd="0" parTransId="{7EC50B36-5AC8-4BD4-BC50-9AF39832310E}" sibTransId="{069ED5CA-3DE3-45D7-9E86-550FB217E391}"/>
    <dgm:cxn modelId="{B93C47D2-B598-41AB-AAE9-97E730C3E6C8}" srcId="{A0755E22-F316-44F7-9FFF-115EF794D362}" destId="{8D0CC0CB-2EC0-48F7-B076-B5B3F1EC9E7F}" srcOrd="1" destOrd="0" parTransId="{D4F872B4-A844-4DCD-8FFE-C587940B633D}" sibTransId="{200FDC75-D8CF-4D3A-8BD7-07EE459B74E3}"/>
    <dgm:cxn modelId="{6C27FDC2-B2A6-4723-9707-F085CAF19BAF}" type="presParOf" srcId="{8DFCA5B9-63C9-46A0-9723-00F37787E8F5}" destId="{8DF8DCDA-24C0-48A7-B679-DFB25524036B}" srcOrd="0" destOrd="0" presId="urn:microsoft.com/office/officeart/2009/3/layout/StepUpProcess"/>
    <dgm:cxn modelId="{E65B15EE-E43D-4048-88EA-AF5AC6F90A50}" type="presParOf" srcId="{8DF8DCDA-24C0-48A7-B679-DFB25524036B}" destId="{250FF7C6-40DD-40D6-9F8E-1BF41D8AD635}" srcOrd="0" destOrd="0" presId="urn:microsoft.com/office/officeart/2009/3/layout/StepUpProcess"/>
    <dgm:cxn modelId="{F737EC98-A025-4098-9752-A7F4D3D9B5AE}" type="presParOf" srcId="{8DF8DCDA-24C0-48A7-B679-DFB25524036B}" destId="{D2B683A0-C484-4568-83C6-710352145D87}" srcOrd="1" destOrd="0" presId="urn:microsoft.com/office/officeart/2009/3/layout/StepUpProcess"/>
    <dgm:cxn modelId="{5FCA264C-6976-4CBE-A25B-36C237CBF227}" type="presParOf" srcId="{8DF8DCDA-24C0-48A7-B679-DFB25524036B}" destId="{B95E4595-C2C4-4305-97C4-60DFEFB982AF}" srcOrd="2" destOrd="0" presId="urn:microsoft.com/office/officeart/2009/3/layout/StepUpProcess"/>
    <dgm:cxn modelId="{410415F6-9B01-46AE-AAE1-27B8F3BAACE2}" type="presParOf" srcId="{8DFCA5B9-63C9-46A0-9723-00F37787E8F5}" destId="{FBE2123C-48D7-4BFE-8A76-8D5BF4FC6BDE}" srcOrd="1" destOrd="0" presId="urn:microsoft.com/office/officeart/2009/3/layout/StepUpProcess"/>
    <dgm:cxn modelId="{370786C9-6AA8-4199-8893-CA5F263EEDAD}" type="presParOf" srcId="{FBE2123C-48D7-4BFE-8A76-8D5BF4FC6BDE}" destId="{1CEF4FDB-B165-42DF-AD2D-09C2A7816CD9}" srcOrd="0" destOrd="0" presId="urn:microsoft.com/office/officeart/2009/3/layout/StepUpProcess"/>
    <dgm:cxn modelId="{EF727643-B1ED-47DE-B2B0-8E5B9420E439}" type="presParOf" srcId="{8DFCA5B9-63C9-46A0-9723-00F37787E8F5}" destId="{38D68796-C1F2-4808-B4E7-DDF43B479BB5}" srcOrd="2" destOrd="0" presId="urn:microsoft.com/office/officeart/2009/3/layout/StepUpProcess"/>
    <dgm:cxn modelId="{EE6FD731-6212-4AFD-89A1-1D91C61EA1C8}" type="presParOf" srcId="{38D68796-C1F2-4808-B4E7-DDF43B479BB5}" destId="{F77C3EA4-4898-4603-BF5C-CB3100E3163F}" srcOrd="0" destOrd="0" presId="urn:microsoft.com/office/officeart/2009/3/layout/StepUpProcess"/>
    <dgm:cxn modelId="{1786D095-B100-4A74-B2BF-C8587D7C4E57}" type="presParOf" srcId="{38D68796-C1F2-4808-B4E7-DDF43B479BB5}" destId="{807E1787-E3A2-4915-AEF0-F834FEF32531}" srcOrd="1" destOrd="0" presId="urn:microsoft.com/office/officeart/2009/3/layout/StepUpProcess"/>
    <dgm:cxn modelId="{79896988-AB32-43D7-81D5-EB0B856C895C}" type="presParOf" srcId="{38D68796-C1F2-4808-B4E7-DDF43B479BB5}" destId="{685D4CE8-4225-48C6-81DC-CE877E5E45A2}" srcOrd="2" destOrd="0" presId="urn:microsoft.com/office/officeart/2009/3/layout/StepUpProcess"/>
    <dgm:cxn modelId="{7168B8F5-3C68-4F4F-80BF-B2876396BB1B}" type="presParOf" srcId="{8DFCA5B9-63C9-46A0-9723-00F37787E8F5}" destId="{89248B1D-3C33-4BEF-BE99-386979FC58BD}" srcOrd="3" destOrd="0" presId="urn:microsoft.com/office/officeart/2009/3/layout/StepUpProcess"/>
    <dgm:cxn modelId="{93DE5945-5FE0-4584-B5EC-8B8F52998805}" type="presParOf" srcId="{89248B1D-3C33-4BEF-BE99-386979FC58BD}" destId="{B604ACF2-621F-46B1-B6C6-A60C856F3BDF}" srcOrd="0" destOrd="0" presId="urn:microsoft.com/office/officeart/2009/3/layout/StepUpProcess"/>
    <dgm:cxn modelId="{3D6C6BC3-80C4-4BD1-A014-7660AE201E6C}" type="presParOf" srcId="{8DFCA5B9-63C9-46A0-9723-00F37787E8F5}" destId="{6379680B-05CC-47BC-9D36-5E3F6CD1DE83}" srcOrd="4" destOrd="0" presId="urn:microsoft.com/office/officeart/2009/3/layout/StepUpProcess"/>
    <dgm:cxn modelId="{BBB144C2-0193-4D09-B300-8B49DEC7B822}" type="presParOf" srcId="{6379680B-05CC-47BC-9D36-5E3F6CD1DE83}" destId="{97932438-8114-41F9-B27D-3FC4A6CA60EE}" srcOrd="0" destOrd="0" presId="urn:microsoft.com/office/officeart/2009/3/layout/StepUpProcess"/>
    <dgm:cxn modelId="{18B49D56-96DB-4E60-86E3-8CDCD89D7DC6}" type="presParOf" srcId="{6379680B-05CC-47BC-9D36-5E3F6CD1DE83}" destId="{34986130-31DF-4FAC-8296-B2883D092F03}" srcOrd="1" destOrd="0" presId="urn:microsoft.com/office/officeart/2009/3/layout/StepUpProcess"/>
    <dgm:cxn modelId="{1A3B60E9-D615-4108-A1C3-621E8320919B}" type="presParOf" srcId="{6379680B-05CC-47BC-9D36-5E3F6CD1DE83}" destId="{4B86382D-6D22-4F85-95B6-8BA35C1A6267}" srcOrd="2" destOrd="0" presId="urn:microsoft.com/office/officeart/2009/3/layout/StepUpProcess"/>
    <dgm:cxn modelId="{CD442E12-4D25-4796-A842-FC4E5F56CE34}" type="presParOf" srcId="{8DFCA5B9-63C9-46A0-9723-00F37787E8F5}" destId="{D0860C69-5A73-45C8-9FD8-9252CA49D3BD}" srcOrd="5" destOrd="0" presId="urn:microsoft.com/office/officeart/2009/3/layout/StepUpProcess"/>
    <dgm:cxn modelId="{69419239-671E-45F0-9EAC-A98A4E867639}" type="presParOf" srcId="{D0860C69-5A73-45C8-9FD8-9252CA49D3BD}" destId="{B232BC88-C18A-4941-BAC4-1276EC158D6F}" srcOrd="0" destOrd="0" presId="urn:microsoft.com/office/officeart/2009/3/layout/StepUpProcess"/>
    <dgm:cxn modelId="{ECE45CA7-A704-4588-A793-DA290688A10A}" type="presParOf" srcId="{8DFCA5B9-63C9-46A0-9723-00F37787E8F5}" destId="{AD9D2184-9F2F-4D35-BB58-9BC5A1D2ED71}" srcOrd="6" destOrd="0" presId="urn:microsoft.com/office/officeart/2009/3/layout/StepUpProcess"/>
    <dgm:cxn modelId="{EA374F7B-73C9-46C0-8775-3B12E1B2F4CC}" type="presParOf" srcId="{AD9D2184-9F2F-4D35-BB58-9BC5A1D2ED71}" destId="{7081E705-2534-4F68-BCE9-03240762E132}" srcOrd="0" destOrd="0" presId="urn:microsoft.com/office/officeart/2009/3/layout/StepUpProcess"/>
    <dgm:cxn modelId="{97823335-6072-4E5B-AA17-A0A16E37E822}" type="presParOf" srcId="{AD9D2184-9F2F-4D35-BB58-9BC5A1D2ED71}" destId="{537FB365-7055-427F-B0D9-29810871B985}" srcOrd="1" destOrd="0" presId="urn:microsoft.com/office/officeart/2009/3/layout/StepUpProcess"/>
    <dgm:cxn modelId="{F8CF41D5-BE3A-47EB-8D90-093888D56F64}" type="presParOf" srcId="{AD9D2184-9F2F-4D35-BB58-9BC5A1D2ED71}" destId="{E8A80DFF-52A6-425F-A561-E565D4ED00BA}" srcOrd="2" destOrd="0" presId="urn:microsoft.com/office/officeart/2009/3/layout/StepUpProcess"/>
    <dgm:cxn modelId="{DCEAA099-7A14-4DE0-92B4-C195261E762B}" type="presParOf" srcId="{8DFCA5B9-63C9-46A0-9723-00F37787E8F5}" destId="{576226F9-1A01-4333-9FE3-32E1BB470815}" srcOrd="7" destOrd="0" presId="urn:microsoft.com/office/officeart/2009/3/layout/StepUpProcess"/>
    <dgm:cxn modelId="{42CD5C37-4E63-4E0D-94B9-FB913E93FC42}" type="presParOf" srcId="{576226F9-1A01-4333-9FE3-32E1BB470815}" destId="{BF38A755-26DC-4C85-8970-495DBE5D0918}" srcOrd="0" destOrd="0" presId="urn:microsoft.com/office/officeart/2009/3/layout/StepUpProcess"/>
    <dgm:cxn modelId="{AC3A25A3-5AA3-4A2C-A90C-AD3E8E2863CC}" type="presParOf" srcId="{8DFCA5B9-63C9-46A0-9723-00F37787E8F5}" destId="{4D038A37-64C7-4DED-982C-A46C9DBC8001}" srcOrd="8" destOrd="0" presId="urn:microsoft.com/office/officeart/2009/3/layout/StepUpProcess"/>
    <dgm:cxn modelId="{79447D7A-8FAA-4A4C-BC45-1AE29FB86FF7}" type="presParOf" srcId="{4D038A37-64C7-4DED-982C-A46C9DBC8001}" destId="{97189C11-BBC4-4DB7-A4D4-096B71D4776E}" srcOrd="0" destOrd="0" presId="urn:microsoft.com/office/officeart/2009/3/layout/StepUpProcess"/>
    <dgm:cxn modelId="{8D6EB16B-ADBA-4CEB-BBE2-3AAABED08DF7}" type="presParOf" srcId="{4D038A37-64C7-4DED-982C-A46C9DBC8001}" destId="{55BF1EC6-AD32-43DE-BF91-215AFEFC23B0}"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755E22-F316-44F7-9FFF-115EF794D362}" type="doc">
      <dgm:prSet loTypeId="urn:microsoft.com/office/officeart/2011/layout/CircleProcess" loCatId="process" qsTypeId="urn:microsoft.com/office/officeart/2005/8/quickstyle/simple5#3" qsCatId="simple" csTypeId="urn:microsoft.com/office/officeart/2005/8/colors/accent4_2#2" csCatId="accent4" phldr="1"/>
      <dgm:spPr/>
      <dgm:t>
        <a:bodyPr/>
        <a:lstStyle/>
        <a:p>
          <a:endParaRPr lang="en-US"/>
        </a:p>
      </dgm:t>
    </dgm:pt>
    <dgm:pt modelId="{F3899464-A6E8-4C96-8844-CB9EEEDCFA95}">
      <dgm:prSet phldrT="[Text]" custT="1"/>
      <dgm:spPr/>
      <dgm:t>
        <a:bodyPr/>
        <a:lstStyle/>
        <a:p>
          <a:r>
            <a:rPr lang="en-US" sz="2000" dirty="0"/>
            <a:t>Little/No Critical Thinking</a:t>
          </a:r>
        </a:p>
      </dgm:t>
    </dgm:pt>
    <dgm:pt modelId="{69F1BF8C-EE70-4CB2-AC5E-3CBE6578E548}" type="parTrans" cxnId="{ACAEC96E-D1A9-489D-A130-3400F6753C85}">
      <dgm:prSet/>
      <dgm:spPr/>
      <dgm:t>
        <a:bodyPr/>
        <a:lstStyle/>
        <a:p>
          <a:endParaRPr lang="en-US"/>
        </a:p>
      </dgm:t>
    </dgm:pt>
    <dgm:pt modelId="{6191F0C5-7C60-43C9-A193-D618B61869A6}" type="sibTrans" cxnId="{ACAEC96E-D1A9-489D-A130-3400F6753C85}">
      <dgm:prSet/>
      <dgm:spPr/>
      <dgm:t>
        <a:bodyPr/>
        <a:lstStyle/>
        <a:p>
          <a:endParaRPr lang="en-US"/>
        </a:p>
      </dgm:t>
    </dgm:pt>
    <dgm:pt modelId="{1FF20C1E-810E-4D10-9D47-879576A189C9}">
      <dgm:prSet phldrT="[Text]" custT="1"/>
      <dgm:spPr/>
      <dgm:t>
        <a:bodyPr/>
        <a:lstStyle/>
        <a:p>
          <a:pPr marL="0" indent="0">
            <a:buNone/>
            <a:tabLst/>
          </a:pPr>
          <a:r>
            <a:rPr lang="en-US" sz="1800" dirty="0">
              <a:solidFill>
                <a:srgbClr val="7030A0"/>
              </a:solidFill>
            </a:rPr>
            <a:t>Strong analysis</a:t>
          </a:r>
        </a:p>
      </dgm:t>
    </dgm:pt>
    <dgm:pt modelId="{21E9A995-741E-4E2B-9840-7F976092487F}" type="parTrans" cxnId="{45EDC182-5DA5-4D26-B7FE-73AA2B79E8C2}">
      <dgm:prSet/>
      <dgm:spPr/>
      <dgm:t>
        <a:bodyPr/>
        <a:lstStyle/>
        <a:p>
          <a:endParaRPr lang="en-US"/>
        </a:p>
      </dgm:t>
    </dgm:pt>
    <dgm:pt modelId="{2216BE9B-38C8-4A5A-B6F3-A226975CCE59}" type="sibTrans" cxnId="{45EDC182-5DA5-4D26-B7FE-73AA2B79E8C2}">
      <dgm:prSet/>
      <dgm:spPr/>
      <dgm:t>
        <a:bodyPr/>
        <a:lstStyle/>
        <a:p>
          <a:endParaRPr lang="en-US"/>
        </a:p>
      </dgm:t>
    </dgm:pt>
    <dgm:pt modelId="{8D0CC0CB-2EC0-48F7-B076-B5B3F1EC9E7F}">
      <dgm:prSet phldrT="[Text]" custT="1"/>
      <dgm:spPr/>
      <dgm:t>
        <a:bodyPr/>
        <a:lstStyle/>
        <a:p>
          <a:r>
            <a:rPr lang="en-US" sz="2000" dirty="0"/>
            <a:t>Partial Critical Thinking</a:t>
          </a:r>
        </a:p>
      </dgm:t>
    </dgm:pt>
    <dgm:pt modelId="{D4F872B4-A844-4DCD-8FFE-C587940B633D}" type="parTrans" cxnId="{B93C47D2-B598-41AB-AAE9-97E730C3E6C8}">
      <dgm:prSet/>
      <dgm:spPr/>
      <dgm:t>
        <a:bodyPr/>
        <a:lstStyle/>
        <a:p>
          <a:endParaRPr lang="en-US"/>
        </a:p>
      </dgm:t>
    </dgm:pt>
    <dgm:pt modelId="{200FDC75-D8CF-4D3A-8BD7-07EE459B74E3}" type="sibTrans" cxnId="{B93C47D2-B598-41AB-AAE9-97E730C3E6C8}">
      <dgm:prSet/>
      <dgm:spPr/>
      <dgm:t>
        <a:bodyPr/>
        <a:lstStyle/>
        <a:p>
          <a:endParaRPr lang="en-US"/>
        </a:p>
      </dgm:t>
    </dgm:pt>
    <dgm:pt modelId="{0D04C46F-F19A-4426-A834-190E722ABC2B}">
      <dgm:prSet phldrT="[Text]" custT="1"/>
      <dgm:spPr/>
      <dgm:t>
        <a:bodyPr/>
        <a:lstStyle/>
        <a:p>
          <a:r>
            <a:rPr lang="en-US" sz="2000" dirty="0"/>
            <a:t>Emergent Critical Thinking</a:t>
          </a:r>
        </a:p>
      </dgm:t>
    </dgm:pt>
    <dgm:pt modelId="{7EC50B36-5AC8-4BD4-BC50-9AF39832310E}" type="parTrans" cxnId="{A78305A2-D97F-4820-992F-BBBB209DEA65}">
      <dgm:prSet/>
      <dgm:spPr/>
      <dgm:t>
        <a:bodyPr/>
        <a:lstStyle/>
        <a:p>
          <a:endParaRPr lang="en-US"/>
        </a:p>
      </dgm:t>
    </dgm:pt>
    <dgm:pt modelId="{069ED5CA-3DE3-45D7-9E86-550FB217E391}" type="sibTrans" cxnId="{A78305A2-D97F-4820-992F-BBBB209DEA65}">
      <dgm:prSet/>
      <dgm:spPr/>
      <dgm:t>
        <a:bodyPr/>
        <a:lstStyle/>
        <a:p>
          <a:endParaRPr lang="en-US"/>
        </a:p>
      </dgm:t>
    </dgm:pt>
    <dgm:pt modelId="{A071C042-7187-44A2-B53E-9F7788000E83}">
      <dgm:prSet phldrT="[Text]" custT="1"/>
      <dgm:spPr/>
      <dgm:t>
        <a:bodyPr/>
        <a:lstStyle/>
        <a:p>
          <a:r>
            <a:rPr lang="en-US" sz="2000" dirty="0"/>
            <a:t>Competent Critical Thinking</a:t>
          </a:r>
        </a:p>
      </dgm:t>
    </dgm:pt>
    <dgm:pt modelId="{D4196DAB-9D3F-4434-8FE8-C4B817C39387}" type="parTrans" cxnId="{5F648E42-828B-43CD-8A3F-BD57472B89C2}">
      <dgm:prSet/>
      <dgm:spPr/>
      <dgm:t>
        <a:bodyPr/>
        <a:lstStyle/>
        <a:p>
          <a:endParaRPr lang="en-US"/>
        </a:p>
      </dgm:t>
    </dgm:pt>
    <dgm:pt modelId="{0C37D509-DDC6-4B4F-9AA2-66596E92724C}" type="sibTrans" cxnId="{5F648E42-828B-43CD-8A3F-BD57472B89C2}">
      <dgm:prSet/>
      <dgm:spPr/>
      <dgm:t>
        <a:bodyPr/>
        <a:lstStyle/>
        <a:p>
          <a:endParaRPr lang="en-US"/>
        </a:p>
      </dgm:t>
    </dgm:pt>
    <dgm:pt modelId="{A060690B-3A7D-4EBF-BD3D-981ACAAB950E}">
      <dgm:prSet phldrT="[Text]" custT="1"/>
      <dgm:spPr/>
      <dgm:t>
        <a:bodyPr/>
        <a:lstStyle/>
        <a:p>
          <a:pPr marL="0" indent="0">
            <a:buFont typeface="Arial" panose="020B0604020202020204" pitchFamily="34" charset="0"/>
            <a:buNone/>
            <a:tabLst/>
          </a:pPr>
          <a:r>
            <a:rPr lang="en-US" sz="1800" dirty="0">
              <a:solidFill>
                <a:srgbClr val="7030A0"/>
              </a:solidFill>
            </a:rPr>
            <a:t>Weak or no conclusions</a:t>
          </a:r>
        </a:p>
      </dgm:t>
    </dgm:pt>
    <dgm:pt modelId="{1F0C703B-2087-4C0C-88DC-B490444EC02E}" type="parTrans" cxnId="{F8F34197-45AF-4EDF-B294-81CD59126F17}">
      <dgm:prSet/>
      <dgm:spPr/>
      <dgm:t>
        <a:bodyPr/>
        <a:lstStyle/>
        <a:p>
          <a:endParaRPr lang="en-US"/>
        </a:p>
      </dgm:t>
    </dgm:pt>
    <dgm:pt modelId="{3EFDC53E-27B1-44FD-B252-6AA3F110E037}" type="sibTrans" cxnId="{F8F34197-45AF-4EDF-B294-81CD59126F17}">
      <dgm:prSet/>
      <dgm:spPr/>
      <dgm:t>
        <a:bodyPr/>
        <a:lstStyle/>
        <a:p>
          <a:endParaRPr lang="en-US"/>
        </a:p>
      </dgm:t>
    </dgm:pt>
    <dgm:pt modelId="{40A3D302-1A33-45E0-AE34-95D0A259746A}">
      <dgm:prSet phldrT="[Text]" custT="1"/>
      <dgm:spPr/>
      <dgm:t>
        <a:bodyPr/>
        <a:lstStyle/>
        <a:p>
          <a:pPr marL="0" indent="0">
            <a:buNone/>
            <a:tabLst/>
          </a:pPr>
          <a:r>
            <a:rPr lang="en-US" sz="1800" dirty="0">
              <a:solidFill>
                <a:srgbClr val="7030A0"/>
              </a:solidFill>
            </a:rPr>
            <a:t>Strong analysis</a:t>
          </a:r>
        </a:p>
      </dgm:t>
    </dgm:pt>
    <dgm:pt modelId="{F2064B07-18D3-42D7-A994-DA586C9384E6}" type="parTrans" cxnId="{8D0508AB-1A64-4285-A9D7-812C6C81090E}">
      <dgm:prSet/>
      <dgm:spPr/>
      <dgm:t>
        <a:bodyPr/>
        <a:lstStyle/>
        <a:p>
          <a:endParaRPr lang="en-US"/>
        </a:p>
      </dgm:t>
    </dgm:pt>
    <dgm:pt modelId="{5DC6ABB5-EA4B-4E23-9ABD-6EF7619335A6}" type="sibTrans" cxnId="{8D0508AB-1A64-4285-A9D7-812C6C81090E}">
      <dgm:prSet/>
      <dgm:spPr/>
      <dgm:t>
        <a:bodyPr/>
        <a:lstStyle/>
        <a:p>
          <a:endParaRPr lang="en-US"/>
        </a:p>
      </dgm:t>
    </dgm:pt>
    <dgm:pt modelId="{CE991711-8BAC-4C99-8629-93E0576341EF}">
      <dgm:prSet phldrT="[Text]" custT="1"/>
      <dgm:spPr/>
      <dgm:t>
        <a:bodyPr/>
        <a:lstStyle/>
        <a:p>
          <a:r>
            <a:rPr lang="en-US" sz="2000" dirty="0"/>
            <a:t>Professional Critical Thinking</a:t>
          </a:r>
        </a:p>
      </dgm:t>
    </dgm:pt>
    <dgm:pt modelId="{DF563B3C-EB9E-456D-9C0E-7DA59FF4099F}" type="parTrans" cxnId="{6953E608-5310-41ED-9B21-CEF1E7ADBC19}">
      <dgm:prSet/>
      <dgm:spPr/>
      <dgm:t>
        <a:bodyPr/>
        <a:lstStyle/>
        <a:p>
          <a:endParaRPr lang="en-US"/>
        </a:p>
      </dgm:t>
    </dgm:pt>
    <dgm:pt modelId="{637E4DED-F5D0-4542-BE1E-68BA000D74F4}" type="sibTrans" cxnId="{6953E608-5310-41ED-9B21-CEF1E7ADBC19}">
      <dgm:prSet/>
      <dgm:spPr/>
      <dgm:t>
        <a:bodyPr/>
        <a:lstStyle/>
        <a:p>
          <a:endParaRPr lang="en-US"/>
        </a:p>
      </dgm:t>
    </dgm:pt>
    <dgm:pt modelId="{8C78E9FC-41DD-487C-BE47-0F57FBD0E693}">
      <dgm:prSet custT="1"/>
      <dgm:spPr/>
      <dgm:t>
        <a:bodyPr/>
        <a:lstStyle/>
        <a:p>
          <a:pPr marL="0" indent="0">
            <a:buNone/>
            <a:tabLst/>
          </a:pPr>
          <a:r>
            <a:rPr lang="en-US" sz="1800" dirty="0">
              <a:solidFill>
                <a:srgbClr val="7030A0"/>
              </a:solidFill>
            </a:rPr>
            <a:t>Weak analysis</a:t>
          </a:r>
        </a:p>
      </dgm:t>
    </dgm:pt>
    <dgm:pt modelId="{925B089B-D4F6-4E7A-957B-694AC564EB09}" type="sibTrans" cxnId="{7E662E89-3D07-43E7-9308-D2309CE37A47}">
      <dgm:prSet/>
      <dgm:spPr/>
      <dgm:t>
        <a:bodyPr/>
        <a:lstStyle/>
        <a:p>
          <a:endParaRPr lang="en-US"/>
        </a:p>
      </dgm:t>
    </dgm:pt>
    <dgm:pt modelId="{845A986F-D4AA-4A0B-A0E9-E7A66A764DEA}" type="parTrans" cxnId="{7E662E89-3D07-43E7-9308-D2309CE37A47}">
      <dgm:prSet/>
      <dgm:spPr/>
      <dgm:t>
        <a:bodyPr/>
        <a:lstStyle/>
        <a:p>
          <a:endParaRPr lang="en-US"/>
        </a:p>
      </dgm:t>
    </dgm:pt>
    <dgm:pt modelId="{0E8A8132-C989-4749-9A99-E7902569310F}">
      <dgm:prSet custT="1"/>
      <dgm:spPr/>
      <dgm:t>
        <a:bodyPr/>
        <a:lstStyle/>
        <a:p>
          <a:pPr marL="0" indent="0">
            <a:buNone/>
            <a:tabLst/>
          </a:pPr>
          <a:r>
            <a:rPr lang="en-US" sz="1800" dirty="0">
              <a:solidFill>
                <a:srgbClr val="7030A0"/>
              </a:solidFill>
            </a:rPr>
            <a:t>Overly strong conclusions</a:t>
          </a:r>
        </a:p>
      </dgm:t>
    </dgm:pt>
    <dgm:pt modelId="{50D44924-7284-49C8-ABEA-DB4D4751AD7A}" type="parTrans" cxnId="{3E33875F-BF26-4A0B-8BA6-8E887AB15CF9}">
      <dgm:prSet/>
      <dgm:spPr/>
      <dgm:t>
        <a:bodyPr/>
        <a:lstStyle/>
        <a:p>
          <a:endParaRPr lang="en-US"/>
        </a:p>
      </dgm:t>
    </dgm:pt>
    <dgm:pt modelId="{3681C305-6416-481C-B911-5EDF38A07C52}" type="sibTrans" cxnId="{3E33875F-BF26-4A0B-8BA6-8E887AB15CF9}">
      <dgm:prSet/>
      <dgm:spPr/>
      <dgm:t>
        <a:bodyPr/>
        <a:lstStyle/>
        <a:p>
          <a:endParaRPr lang="en-US"/>
        </a:p>
      </dgm:t>
    </dgm:pt>
    <dgm:pt modelId="{B09AE0BA-3778-4A0D-A122-965FF15EAA6C}">
      <dgm:prSet phldrT="[Text]" custT="1"/>
      <dgm:spPr/>
      <dgm:t>
        <a:bodyPr/>
        <a:lstStyle/>
        <a:p>
          <a:pPr marL="0" indent="0">
            <a:buNone/>
            <a:tabLst/>
          </a:pPr>
          <a:r>
            <a:rPr lang="en-US" sz="1800" dirty="0">
              <a:solidFill>
                <a:srgbClr val="7030A0"/>
              </a:solidFill>
            </a:rPr>
            <a:t>Weak conclusions</a:t>
          </a:r>
        </a:p>
      </dgm:t>
    </dgm:pt>
    <dgm:pt modelId="{B4877579-BB56-464A-9BBC-B8D6F4EC2C59}" type="parTrans" cxnId="{4F51A994-AED3-4252-ADAE-710ECE9EFEB4}">
      <dgm:prSet/>
      <dgm:spPr/>
      <dgm:t>
        <a:bodyPr/>
        <a:lstStyle/>
        <a:p>
          <a:endParaRPr lang="en-US"/>
        </a:p>
      </dgm:t>
    </dgm:pt>
    <dgm:pt modelId="{C34008AF-AA63-450D-9158-15C3361C9FA5}" type="sibTrans" cxnId="{4F51A994-AED3-4252-ADAE-710ECE9EFEB4}">
      <dgm:prSet/>
      <dgm:spPr/>
      <dgm:t>
        <a:bodyPr/>
        <a:lstStyle/>
        <a:p>
          <a:endParaRPr lang="en-US"/>
        </a:p>
      </dgm:t>
    </dgm:pt>
    <dgm:pt modelId="{272C2D1F-069A-4B41-B58E-8797C574B10A}">
      <dgm:prSet phldrT="[Text]" custT="1"/>
      <dgm:spPr/>
      <dgm:t>
        <a:bodyPr/>
        <a:lstStyle/>
        <a:p>
          <a:pPr marL="0" indent="0">
            <a:buNone/>
            <a:tabLst/>
          </a:pPr>
          <a:r>
            <a:rPr lang="en-US" sz="1800" dirty="0">
              <a:solidFill>
                <a:srgbClr val="7030A0"/>
              </a:solidFill>
            </a:rPr>
            <a:t>Strong, well-founded conclusions</a:t>
          </a:r>
        </a:p>
      </dgm:t>
    </dgm:pt>
    <dgm:pt modelId="{5F36599B-51C3-40BE-B6A6-0DAC6D64DFC8}" type="parTrans" cxnId="{8DF00BAB-C2EA-4DE5-A08B-76755046C8B2}">
      <dgm:prSet/>
      <dgm:spPr/>
      <dgm:t>
        <a:bodyPr/>
        <a:lstStyle/>
        <a:p>
          <a:endParaRPr lang="en-US"/>
        </a:p>
      </dgm:t>
    </dgm:pt>
    <dgm:pt modelId="{FC32A966-90EE-4D03-81F7-68BDF8B75D1A}" type="sibTrans" cxnId="{8DF00BAB-C2EA-4DE5-A08B-76755046C8B2}">
      <dgm:prSet/>
      <dgm:spPr/>
      <dgm:t>
        <a:bodyPr/>
        <a:lstStyle/>
        <a:p>
          <a:endParaRPr lang="en-US"/>
        </a:p>
      </dgm:t>
    </dgm:pt>
    <dgm:pt modelId="{E945481F-60A1-4E99-A387-3B5B8912FC0C}">
      <dgm:prSet phldrT="[Text]" custT="1"/>
      <dgm:spPr/>
      <dgm:t>
        <a:bodyPr/>
        <a:lstStyle/>
        <a:p>
          <a:pPr marL="0" indent="0">
            <a:buFont typeface="Arial" panose="020B0604020202020204" pitchFamily="34" charset="0"/>
            <a:buNone/>
            <a:tabLst/>
          </a:pPr>
          <a:r>
            <a:rPr lang="en-US" sz="1800" dirty="0">
              <a:solidFill>
                <a:srgbClr val="7030A0"/>
              </a:solidFill>
            </a:rPr>
            <a:t>Automatically address limitations</a:t>
          </a:r>
        </a:p>
      </dgm:t>
    </dgm:pt>
    <dgm:pt modelId="{0E50D0DF-84C7-487A-80FC-B46CCAAFEF00}" type="parTrans" cxnId="{BC9F6068-A1EB-4895-8071-3DF36C263F3E}">
      <dgm:prSet/>
      <dgm:spPr/>
      <dgm:t>
        <a:bodyPr/>
        <a:lstStyle/>
        <a:p>
          <a:endParaRPr lang="en-US"/>
        </a:p>
      </dgm:t>
    </dgm:pt>
    <dgm:pt modelId="{AF3EA7D7-187F-48B1-8FB1-22707A928ED9}" type="sibTrans" cxnId="{BC9F6068-A1EB-4895-8071-3DF36C263F3E}">
      <dgm:prSet/>
      <dgm:spPr/>
      <dgm:t>
        <a:bodyPr/>
        <a:lstStyle/>
        <a:p>
          <a:endParaRPr lang="en-US"/>
        </a:p>
      </dgm:t>
    </dgm:pt>
    <dgm:pt modelId="{B58F403D-2C44-4350-A363-EF5E09FDD140}">
      <dgm:prSet phldrT="[Text]" custT="1"/>
      <dgm:spPr/>
      <dgm:t>
        <a:bodyPr/>
        <a:lstStyle/>
        <a:p>
          <a:pPr marL="0" indent="0">
            <a:buNone/>
            <a:tabLst/>
          </a:pPr>
          <a:r>
            <a:rPr lang="en-US" sz="1800" dirty="0">
              <a:solidFill>
                <a:srgbClr val="7030A0"/>
              </a:solidFill>
            </a:rPr>
            <a:t>Seek new knowledge over time</a:t>
          </a:r>
        </a:p>
      </dgm:t>
    </dgm:pt>
    <dgm:pt modelId="{F21558A9-DF39-41F6-91E6-EA702C4A23DC}" type="parTrans" cxnId="{11CC029E-E990-46BC-A277-09379BA629A1}">
      <dgm:prSet/>
      <dgm:spPr/>
      <dgm:t>
        <a:bodyPr/>
        <a:lstStyle/>
        <a:p>
          <a:endParaRPr lang="en-US"/>
        </a:p>
      </dgm:t>
    </dgm:pt>
    <dgm:pt modelId="{1802BC8D-DC33-4B3B-8D3F-4F94B958AFC0}" type="sibTrans" cxnId="{11CC029E-E990-46BC-A277-09379BA629A1}">
      <dgm:prSet/>
      <dgm:spPr/>
      <dgm:t>
        <a:bodyPr/>
        <a:lstStyle/>
        <a:p>
          <a:endParaRPr lang="en-US"/>
        </a:p>
      </dgm:t>
    </dgm:pt>
    <dgm:pt modelId="{B8990821-EB1B-954E-849E-B8948E2BDBEB}">
      <dgm:prSet phldrT="[Text]" custT="1"/>
      <dgm:spPr/>
      <dgm:t>
        <a:bodyPr/>
        <a:lstStyle/>
        <a:p>
          <a:pPr marL="11113" indent="0">
            <a:buNone/>
            <a:tabLst/>
          </a:pPr>
          <a:r>
            <a:rPr lang="en-US" sz="1800" dirty="0">
              <a:solidFill>
                <a:srgbClr val="7030A0"/>
              </a:solidFill>
            </a:rPr>
            <a:t>No analysis</a:t>
          </a:r>
        </a:p>
      </dgm:t>
    </dgm:pt>
    <dgm:pt modelId="{4B240622-9085-A049-A1EF-A3B6BAF8678B}" type="parTrans" cxnId="{59856B6D-42FB-814B-AD11-9064FAAD65AA}">
      <dgm:prSet/>
      <dgm:spPr/>
      <dgm:t>
        <a:bodyPr/>
        <a:lstStyle/>
        <a:p>
          <a:endParaRPr lang="en-GB"/>
        </a:p>
      </dgm:t>
    </dgm:pt>
    <dgm:pt modelId="{6F7AFE91-2B66-C443-848C-5BB21A7810B9}" type="sibTrans" cxnId="{59856B6D-42FB-814B-AD11-9064FAAD65AA}">
      <dgm:prSet/>
      <dgm:spPr/>
      <dgm:t>
        <a:bodyPr/>
        <a:lstStyle/>
        <a:p>
          <a:endParaRPr lang="en-GB"/>
        </a:p>
      </dgm:t>
    </dgm:pt>
    <dgm:pt modelId="{0949002D-277B-4F59-B121-CB8CCAF55D32}" type="pres">
      <dgm:prSet presAssocID="{A0755E22-F316-44F7-9FFF-115EF794D362}" presName="Name0" presStyleCnt="0">
        <dgm:presLayoutVars>
          <dgm:chMax val="11"/>
          <dgm:chPref val="11"/>
          <dgm:dir/>
          <dgm:resizeHandles/>
        </dgm:presLayoutVars>
      </dgm:prSet>
      <dgm:spPr/>
    </dgm:pt>
    <dgm:pt modelId="{4A972606-22F5-44A2-B132-0D700AFB3EA9}" type="pres">
      <dgm:prSet presAssocID="{CE991711-8BAC-4C99-8629-93E0576341EF}" presName="Accent5" presStyleCnt="0"/>
      <dgm:spPr/>
    </dgm:pt>
    <dgm:pt modelId="{78451F3E-84C7-427B-B1D2-684805950E21}" type="pres">
      <dgm:prSet presAssocID="{CE991711-8BAC-4C99-8629-93E0576341EF}" presName="Accent" presStyleLbl="node1" presStyleIdx="0" presStyleCnt="5"/>
      <dgm:spPr/>
    </dgm:pt>
    <dgm:pt modelId="{C009F00D-07A5-4AFA-AD5A-0DFBF5EA8AE9}" type="pres">
      <dgm:prSet presAssocID="{CE991711-8BAC-4C99-8629-93E0576341EF}" presName="ParentBackground5" presStyleCnt="0"/>
      <dgm:spPr/>
    </dgm:pt>
    <dgm:pt modelId="{09366793-59FD-4A62-B868-AB6481A814A4}" type="pres">
      <dgm:prSet presAssocID="{CE991711-8BAC-4C99-8629-93E0576341EF}" presName="ParentBackground" presStyleLbl="fgAcc1" presStyleIdx="0" presStyleCnt="5"/>
      <dgm:spPr/>
    </dgm:pt>
    <dgm:pt modelId="{CAEACDCA-061E-436F-A235-9E48B3EF6DE8}" type="pres">
      <dgm:prSet presAssocID="{CE991711-8BAC-4C99-8629-93E0576341EF}" presName="Child5" presStyleLbl="revTx" presStyleIdx="0" presStyleCnt="5">
        <dgm:presLayoutVars>
          <dgm:chMax val="0"/>
          <dgm:chPref val="0"/>
          <dgm:bulletEnabled val="1"/>
        </dgm:presLayoutVars>
      </dgm:prSet>
      <dgm:spPr/>
    </dgm:pt>
    <dgm:pt modelId="{330CAA11-5C17-4196-9536-E6BF4CF35FE0}" type="pres">
      <dgm:prSet presAssocID="{CE991711-8BAC-4C99-8629-93E0576341EF}" presName="Parent5" presStyleLbl="revTx" presStyleIdx="0" presStyleCnt="5">
        <dgm:presLayoutVars>
          <dgm:chMax val="1"/>
          <dgm:chPref val="1"/>
          <dgm:bulletEnabled val="1"/>
        </dgm:presLayoutVars>
      </dgm:prSet>
      <dgm:spPr/>
    </dgm:pt>
    <dgm:pt modelId="{16D9706B-4360-4F21-B4F8-C7BBBADF8530}" type="pres">
      <dgm:prSet presAssocID="{A071C042-7187-44A2-B53E-9F7788000E83}" presName="Accent4" presStyleCnt="0"/>
      <dgm:spPr/>
    </dgm:pt>
    <dgm:pt modelId="{AB60D09B-1424-4A65-A55B-5DCD098E75C0}" type="pres">
      <dgm:prSet presAssocID="{A071C042-7187-44A2-B53E-9F7788000E83}" presName="Accent" presStyleLbl="node1" presStyleIdx="1" presStyleCnt="5"/>
      <dgm:spPr/>
    </dgm:pt>
    <dgm:pt modelId="{F3F72779-EC0F-43BC-91C7-6BE6128B04AA}" type="pres">
      <dgm:prSet presAssocID="{A071C042-7187-44A2-B53E-9F7788000E83}" presName="ParentBackground4" presStyleCnt="0"/>
      <dgm:spPr/>
    </dgm:pt>
    <dgm:pt modelId="{0AAB78B3-16DC-45B2-8EC4-FF9523080883}" type="pres">
      <dgm:prSet presAssocID="{A071C042-7187-44A2-B53E-9F7788000E83}" presName="ParentBackground" presStyleLbl="fgAcc1" presStyleIdx="1" presStyleCnt="5"/>
      <dgm:spPr/>
    </dgm:pt>
    <dgm:pt modelId="{25E8F789-2ECF-4273-9939-983AD78D5E64}" type="pres">
      <dgm:prSet presAssocID="{A071C042-7187-44A2-B53E-9F7788000E83}" presName="Child4" presStyleLbl="revTx" presStyleIdx="1" presStyleCnt="5">
        <dgm:presLayoutVars>
          <dgm:chMax val="0"/>
          <dgm:chPref val="0"/>
          <dgm:bulletEnabled val="1"/>
        </dgm:presLayoutVars>
      </dgm:prSet>
      <dgm:spPr/>
    </dgm:pt>
    <dgm:pt modelId="{BD3AEE39-82B8-44B3-8869-7962A01BCAF0}" type="pres">
      <dgm:prSet presAssocID="{A071C042-7187-44A2-B53E-9F7788000E83}" presName="Parent4" presStyleLbl="revTx" presStyleIdx="1" presStyleCnt="5">
        <dgm:presLayoutVars>
          <dgm:chMax val="1"/>
          <dgm:chPref val="1"/>
          <dgm:bulletEnabled val="1"/>
        </dgm:presLayoutVars>
      </dgm:prSet>
      <dgm:spPr/>
    </dgm:pt>
    <dgm:pt modelId="{F3A594EA-3F9E-4485-B886-43B155244DF1}" type="pres">
      <dgm:prSet presAssocID="{0D04C46F-F19A-4426-A834-190E722ABC2B}" presName="Accent3" presStyleCnt="0"/>
      <dgm:spPr/>
    </dgm:pt>
    <dgm:pt modelId="{E4BDA37F-E70F-44A3-A450-112F3BCC0D81}" type="pres">
      <dgm:prSet presAssocID="{0D04C46F-F19A-4426-A834-190E722ABC2B}" presName="Accent" presStyleLbl="node1" presStyleIdx="2" presStyleCnt="5"/>
      <dgm:spPr/>
    </dgm:pt>
    <dgm:pt modelId="{34ABD94E-78AB-4109-A720-BFDC662258E5}" type="pres">
      <dgm:prSet presAssocID="{0D04C46F-F19A-4426-A834-190E722ABC2B}" presName="ParentBackground3" presStyleCnt="0"/>
      <dgm:spPr/>
    </dgm:pt>
    <dgm:pt modelId="{1FE5F7F2-5021-4E1B-831A-148E663A2A47}" type="pres">
      <dgm:prSet presAssocID="{0D04C46F-F19A-4426-A834-190E722ABC2B}" presName="ParentBackground" presStyleLbl="fgAcc1" presStyleIdx="2" presStyleCnt="5"/>
      <dgm:spPr/>
    </dgm:pt>
    <dgm:pt modelId="{04674135-C34F-4DC9-8260-2F028F4CD1AC}" type="pres">
      <dgm:prSet presAssocID="{0D04C46F-F19A-4426-A834-190E722ABC2B}" presName="Child3" presStyleLbl="revTx" presStyleIdx="2" presStyleCnt="5">
        <dgm:presLayoutVars>
          <dgm:chMax val="0"/>
          <dgm:chPref val="0"/>
          <dgm:bulletEnabled val="1"/>
        </dgm:presLayoutVars>
      </dgm:prSet>
      <dgm:spPr/>
    </dgm:pt>
    <dgm:pt modelId="{F2805FE9-F58E-4F72-A988-B80AAA4D856E}" type="pres">
      <dgm:prSet presAssocID="{0D04C46F-F19A-4426-A834-190E722ABC2B}" presName="Parent3" presStyleLbl="revTx" presStyleIdx="2" presStyleCnt="5">
        <dgm:presLayoutVars>
          <dgm:chMax val="1"/>
          <dgm:chPref val="1"/>
          <dgm:bulletEnabled val="1"/>
        </dgm:presLayoutVars>
      </dgm:prSet>
      <dgm:spPr/>
    </dgm:pt>
    <dgm:pt modelId="{8EDB905B-F57F-4CC2-8418-9201F9E24F44}" type="pres">
      <dgm:prSet presAssocID="{8D0CC0CB-2EC0-48F7-B076-B5B3F1EC9E7F}" presName="Accent2" presStyleCnt="0"/>
      <dgm:spPr/>
    </dgm:pt>
    <dgm:pt modelId="{2FE2BD73-2029-40DA-B233-1B68FE783C53}" type="pres">
      <dgm:prSet presAssocID="{8D0CC0CB-2EC0-48F7-B076-B5B3F1EC9E7F}" presName="Accent" presStyleLbl="node1" presStyleIdx="3" presStyleCnt="5"/>
      <dgm:spPr/>
    </dgm:pt>
    <dgm:pt modelId="{FB8252F0-92AC-4210-AED1-6162E90ECDF7}" type="pres">
      <dgm:prSet presAssocID="{8D0CC0CB-2EC0-48F7-B076-B5B3F1EC9E7F}" presName="ParentBackground2" presStyleCnt="0"/>
      <dgm:spPr/>
    </dgm:pt>
    <dgm:pt modelId="{E4A21770-E2D1-4C2F-B458-80A60E9C4701}" type="pres">
      <dgm:prSet presAssocID="{8D0CC0CB-2EC0-48F7-B076-B5B3F1EC9E7F}" presName="ParentBackground" presStyleLbl="fgAcc1" presStyleIdx="3" presStyleCnt="5"/>
      <dgm:spPr/>
    </dgm:pt>
    <dgm:pt modelId="{2B06F43D-885D-4263-BED2-C8BB0107B795}" type="pres">
      <dgm:prSet presAssocID="{8D0CC0CB-2EC0-48F7-B076-B5B3F1EC9E7F}" presName="Child2" presStyleLbl="revTx" presStyleIdx="3" presStyleCnt="5">
        <dgm:presLayoutVars>
          <dgm:chMax val="0"/>
          <dgm:chPref val="0"/>
          <dgm:bulletEnabled val="1"/>
        </dgm:presLayoutVars>
      </dgm:prSet>
      <dgm:spPr/>
    </dgm:pt>
    <dgm:pt modelId="{FBBFC8D2-47B1-4BC4-BAE3-AC5D6555FD3A}" type="pres">
      <dgm:prSet presAssocID="{8D0CC0CB-2EC0-48F7-B076-B5B3F1EC9E7F}" presName="Parent2" presStyleLbl="revTx" presStyleIdx="3" presStyleCnt="5">
        <dgm:presLayoutVars>
          <dgm:chMax val="1"/>
          <dgm:chPref val="1"/>
          <dgm:bulletEnabled val="1"/>
        </dgm:presLayoutVars>
      </dgm:prSet>
      <dgm:spPr/>
    </dgm:pt>
    <dgm:pt modelId="{5B4EC3FE-985B-47FB-A086-9D30EAFBE6E7}" type="pres">
      <dgm:prSet presAssocID="{F3899464-A6E8-4C96-8844-CB9EEEDCFA95}" presName="Accent1" presStyleCnt="0"/>
      <dgm:spPr/>
    </dgm:pt>
    <dgm:pt modelId="{C30DDC4C-EE50-4BAB-B08B-15D75F61265A}" type="pres">
      <dgm:prSet presAssocID="{F3899464-A6E8-4C96-8844-CB9EEEDCFA95}" presName="Accent" presStyleLbl="node1" presStyleIdx="4" presStyleCnt="5"/>
      <dgm:spPr/>
    </dgm:pt>
    <dgm:pt modelId="{B0F7FF02-FCD3-4129-B1D3-68A436B3CA0C}" type="pres">
      <dgm:prSet presAssocID="{F3899464-A6E8-4C96-8844-CB9EEEDCFA95}" presName="ParentBackground1" presStyleCnt="0"/>
      <dgm:spPr/>
    </dgm:pt>
    <dgm:pt modelId="{E67670E8-69E9-4528-842C-81E0371195B8}" type="pres">
      <dgm:prSet presAssocID="{F3899464-A6E8-4C96-8844-CB9EEEDCFA95}" presName="ParentBackground" presStyleLbl="fgAcc1" presStyleIdx="4" presStyleCnt="5"/>
      <dgm:spPr/>
    </dgm:pt>
    <dgm:pt modelId="{35254546-8EA7-4318-8BF1-501BF86D94E6}" type="pres">
      <dgm:prSet presAssocID="{F3899464-A6E8-4C96-8844-CB9EEEDCFA95}" presName="Child1" presStyleLbl="revTx" presStyleIdx="4" presStyleCnt="5">
        <dgm:presLayoutVars>
          <dgm:chMax val="0"/>
          <dgm:chPref val="0"/>
          <dgm:bulletEnabled val="1"/>
        </dgm:presLayoutVars>
      </dgm:prSet>
      <dgm:spPr/>
    </dgm:pt>
    <dgm:pt modelId="{1548D9FD-4A5A-4DBC-8AB4-3AF82E7FB89F}" type="pres">
      <dgm:prSet presAssocID="{F3899464-A6E8-4C96-8844-CB9EEEDCFA95}" presName="Parent1" presStyleLbl="revTx" presStyleIdx="4" presStyleCnt="5">
        <dgm:presLayoutVars>
          <dgm:chMax val="1"/>
          <dgm:chPref val="1"/>
          <dgm:bulletEnabled val="1"/>
        </dgm:presLayoutVars>
      </dgm:prSet>
      <dgm:spPr/>
    </dgm:pt>
  </dgm:ptLst>
  <dgm:cxnLst>
    <dgm:cxn modelId="{5219E407-85A7-440E-950A-877C29A2CCBB}" type="presOf" srcId="{E945481F-60A1-4E99-A387-3B5B8912FC0C}" destId="{CAEACDCA-061E-436F-A235-9E48B3EF6DE8}" srcOrd="0" destOrd="0" presId="urn:microsoft.com/office/officeart/2011/layout/CircleProcess"/>
    <dgm:cxn modelId="{6953E608-5310-41ED-9B21-CEF1E7ADBC19}" srcId="{A0755E22-F316-44F7-9FFF-115EF794D362}" destId="{CE991711-8BAC-4C99-8629-93E0576341EF}" srcOrd="4" destOrd="0" parTransId="{DF563B3C-EB9E-456D-9C0E-7DA59FF4099F}" sibTransId="{637E4DED-F5D0-4542-BE1E-68BA000D74F4}"/>
    <dgm:cxn modelId="{DF4A340A-8842-4EA4-9F61-1DF728F7892A}" type="presOf" srcId="{0D04C46F-F19A-4426-A834-190E722ABC2B}" destId="{1FE5F7F2-5021-4E1B-831A-148E663A2A47}" srcOrd="0" destOrd="0" presId="urn:microsoft.com/office/officeart/2011/layout/CircleProcess"/>
    <dgm:cxn modelId="{ADC3772F-709A-4290-AC65-D6DFECD92E02}" type="presOf" srcId="{8C78E9FC-41DD-487C-BE47-0F57FBD0E693}" destId="{2B06F43D-885D-4263-BED2-C8BB0107B795}" srcOrd="0" destOrd="0" presId="urn:microsoft.com/office/officeart/2011/layout/CircleProcess"/>
    <dgm:cxn modelId="{3846D932-D405-45E5-8130-A026C740A679}" type="presOf" srcId="{A071C042-7187-44A2-B53E-9F7788000E83}" destId="{BD3AEE39-82B8-44B3-8869-7962A01BCAF0}" srcOrd="1" destOrd="0" presId="urn:microsoft.com/office/officeart/2011/layout/CircleProcess"/>
    <dgm:cxn modelId="{8F7C8F35-4F2B-459B-A6C3-D891C22C9683}" type="presOf" srcId="{0E8A8132-C989-4749-9A99-E7902569310F}" destId="{2B06F43D-885D-4263-BED2-C8BB0107B795}" srcOrd="0" destOrd="1" presId="urn:microsoft.com/office/officeart/2011/layout/CircleProcess"/>
    <dgm:cxn modelId="{A141203D-CD74-4437-B1EF-CD0CC11D2C22}" type="presOf" srcId="{CE991711-8BAC-4C99-8629-93E0576341EF}" destId="{330CAA11-5C17-4196-9536-E6BF4CF35FE0}" srcOrd="1" destOrd="0" presId="urn:microsoft.com/office/officeart/2011/layout/CircleProcess"/>
    <dgm:cxn modelId="{88A33C5E-311B-4DBF-ACBB-242F7C95FD96}" type="presOf" srcId="{A071C042-7187-44A2-B53E-9F7788000E83}" destId="{0AAB78B3-16DC-45B2-8EC4-FF9523080883}" srcOrd="0" destOrd="0" presId="urn:microsoft.com/office/officeart/2011/layout/CircleProcess"/>
    <dgm:cxn modelId="{3E33875F-BF26-4A0B-8BA6-8E887AB15CF9}" srcId="{8D0CC0CB-2EC0-48F7-B076-B5B3F1EC9E7F}" destId="{0E8A8132-C989-4749-9A99-E7902569310F}" srcOrd="1" destOrd="0" parTransId="{50D44924-7284-49C8-ABEA-DB4D4751AD7A}" sibTransId="{3681C305-6416-481C-B911-5EDF38A07C52}"/>
    <dgm:cxn modelId="{4D5EDF60-5F28-49FA-AB50-470B97B23D0E}" type="presOf" srcId="{F3899464-A6E8-4C96-8844-CB9EEEDCFA95}" destId="{E67670E8-69E9-4528-842C-81E0371195B8}" srcOrd="0" destOrd="0" presId="urn:microsoft.com/office/officeart/2011/layout/CircleProcess"/>
    <dgm:cxn modelId="{5F648E42-828B-43CD-8A3F-BD57472B89C2}" srcId="{A0755E22-F316-44F7-9FFF-115EF794D362}" destId="{A071C042-7187-44A2-B53E-9F7788000E83}" srcOrd="3" destOrd="0" parTransId="{D4196DAB-9D3F-4434-8FE8-C4B817C39387}" sibTransId="{0C37D509-DDC6-4B4F-9AA2-66596E92724C}"/>
    <dgm:cxn modelId="{BC9F6068-A1EB-4895-8071-3DF36C263F3E}" srcId="{CE991711-8BAC-4C99-8629-93E0576341EF}" destId="{E945481F-60A1-4E99-A387-3B5B8912FC0C}" srcOrd="0" destOrd="0" parTransId="{0E50D0DF-84C7-487A-80FC-B46CCAAFEF00}" sibTransId="{AF3EA7D7-187F-48B1-8FB1-22707A928ED9}"/>
    <dgm:cxn modelId="{FC73404B-1E25-4BC2-9633-135147BD1987}" type="presOf" srcId="{272C2D1F-069A-4B41-B58E-8797C574B10A}" destId="{25E8F789-2ECF-4273-9939-983AD78D5E64}" srcOrd="0" destOrd="1" presId="urn:microsoft.com/office/officeart/2011/layout/CircleProcess"/>
    <dgm:cxn modelId="{59856B6D-42FB-814B-AD11-9064FAAD65AA}" srcId="{F3899464-A6E8-4C96-8844-CB9EEEDCFA95}" destId="{B8990821-EB1B-954E-849E-B8948E2BDBEB}" srcOrd="0" destOrd="0" parTransId="{4B240622-9085-A049-A1EF-A3B6BAF8678B}" sibTransId="{6F7AFE91-2B66-C443-848C-5BB21A7810B9}"/>
    <dgm:cxn modelId="{ACAEC96E-D1A9-489D-A130-3400F6753C85}" srcId="{A0755E22-F316-44F7-9FFF-115EF794D362}" destId="{F3899464-A6E8-4C96-8844-CB9EEEDCFA95}" srcOrd="0" destOrd="0" parTransId="{69F1BF8C-EE70-4CB2-AC5E-3CBE6578E548}" sibTransId="{6191F0C5-7C60-43C9-A193-D618B61869A6}"/>
    <dgm:cxn modelId="{142E1451-776B-4210-9D94-0B51C92420F2}" type="presOf" srcId="{B09AE0BA-3778-4A0D-A122-965FF15EAA6C}" destId="{04674135-C34F-4DC9-8260-2F028F4CD1AC}" srcOrd="0" destOrd="1" presId="urn:microsoft.com/office/officeart/2011/layout/CircleProcess"/>
    <dgm:cxn modelId="{45EDC182-5DA5-4D26-B7FE-73AA2B79E8C2}" srcId="{0D04C46F-F19A-4426-A834-190E722ABC2B}" destId="{1FF20C1E-810E-4D10-9D47-879576A189C9}" srcOrd="0" destOrd="0" parTransId="{21E9A995-741E-4E2B-9840-7F976092487F}" sibTransId="{2216BE9B-38C8-4A5A-B6F3-A226975CCE59}"/>
    <dgm:cxn modelId="{7E662E89-3D07-43E7-9308-D2309CE37A47}" srcId="{8D0CC0CB-2EC0-48F7-B076-B5B3F1EC9E7F}" destId="{8C78E9FC-41DD-487C-BE47-0F57FBD0E693}" srcOrd="0" destOrd="0" parTransId="{845A986F-D4AA-4A0B-A0E9-E7A66A764DEA}" sibTransId="{925B089B-D4F6-4E7A-957B-694AC564EB09}"/>
    <dgm:cxn modelId="{4F51A994-AED3-4252-ADAE-710ECE9EFEB4}" srcId="{0D04C46F-F19A-4426-A834-190E722ABC2B}" destId="{B09AE0BA-3778-4A0D-A122-965FF15EAA6C}" srcOrd="1" destOrd="0" parTransId="{B4877579-BB56-464A-9BBC-B8D6F4EC2C59}" sibTransId="{C34008AF-AA63-450D-9158-15C3361C9FA5}"/>
    <dgm:cxn modelId="{F8F34197-45AF-4EDF-B294-81CD59126F17}" srcId="{F3899464-A6E8-4C96-8844-CB9EEEDCFA95}" destId="{A060690B-3A7D-4EBF-BD3D-981ACAAB950E}" srcOrd="1" destOrd="0" parTransId="{1F0C703B-2087-4C0C-88DC-B490444EC02E}" sibTransId="{3EFDC53E-27B1-44FD-B252-6AA3F110E037}"/>
    <dgm:cxn modelId="{8401149D-3F89-4305-B793-0D5E734C2703}" type="presOf" srcId="{8D0CC0CB-2EC0-48F7-B076-B5B3F1EC9E7F}" destId="{FBBFC8D2-47B1-4BC4-BAE3-AC5D6555FD3A}" srcOrd="1" destOrd="0" presId="urn:microsoft.com/office/officeart/2011/layout/CircleProcess"/>
    <dgm:cxn modelId="{11CC029E-E990-46BC-A277-09379BA629A1}" srcId="{CE991711-8BAC-4C99-8629-93E0576341EF}" destId="{B58F403D-2C44-4350-A363-EF5E09FDD140}" srcOrd="1" destOrd="0" parTransId="{F21558A9-DF39-41F6-91E6-EA702C4A23DC}" sibTransId="{1802BC8D-DC33-4B3B-8D3F-4F94B958AFC0}"/>
    <dgm:cxn modelId="{E99DEE9F-12DD-46C1-A272-E8C539DE3AFD}" type="presOf" srcId="{8D0CC0CB-2EC0-48F7-B076-B5B3F1EC9E7F}" destId="{E4A21770-E2D1-4C2F-B458-80A60E9C4701}" srcOrd="0" destOrd="0" presId="urn:microsoft.com/office/officeart/2011/layout/CircleProcess"/>
    <dgm:cxn modelId="{5598E0A1-2F1C-4C87-95D6-D260E2588FD1}" type="presOf" srcId="{B58F403D-2C44-4350-A363-EF5E09FDD140}" destId="{CAEACDCA-061E-436F-A235-9E48B3EF6DE8}" srcOrd="0" destOrd="1" presId="urn:microsoft.com/office/officeart/2011/layout/CircleProcess"/>
    <dgm:cxn modelId="{A78305A2-D97F-4820-992F-BBBB209DEA65}" srcId="{A0755E22-F316-44F7-9FFF-115EF794D362}" destId="{0D04C46F-F19A-4426-A834-190E722ABC2B}" srcOrd="2" destOrd="0" parTransId="{7EC50B36-5AC8-4BD4-BC50-9AF39832310E}" sibTransId="{069ED5CA-3DE3-45D7-9E86-550FB217E391}"/>
    <dgm:cxn modelId="{D5BAFDA8-8987-4644-BDFD-F8DCB2E49C01}" type="presOf" srcId="{1FF20C1E-810E-4D10-9D47-879576A189C9}" destId="{04674135-C34F-4DC9-8260-2F028F4CD1AC}" srcOrd="0" destOrd="0" presId="urn:microsoft.com/office/officeart/2011/layout/CircleProcess"/>
    <dgm:cxn modelId="{8D0508AB-1A64-4285-A9D7-812C6C81090E}" srcId="{A071C042-7187-44A2-B53E-9F7788000E83}" destId="{40A3D302-1A33-45E0-AE34-95D0A259746A}" srcOrd="0" destOrd="0" parTransId="{F2064B07-18D3-42D7-A994-DA586C9384E6}" sibTransId="{5DC6ABB5-EA4B-4E23-9ABD-6EF7619335A6}"/>
    <dgm:cxn modelId="{8DF00BAB-C2EA-4DE5-A08B-76755046C8B2}" srcId="{A071C042-7187-44A2-B53E-9F7788000E83}" destId="{272C2D1F-069A-4B41-B58E-8797C574B10A}" srcOrd="1" destOrd="0" parTransId="{5F36599B-51C3-40BE-B6A6-0DAC6D64DFC8}" sibTransId="{FC32A966-90EE-4D03-81F7-68BDF8B75D1A}"/>
    <dgm:cxn modelId="{727F5AB3-EB45-40F6-8EB7-8C380BCE77D9}" type="presOf" srcId="{40A3D302-1A33-45E0-AE34-95D0A259746A}" destId="{25E8F789-2ECF-4273-9939-983AD78D5E64}" srcOrd="0" destOrd="0" presId="urn:microsoft.com/office/officeart/2011/layout/CircleProcess"/>
    <dgm:cxn modelId="{AEF0C0BE-4AFA-4773-A440-7514F2AAA2D7}" type="presOf" srcId="{A060690B-3A7D-4EBF-BD3D-981ACAAB950E}" destId="{35254546-8EA7-4318-8BF1-501BF86D94E6}" srcOrd="0" destOrd="1" presId="urn:microsoft.com/office/officeart/2011/layout/CircleProcess"/>
    <dgm:cxn modelId="{B93C47D2-B598-41AB-AAE9-97E730C3E6C8}" srcId="{A0755E22-F316-44F7-9FFF-115EF794D362}" destId="{8D0CC0CB-2EC0-48F7-B076-B5B3F1EC9E7F}" srcOrd="1" destOrd="0" parTransId="{D4F872B4-A844-4DCD-8FFE-C587940B633D}" sibTransId="{200FDC75-D8CF-4D3A-8BD7-07EE459B74E3}"/>
    <dgm:cxn modelId="{ABCC13D3-A8D2-4FD9-974E-7679F537FD2C}" type="presOf" srcId="{F3899464-A6E8-4C96-8844-CB9EEEDCFA95}" destId="{1548D9FD-4A5A-4DBC-8AB4-3AF82E7FB89F}" srcOrd="1" destOrd="0" presId="urn:microsoft.com/office/officeart/2011/layout/CircleProcess"/>
    <dgm:cxn modelId="{BF722CD7-7427-EF48-AFC4-803275154929}" type="presOf" srcId="{B8990821-EB1B-954E-849E-B8948E2BDBEB}" destId="{35254546-8EA7-4318-8BF1-501BF86D94E6}" srcOrd="0" destOrd="0" presId="urn:microsoft.com/office/officeart/2011/layout/CircleProcess"/>
    <dgm:cxn modelId="{123BFDD9-1DBC-466A-8111-56292C73AAAE}" type="presOf" srcId="{A0755E22-F316-44F7-9FFF-115EF794D362}" destId="{0949002D-277B-4F59-B121-CB8CCAF55D32}" srcOrd="0" destOrd="0" presId="urn:microsoft.com/office/officeart/2011/layout/CircleProcess"/>
    <dgm:cxn modelId="{B4CD67DF-E0A8-413D-A687-5E88D45BF1AC}" type="presOf" srcId="{CE991711-8BAC-4C99-8629-93E0576341EF}" destId="{09366793-59FD-4A62-B868-AB6481A814A4}" srcOrd="0" destOrd="0" presId="urn:microsoft.com/office/officeart/2011/layout/CircleProcess"/>
    <dgm:cxn modelId="{00DB3EF7-17B3-46D6-BFFF-1C2A4106E807}" type="presOf" srcId="{0D04C46F-F19A-4426-A834-190E722ABC2B}" destId="{F2805FE9-F58E-4F72-A988-B80AAA4D856E}" srcOrd="1" destOrd="0" presId="urn:microsoft.com/office/officeart/2011/layout/CircleProcess"/>
    <dgm:cxn modelId="{17C4C263-90E8-4E83-804F-F56F9D4BA663}" type="presParOf" srcId="{0949002D-277B-4F59-B121-CB8CCAF55D32}" destId="{4A972606-22F5-44A2-B132-0D700AFB3EA9}" srcOrd="0" destOrd="0" presId="urn:microsoft.com/office/officeart/2011/layout/CircleProcess"/>
    <dgm:cxn modelId="{18AC78EA-814F-4BC2-986F-4ADE39AE6E0F}" type="presParOf" srcId="{4A972606-22F5-44A2-B132-0D700AFB3EA9}" destId="{78451F3E-84C7-427B-B1D2-684805950E21}" srcOrd="0" destOrd="0" presId="urn:microsoft.com/office/officeart/2011/layout/CircleProcess"/>
    <dgm:cxn modelId="{404FA6C8-5E7C-4942-92AB-D48CDED3E6AE}" type="presParOf" srcId="{0949002D-277B-4F59-B121-CB8CCAF55D32}" destId="{C009F00D-07A5-4AFA-AD5A-0DFBF5EA8AE9}" srcOrd="1" destOrd="0" presId="urn:microsoft.com/office/officeart/2011/layout/CircleProcess"/>
    <dgm:cxn modelId="{9182AE52-BE42-4838-9828-EBFF1F62057F}" type="presParOf" srcId="{C009F00D-07A5-4AFA-AD5A-0DFBF5EA8AE9}" destId="{09366793-59FD-4A62-B868-AB6481A814A4}" srcOrd="0" destOrd="0" presId="urn:microsoft.com/office/officeart/2011/layout/CircleProcess"/>
    <dgm:cxn modelId="{CC5AA737-6254-4E2D-A559-B4261B2BD661}" type="presParOf" srcId="{0949002D-277B-4F59-B121-CB8CCAF55D32}" destId="{CAEACDCA-061E-436F-A235-9E48B3EF6DE8}" srcOrd="2" destOrd="0" presId="urn:microsoft.com/office/officeart/2011/layout/CircleProcess"/>
    <dgm:cxn modelId="{18D8C2AC-E18D-448E-9AC0-336882104360}" type="presParOf" srcId="{0949002D-277B-4F59-B121-CB8CCAF55D32}" destId="{330CAA11-5C17-4196-9536-E6BF4CF35FE0}" srcOrd="3" destOrd="0" presId="urn:microsoft.com/office/officeart/2011/layout/CircleProcess"/>
    <dgm:cxn modelId="{C3A7A59F-E487-4AB1-9450-8F90C6FB7876}" type="presParOf" srcId="{0949002D-277B-4F59-B121-CB8CCAF55D32}" destId="{16D9706B-4360-4F21-B4F8-C7BBBADF8530}" srcOrd="4" destOrd="0" presId="urn:microsoft.com/office/officeart/2011/layout/CircleProcess"/>
    <dgm:cxn modelId="{21E4B3F7-914F-402A-8C28-FA443948474D}" type="presParOf" srcId="{16D9706B-4360-4F21-B4F8-C7BBBADF8530}" destId="{AB60D09B-1424-4A65-A55B-5DCD098E75C0}" srcOrd="0" destOrd="0" presId="urn:microsoft.com/office/officeart/2011/layout/CircleProcess"/>
    <dgm:cxn modelId="{DB3845F5-CFB1-4DD4-8427-F30070C8FDB0}" type="presParOf" srcId="{0949002D-277B-4F59-B121-CB8CCAF55D32}" destId="{F3F72779-EC0F-43BC-91C7-6BE6128B04AA}" srcOrd="5" destOrd="0" presId="urn:microsoft.com/office/officeart/2011/layout/CircleProcess"/>
    <dgm:cxn modelId="{59A4D73C-186E-4AE8-BE9F-7575B9641AF9}" type="presParOf" srcId="{F3F72779-EC0F-43BC-91C7-6BE6128B04AA}" destId="{0AAB78B3-16DC-45B2-8EC4-FF9523080883}" srcOrd="0" destOrd="0" presId="urn:microsoft.com/office/officeart/2011/layout/CircleProcess"/>
    <dgm:cxn modelId="{550FCA4D-8DC5-4BB7-BE62-05ED8EB1F773}" type="presParOf" srcId="{0949002D-277B-4F59-B121-CB8CCAF55D32}" destId="{25E8F789-2ECF-4273-9939-983AD78D5E64}" srcOrd="6" destOrd="0" presId="urn:microsoft.com/office/officeart/2011/layout/CircleProcess"/>
    <dgm:cxn modelId="{1C74CB0C-7B50-4130-B687-53CF5D6A74B4}" type="presParOf" srcId="{0949002D-277B-4F59-B121-CB8CCAF55D32}" destId="{BD3AEE39-82B8-44B3-8869-7962A01BCAF0}" srcOrd="7" destOrd="0" presId="urn:microsoft.com/office/officeart/2011/layout/CircleProcess"/>
    <dgm:cxn modelId="{9744C9DB-691F-4CA9-A631-7CAD6A3BB5B6}" type="presParOf" srcId="{0949002D-277B-4F59-B121-CB8CCAF55D32}" destId="{F3A594EA-3F9E-4485-B886-43B155244DF1}" srcOrd="8" destOrd="0" presId="urn:microsoft.com/office/officeart/2011/layout/CircleProcess"/>
    <dgm:cxn modelId="{8122DB4A-09F3-4B39-AB82-3D551206D325}" type="presParOf" srcId="{F3A594EA-3F9E-4485-B886-43B155244DF1}" destId="{E4BDA37F-E70F-44A3-A450-112F3BCC0D81}" srcOrd="0" destOrd="0" presId="urn:microsoft.com/office/officeart/2011/layout/CircleProcess"/>
    <dgm:cxn modelId="{1891116C-5327-4994-8322-110AA542EFCB}" type="presParOf" srcId="{0949002D-277B-4F59-B121-CB8CCAF55D32}" destId="{34ABD94E-78AB-4109-A720-BFDC662258E5}" srcOrd="9" destOrd="0" presId="urn:microsoft.com/office/officeart/2011/layout/CircleProcess"/>
    <dgm:cxn modelId="{05F3CE8F-3EC3-476D-B72E-7309AFAE3B38}" type="presParOf" srcId="{34ABD94E-78AB-4109-A720-BFDC662258E5}" destId="{1FE5F7F2-5021-4E1B-831A-148E663A2A47}" srcOrd="0" destOrd="0" presId="urn:microsoft.com/office/officeart/2011/layout/CircleProcess"/>
    <dgm:cxn modelId="{805D1F27-C9B9-4188-AF17-02B5F7C885CF}" type="presParOf" srcId="{0949002D-277B-4F59-B121-CB8CCAF55D32}" destId="{04674135-C34F-4DC9-8260-2F028F4CD1AC}" srcOrd="10" destOrd="0" presId="urn:microsoft.com/office/officeart/2011/layout/CircleProcess"/>
    <dgm:cxn modelId="{978E385F-5256-4CC1-9584-96829AA9A29F}" type="presParOf" srcId="{0949002D-277B-4F59-B121-CB8CCAF55D32}" destId="{F2805FE9-F58E-4F72-A988-B80AAA4D856E}" srcOrd="11" destOrd="0" presId="urn:microsoft.com/office/officeart/2011/layout/CircleProcess"/>
    <dgm:cxn modelId="{8805183A-FBCF-4BF7-8519-FD211E451997}" type="presParOf" srcId="{0949002D-277B-4F59-B121-CB8CCAF55D32}" destId="{8EDB905B-F57F-4CC2-8418-9201F9E24F44}" srcOrd="12" destOrd="0" presId="urn:microsoft.com/office/officeart/2011/layout/CircleProcess"/>
    <dgm:cxn modelId="{AE426528-888F-4305-A457-63148CBB1D46}" type="presParOf" srcId="{8EDB905B-F57F-4CC2-8418-9201F9E24F44}" destId="{2FE2BD73-2029-40DA-B233-1B68FE783C53}" srcOrd="0" destOrd="0" presId="urn:microsoft.com/office/officeart/2011/layout/CircleProcess"/>
    <dgm:cxn modelId="{AF311F70-8FBD-4FC7-8377-561AEFF97856}" type="presParOf" srcId="{0949002D-277B-4F59-B121-CB8CCAF55D32}" destId="{FB8252F0-92AC-4210-AED1-6162E90ECDF7}" srcOrd="13" destOrd="0" presId="urn:microsoft.com/office/officeart/2011/layout/CircleProcess"/>
    <dgm:cxn modelId="{2FA06590-7AAC-4C0B-B63D-91660DBE460D}" type="presParOf" srcId="{FB8252F0-92AC-4210-AED1-6162E90ECDF7}" destId="{E4A21770-E2D1-4C2F-B458-80A60E9C4701}" srcOrd="0" destOrd="0" presId="urn:microsoft.com/office/officeart/2011/layout/CircleProcess"/>
    <dgm:cxn modelId="{83B5A4F9-4B30-45DA-8FB6-962462846937}" type="presParOf" srcId="{0949002D-277B-4F59-B121-CB8CCAF55D32}" destId="{2B06F43D-885D-4263-BED2-C8BB0107B795}" srcOrd="14" destOrd="0" presId="urn:microsoft.com/office/officeart/2011/layout/CircleProcess"/>
    <dgm:cxn modelId="{99B0D609-F93C-444B-91AD-6F9F31977D83}" type="presParOf" srcId="{0949002D-277B-4F59-B121-CB8CCAF55D32}" destId="{FBBFC8D2-47B1-4BC4-BAE3-AC5D6555FD3A}" srcOrd="15" destOrd="0" presId="urn:microsoft.com/office/officeart/2011/layout/CircleProcess"/>
    <dgm:cxn modelId="{C5518A27-96DB-4EA7-9D79-D211ABC7B915}" type="presParOf" srcId="{0949002D-277B-4F59-B121-CB8CCAF55D32}" destId="{5B4EC3FE-985B-47FB-A086-9D30EAFBE6E7}" srcOrd="16" destOrd="0" presId="urn:microsoft.com/office/officeart/2011/layout/CircleProcess"/>
    <dgm:cxn modelId="{CBFF377B-43C1-461B-9FC4-0A5B0E95170E}" type="presParOf" srcId="{5B4EC3FE-985B-47FB-A086-9D30EAFBE6E7}" destId="{C30DDC4C-EE50-4BAB-B08B-15D75F61265A}" srcOrd="0" destOrd="0" presId="urn:microsoft.com/office/officeart/2011/layout/CircleProcess"/>
    <dgm:cxn modelId="{00E0997C-8ABF-4758-91C9-7935A3541F0B}" type="presParOf" srcId="{0949002D-277B-4F59-B121-CB8CCAF55D32}" destId="{B0F7FF02-FCD3-4129-B1D3-68A436B3CA0C}" srcOrd="17" destOrd="0" presId="urn:microsoft.com/office/officeart/2011/layout/CircleProcess"/>
    <dgm:cxn modelId="{B7AD9FA8-FFBD-4519-835E-092F09D08C60}" type="presParOf" srcId="{B0F7FF02-FCD3-4129-B1D3-68A436B3CA0C}" destId="{E67670E8-69E9-4528-842C-81E0371195B8}" srcOrd="0" destOrd="0" presId="urn:microsoft.com/office/officeart/2011/layout/CircleProcess"/>
    <dgm:cxn modelId="{50B21AE7-E8A9-40FA-9B09-AE14B726AFA2}" type="presParOf" srcId="{0949002D-277B-4F59-B121-CB8CCAF55D32}" destId="{35254546-8EA7-4318-8BF1-501BF86D94E6}" srcOrd="18" destOrd="0" presId="urn:microsoft.com/office/officeart/2011/layout/CircleProcess"/>
    <dgm:cxn modelId="{0CDAA786-2E6C-4C12-B842-495AEC0CA2AB}" type="presParOf" srcId="{0949002D-277B-4F59-B121-CB8CCAF55D32}" destId="{1548D9FD-4A5A-4DBC-8AB4-3AF82E7FB89F}" srcOrd="19"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0755E22-F316-44F7-9FFF-115EF794D362}" type="doc">
      <dgm:prSet loTypeId="urn:microsoft.com/office/officeart/2011/layout/CircleProcess" loCatId="process" qsTypeId="urn:microsoft.com/office/officeart/2005/8/quickstyle/simple5#3" qsCatId="simple" csTypeId="urn:microsoft.com/office/officeart/2005/8/colors/accent4_2#2" csCatId="accent4" phldr="1"/>
      <dgm:spPr/>
      <dgm:t>
        <a:bodyPr/>
        <a:lstStyle/>
        <a:p>
          <a:endParaRPr lang="en-US"/>
        </a:p>
      </dgm:t>
    </dgm:pt>
    <dgm:pt modelId="{F3899464-A6E8-4C96-8844-CB9EEEDCFA95}">
      <dgm:prSet phldrT="[Text]" custT="1"/>
      <dgm:spPr/>
      <dgm:t>
        <a:bodyPr/>
        <a:lstStyle/>
        <a:p>
          <a:r>
            <a:rPr lang="en-US" sz="2000" dirty="0"/>
            <a:t>Little/No Critical Thinking</a:t>
          </a:r>
        </a:p>
      </dgm:t>
    </dgm:pt>
    <dgm:pt modelId="{69F1BF8C-EE70-4CB2-AC5E-3CBE6578E548}" type="parTrans" cxnId="{ACAEC96E-D1A9-489D-A130-3400F6753C85}">
      <dgm:prSet/>
      <dgm:spPr/>
      <dgm:t>
        <a:bodyPr/>
        <a:lstStyle/>
        <a:p>
          <a:endParaRPr lang="en-US"/>
        </a:p>
      </dgm:t>
    </dgm:pt>
    <dgm:pt modelId="{6191F0C5-7C60-43C9-A193-D618B61869A6}" type="sibTrans" cxnId="{ACAEC96E-D1A9-489D-A130-3400F6753C85}">
      <dgm:prSet/>
      <dgm:spPr/>
      <dgm:t>
        <a:bodyPr/>
        <a:lstStyle/>
        <a:p>
          <a:endParaRPr lang="en-US"/>
        </a:p>
      </dgm:t>
    </dgm:pt>
    <dgm:pt modelId="{8D0CC0CB-2EC0-48F7-B076-B5B3F1EC9E7F}">
      <dgm:prSet phldrT="[Text]" custT="1"/>
      <dgm:spPr/>
      <dgm:t>
        <a:bodyPr/>
        <a:lstStyle/>
        <a:p>
          <a:r>
            <a:rPr lang="en-US" sz="2000" dirty="0"/>
            <a:t>Partial Critical Thinking</a:t>
          </a:r>
        </a:p>
      </dgm:t>
    </dgm:pt>
    <dgm:pt modelId="{D4F872B4-A844-4DCD-8FFE-C587940B633D}" type="parTrans" cxnId="{B93C47D2-B598-41AB-AAE9-97E730C3E6C8}">
      <dgm:prSet/>
      <dgm:spPr/>
      <dgm:t>
        <a:bodyPr/>
        <a:lstStyle/>
        <a:p>
          <a:endParaRPr lang="en-US"/>
        </a:p>
      </dgm:t>
    </dgm:pt>
    <dgm:pt modelId="{200FDC75-D8CF-4D3A-8BD7-07EE459B74E3}" type="sibTrans" cxnId="{B93C47D2-B598-41AB-AAE9-97E730C3E6C8}">
      <dgm:prSet/>
      <dgm:spPr/>
      <dgm:t>
        <a:bodyPr/>
        <a:lstStyle/>
        <a:p>
          <a:endParaRPr lang="en-US"/>
        </a:p>
      </dgm:t>
    </dgm:pt>
    <dgm:pt modelId="{0D04C46F-F19A-4426-A834-190E722ABC2B}">
      <dgm:prSet phldrT="[Text]" custT="1"/>
      <dgm:spPr/>
      <dgm:t>
        <a:bodyPr/>
        <a:lstStyle/>
        <a:p>
          <a:r>
            <a:rPr lang="en-US" sz="2000" dirty="0"/>
            <a:t>Emergent Critical Thinking</a:t>
          </a:r>
        </a:p>
      </dgm:t>
    </dgm:pt>
    <dgm:pt modelId="{7EC50B36-5AC8-4BD4-BC50-9AF39832310E}" type="parTrans" cxnId="{A78305A2-D97F-4820-992F-BBBB209DEA65}">
      <dgm:prSet/>
      <dgm:spPr/>
      <dgm:t>
        <a:bodyPr/>
        <a:lstStyle/>
        <a:p>
          <a:endParaRPr lang="en-US"/>
        </a:p>
      </dgm:t>
    </dgm:pt>
    <dgm:pt modelId="{069ED5CA-3DE3-45D7-9E86-550FB217E391}" type="sibTrans" cxnId="{A78305A2-D97F-4820-992F-BBBB209DEA65}">
      <dgm:prSet/>
      <dgm:spPr/>
      <dgm:t>
        <a:bodyPr/>
        <a:lstStyle/>
        <a:p>
          <a:endParaRPr lang="en-US"/>
        </a:p>
      </dgm:t>
    </dgm:pt>
    <dgm:pt modelId="{A071C042-7187-44A2-B53E-9F7788000E83}">
      <dgm:prSet phldrT="[Text]" custT="1"/>
      <dgm:spPr/>
      <dgm:t>
        <a:bodyPr/>
        <a:lstStyle/>
        <a:p>
          <a:r>
            <a:rPr lang="en-US" sz="2000" dirty="0"/>
            <a:t>Competent Critical Thinking</a:t>
          </a:r>
        </a:p>
      </dgm:t>
    </dgm:pt>
    <dgm:pt modelId="{D4196DAB-9D3F-4434-8FE8-C4B817C39387}" type="parTrans" cxnId="{5F648E42-828B-43CD-8A3F-BD57472B89C2}">
      <dgm:prSet/>
      <dgm:spPr/>
      <dgm:t>
        <a:bodyPr/>
        <a:lstStyle/>
        <a:p>
          <a:endParaRPr lang="en-US"/>
        </a:p>
      </dgm:t>
    </dgm:pt>
    <dgm:pt modelId="{0C37D509-DDC6-4B4F-9AA2-66596E92724C}" type="sibTrans" cxnId="{5F648E42-828B-43CD-8A3F-BD57472B89C2}">
      <dgm:prSet/>
      <dgm:spPr/>
      <dgm:t>
        <a:bodyPr/>
        <a:lstStyle/>
        <a:p>
          <a:endParaRPr lang="en-US"/>
        </a:p>
      </dgm:t>
    </dgm:pt>
    <dgm:pt modelId="{CE991711-8BAC-4C99-8629-93E0576341EF}">
      <dgm:prSet phldrT="[Text]" custT="1"/>
      <dgm:spPr/>
      <dgm:t>
        <a:bodyPr/>
        <a:lstStyle/>
        <a:p>
          <a:r>
            <a:rPr lang="en-US" sz="2000" dirty="0"/>
            <a:t>Professional Critical Thinking</a:t>
          </a:r>
        </a:p>
      </dgm:t>
    </dgm:pt>
    <dgm:pt modelId="{637E4DED-F5D0-4542-BE1E-68BA000D74F4}" type="sibTrans" cxnId="{6953E608-5310-41ED-9B21-CEF1E7ADBC19}">
      <dgm:prSet/>
      <dgm:spPr/>
      <dgm:t>
        <a:bodyPr/>
        <a:lstStyle/>
        <a:p>
          <a:endParaRPr lang="en-US"/>
        </a:p>
      </dgm:t>
    </dgm:pt>
    <dgm:pt modelId="{DF563B3C-EB9E-456D-9C0E-7DA59FF4099F}" type="parTrans" cxnId="{6953E608-5310-41ED-9B21-CEF1E7ADBC19}">
      <dgm:prSet/>
      <dgm:spPr/>
      <dgm:t>
        <a:bodyPr/>
        <a:lstStyle/>
        <a:p>
          <a:endParaRPr lang="en-US"/>
        </a:p>
      </dgm:t>
    </dgm:pt>
    <dgm:pt modelId="{E945481F-60A1-4E99-A387-3B5B8912FC0C}">
      <dgm:prSet phldrT="[Text]" custT="1"/>
      <dgm:spPr/>
      <dgm:t>
        <a:bodyPr/>
        <a:lstStyle/>
        <a:p>
          <a:pPr marL="0" indent="0">
            <a:buFont typeface="Arial" panose="020B0604020202020204" pitchFamily="34" charset="0"/>
            <a:buNone/>
            <a:tabLst/>
          </a:pPr>
          <a:r>
            <a:rPr lang="en-US" sz="1800" dirty="0">
              <a:solidFill>
                <a:schemeClr val="bg1"/>
              </a:solidFill>
            </a:rPr>
            <a:t>Automatically address limitations</a:t>
          </a:r>
        </a:p>
      </dgm:t>
    </dgm:pt>
    <dgm:pt modelId="{AF3EA7D7-187F-48B1-8FB1-22707A928ED9}" type="sibTrans" cxnId="{BC9F6068-A1EB-4895-8071-3DF36C263F3E}">
      <dgm:prSet/>
      <dgm:spPr/>
      <dgm:t>
        <a:bodyPr/>
        <a:lstStyle/>
        <a:p>
          <a:endParaRPr lang="en-US"/>
        </a:p>
      </dgm:t>
    </dgm:pt>
    <dgm:pt modelId="{0E50D0DF-84C7-487A-80FC-B46CCAAFEF00}" type="parTrans" cxnId="{BC9F6068-A1EB-4895-8071-3DF36C263F3E}">
      <dgm:prSet/>
      <dgm:spPr/>
      <dgm:t>
        <a:bodyPr/>
        <a:lstStyle/>
        <a:p>
          <a:endParaRPr lang="en-US"/>
        </a:p>
      </dgm:t>
    </dgm:pt>
    <dgm:pt modelId="{B58F403D-2C44-4350-A363-EF5E09FDD140}">
      <dgm:prSet phldrT="[Text]" custT="1"/>
      <dgm:spPr/>
      <dgm:t>
        <a:bodyPr/>
        <a:lstStyle/>
        <a:p>
          <a:pPr marL="0" indent="0">
            <a:buNone/>
            <a:tabLst/>
          </a:pPr>
          <a:r>
            <a:rPr lang="en-US" sz="1800" dirty="0">
              <a:solidFill>
                <a:schemeClr val="bg1"/>
              </a:solidFill>
            </a:rPr>
            <a:t>Seek new knowledge over time</a:t>
          </a:r>
        </a:p>
      </dgm:t>
    </dgm:pt>
    <dgm:pt modelId="{1802BC8D-DC33-4B3B-8D3F-4F94B958AFC0}" type="sibTrans" cxnId="{11CC029E-E990-46BC-A277-09379BA629A1}">
      <dgm:prSet/>
      <dgm:spPr/>
      <dgm:t>
        <a:bodyPr/>
        <a:lstStyle/>
        <a:p>
          <a:endParaRPr lang="en-US"/>
        </a:p>
      </dgm:t>
    </dgm:pt>
    <dgm:pt modelId="{F21558A9-DF39-41F6-91E6-EA702C4A23DC}" type="parTrans" cxnId="{11CC029E-E990-46BC-A277-09379BA629A1}">
      <dgm:prSet/>
      <dgm:spPr/>
      <dgm:t>
        <a:bodyPr/>
        <a:lstStyle/>
        <a:p>
          <a:endParaRPr lang="en-US"/>
        </a:p>
      </dgm:t>
    </dgm:pt>
    <dgm:pt modelId="{40A3D302-1A33-45E0-AE34-95D0A259746A}">
      <dgm:prSet phldrT="[Text]" custT="1"/>
      <dgm:spPr/>
      <dgm:t>
        <a:bodyPr/>
        <a:lstStyle/>
        <a:p>
          <a:pPr marL="0" indent="0">
            <a:buNone/>
            <a:tabLst/>
          </a:pPr>
          <a:r>
            <a:rPr lang="en-US" sz="1800" dirty="0">
              <a:solidFill>
                <a:schemeClr val="bg1"/>
              </a:solidFill>
            </a:rPr>
            <a:t>Strong analysis</a:t>
          </a:r>
        </a:p>
      </dgm:t>
    </dgm:pt>
    <dgm:pt modelId="{5DC6ABB5-EA4B-4E23-9ABD-6EF7619335A6}" type="sibTrans" cxnId="{8D0508AB-1A64-4285-A9D7-812C6C81090E}">
      <dgm:prSet/>
      <dgm:spPr/>
      <dgm:t>
        <a:bodyPr/>
        <a:lstStyle/>
        <a:p>
          <a:endParaRPr lang="en-US"/>
        </a:p>
      </dgm:t>
    </dgm:pt>
    <dgm:pt modelId="{F2064B07-18D3-42D7-A994-DA586C9384E6}" type="parTrans" cxnId="{8D0508AB-1A64-4285-A9D7-812C6C81090E}">
      <dgm:prSet/>
      <dgm:spPr/>
      <dgm:t>
        <a:bodyPr/>
        <a:lstStyle/>
        <a:p>
          <a:endParaRPr lang="en-US"/>
        </a:p>
      </dgm:t>
    </dgm:pt>
    <dgm:pt modelId="{272C2D1F-069A-4B41-B58E-8797C574B10A}">
      <dgm:prSet phldrT="[Text]" custT="1"/>
      <dgm:spPr/>
      <dgm:t>
        <a:bodyPr/>
        <a:lstStyle/>
        <a:p>
          <a:pPr marL="0" indent="0">
            <a:buNone/>
            <a:tabLst/>
          </a:pPr>
          <a:r>
            <a:rPr lang="en-US" sz="1800" dirty="0">
              <a:solidFill>
                <a:schemeClr val="bg1"/>
              </a:solidFill>
            </a:rPr>
            <a:t>Strong, well-founded conclusions</a:t>
          </a:r>
        </a:p>
      </dgm:t>
    </dgm:pt>
    <dgm:pt modelId="{FC32A966-90EE-4D03-81F7-68BDF8B75D1A}" type="sibTrans" cxnId="{8DF00BAB-C2EA-4DE5-A08B-76755046C8B2}">
      <dgm:prSet/>
      <dgm:spPr/>
      <dgm:t>
        <a:bodyPr/>
        <a:lstStyle/>
        <a:p>
          <a:endParaRPr lang="en-US"/>
        </a:p>
      </dgm:t>
    </dgm:pt>
    <dgm:pt modelId="{5F36599B-51C3-40BE-B6A6-0DAC6D64DFC8}" type="parTrans" cxnId="{8DF00BAB-C2EA-4DE5-A08B-76755046C8B2}">
      <dgm:prSet/>
      <dgm:spPr/>
      <dgm:t>
        <a:bodyPr/>
        <a:lstStyle/>
        <a:p>
          <a:endParaRPr lang="en-US"/>
        </a:p>
      </dgm:t>
    </dgm:pt>
    <dgm:pt modelId="{1FF20C1E-810E-4D10-9D47-879576A189C9}">
      <dgm:prSet phldrT="[Text]" custT="1"/>
      <dgm:spPr/>
      <dgm:t>
        <a:bodyPr/>
        <a:lstStyle/>
        <a:p>
          <a:pPr marL="0" indent="0">
            <a:buNone/>
            <a:tabLst/>
          </a:pPr>
          <a:r>
            <a:rPr lang="en-US" sz="1800" dirty="0">
              <a:solidFill>
                <a:schemeClr val="bg1"/>
              </a:solidFill>
            </a:rPr>
            <a:t>Strong analysis</a:t>
          </a:r>
        </a:p>
      </dgm:t>
    </dgm:pt>
    <dgm:pt modelId="{2216BE9B-38C8-4A5A-B6F3-A226975CCE59}" type="sibTrans" cxnId="{45EDC182-5DA5-4D26-B7FE-73AA2B79E8C2}">
      <dgm:prSet/>
      <dgm:spPr/>
      <dgm:t>
        <a:bodyPr/>
        <a:lstStyle/>
        <a:p>
          <a:endParaRPr lang="en-US"/>
        </a:p>
      </dgm:t>
    </dgm:pt>
    <dgm:pt modelId="{21E9A995-741E-4E2B-9840-7F976092487F}" type="parTrans" cxnId="{45EDC182-5DA5-4D26-B7FE-73AA2B79E8C2}">
      <dgm:prSet/>
      <dgm:spPr/>
      <dgm:t>
        <a:bodyPr/>
        <a:lstStyle/>
        <a:p>
          <a:endParaRPr lang="en-US"/>
        </a:p>
      </dgm:t>
    </dgm:pt>
    <dgm:pt modelId="{B09AE0BA-3778-4A0D-A122-965FF15EAA6C}">
      <dgm:prSet phldrT="[Text]" custT="1"/>
      <dgm:spPr/>
      <dgm:t>
        <a:bodyPr/>
        <a:lstStyle/>
        <a:p>
          <a:pPr marL="0" indent="0">
            <a:buNone/>
            <a:tabLst/>
          </a:pPr>
          <a:r>
            <a:rPr lang="en-US" sz="1800" dirty="0">
              <a:solidFill>
                <a:schemeClr val="bg1"/>
              </a:solidFill>
            </a:rPr>
            <a:t>Weak conclusions</a:t>
          </a:r>
        </a:p>
      </dgm:t>
    </dgm:pt>
    <dgm:pt modelId="{C34008AF-AA63-450D-9158-15C3361C9FA5}" type="sibTrans" cxnId="{4F51A994-AED3-4252-ADAE-710ECE9EFEB4}">
      <dgm:prSet/>
      <dgm:spPr/>
      <dgm:t>
        <a:bodyPr/>
        <a:lstStyle/>
        <a:p>
          <a:endParaRPr lang="en-US"/>
        </a:p>
      </dgm:t>
    </dgm:pt>
    <dgm:pt modelId="{B4877579-BB56-464A-9BBC-B8D6F4EC2C59}" type="parTrans" cxnId="{4F51A994-AED3-4252-ADAE-710ECE9EFEB4}">
      <dgm:prSet/>
      <dgm:spPr/>
      <dgm:t>
        <a:bodyPr/>
        <a:lstStyle/>
        <a:p>
          <a:endParaRPr lang="en-US"/>
        </a:p>
      </dgm:t>
    </dgm:pt>
    <dgm:pt modelId="{8C78E9FC-41DD-487C-BE47-0F57FBD0E693}">
      <dgm:prSet custT="1"/>
      <dgm:spPr/>
      <dgm:t>
        <a:bodyPr/>
        <a:lstStyle/>
        <a:p>
          <a:pPr marL="0" indent="0">
            <a:buNone/>
            <a:tabLst/>
          </a:pPr>
          <a:r>
            <a:rPr lang="en-US" sz="1800" dirty="0">
              <a:solidFill>
                <a:schemeClr val="bg1"/>
              </a:solidFill>
            </a:rPr>
            <a:t>Weak analysis</a:t>
          </a:r>
        </a:p>
      </dgm:t>
    </dgm:pt>
    <dgm:pt modelId="{925B089B-D4F6-4E7A-957B-694AC564EB09}" type="sibTrans" cxnId="{7E662E89-3D07-43E7-9308-D2309CE37A47}">
      <dgm:prSet/>
      <dgm:spPr/>
      <dgm:t>
        <a:bodyPr/>
        <a:lstStyle/>
        <a:p>
          <a:endParaRPr lang="en-US"/>
        </a:p>
      </dgm:t>
    </dgm:pt>
    <dgm:pt modelId="{845A986F-D4AA-4A0B-A0E9-E7A66A764DEA}" type="parTrans" cxnId="{7E662E89-3D07-43E7-9308-D2309CE37A47}">
      <dgm:prSet/>
      <dgm:spPr/>
      <dgm:t>
        <a:bodyPr/>
        <a:lstStyle/>
        <a:p>
          <a:endParaRPr lang="en-US"/>
        </a:p>
      </dgm:t>
    </dgm:pt>
    <dgm:pt modelId="{0E8A8132-C989-4749-9A99-E7902569310F}">
      <dgm:prSet custT="1"/>
      <dgm:spPr/>
      <dgm:t>
        <a:bodyPr/>
        <a:lstStyle/>
        <a:p>
          <a:pPr marL="0" indent="0">
            <a:buNone/>
            <a:tabLst/>
          </a:pPr>
          <a:r>
            <a:rPr lang="en-US" sz="1800" dirty="0">
              <a:solidFill>
                <a:schemeClr val="bg1"/>
              </a:solidFill>
            </a:rPr>
            <a:t>Overly strong conclusions</a:t>
          </a:r>
        </a:p>
      </dgm:t>
    </dgm:pt>
    <dgm:pt modelId="{3681C305-6416-481C-B911-5EDF38A07C52}" type="sibTrans" cxnId="{3E33875F-BF26-4A0B-8BA6-8E887AB15CF9}">
      <dgm:prSet/>
      <dgm:spPr/>
      <dgm:t>
        <a:bodyPr/>
        <a:lstStyle/>
        <a:p>
          <a:endParaRPr lang="en-US"/>
        </a:p>
      </dgm:t>
    </dgm:pt>
    <dgm:pt modelId="{50D44924-7284-49C8-ABEA-DB4D4751AD7A}" type="parTrans" cxnId="{3E33875F-BF26-4A0B-8BA6-8E887AB15CF9}">
      <dgm:prSet/>
      <dgm:spPr/>
      <dgm:t>
        <a:bodyPr/>
        <a:lstStyle/>
        <a:p>
          <a:endParaRPr lang="en-US"/>
        </a:p>
      </dgm:t>
    </dgm:pt>
    <dgm:pt modelId="{B8990821-EB1B-954E-849E-B8948E2BDBEB}">
      <dgm:prSet phldrT="[Text]" custT="1"/>
      <dgm:spPr/>
      <dgm:t>
        <a:bodyPr/>
        <a:lstStyle/>
        <a:p>
          <a:pPr marL="11113" indent="0">
            <a:buNone/>
            <a:tabLst/>
          </a:pPr>
          <a:r>
            <a:rPr lang="en-US" sz="1800" dirty="0">
              <a:solidFill>
                <a:schemeClr val="bg1"/>
              </a:solidFill>
            </a:rPr>
            <a:t>No analysis</a:t>
          </a:r>
        </a:p>
      </dgm:t>
    </dgm:pt>
    <dgm:pt modelId="{6F7AFE91-2B66-C443-848C-5BB21A7810B9}" type="sibTrans" cxnId="{59856B6D-42FB-814B-AD11-9064FAAD65AA}">
      <dgm:prSet/>
      <dgm:spPr/>
      <dgm:t>
        <a:bodyPr/>
        <a:lstStyle/>
        <a:p>
          <a:endParaRPr lang="en-GB"/>
        </a:p>
      </dgm:t>
    </dgm:pt>
    <dgm:pt modelId="{4B240622-9085-A049-A1EF-A3B6BAF8678B}" type="parTrans" cxnId="{59856B6D-42FB-814B-AD11-9064FAAD65AA}">
      <dgm:prSet/>
      <dgm:spPr/>
      <dgm:t>
        <a:bodyPr/>
        <a:lstStyle/>
        <a:p>
          <a:endParaRPr lang="en-GB"/>
        </a:p>
      </dgm:t>
    </dgm:pt>
    <dgm:pt modelId="{A060690B-3A7D-4EBF-BD3D-981ACAAB950E}">
      <dgm:prSet phldrT="[Text]" custT="1"/>
      <dgm:spPr/>
      <dgm:t>
        <a:bodyPr/>
        <a:lstStyle/>
        <a:p>
          <a:pPr marL="0" indent="0">
            <a:buFont typeface="Arial" panose="020B0604020202020204" pitchFamily="34" charset="0"/>
            <a:buNone/>
            <a:tabLst/>
          </a:pPr>
          <a:r>
            <a:rPr lang="en-US" sz="1800" dirty="0">
              <a:solidFill>
                <a:schemeClr val="bg1"/>
              </a:solidFill>
            </a:rPr>
            <a:t>Weak or no conclusions</a:t>
          </a:r>
        </a:p>
      </dgm:t>
    </dgm:pt>
    <dgm:pt modelId="{3EFDC53E-27B1-44FD-B252-6AA3F110E037}" type="sibTrans" cxnId="{F8F34197-45AF-4EDF-B294-81CD59126F17}">
      <dgm:prSet/>
      <dgm:spPr/>
      <dgm:t>
        <a:bodyPr/>
        <a:lstStyle/>
        <a:p>
          <a:endParaRPr lang="en-US"/>
        </a:p>
      </dgm:t>
    </dgm:pt>
    <dgm:pt modelId="{1F0C703B-2087-4C0C-88DC-B490444EC02E}" type="parTrans" cxnId="{F8F34197-45AF-4EDF-B294-81CD59126F17}">
      <dgm:prSet/>
      <dgm:spPr/>
      <dgm:t>
        <a:bodyPr/>
        <a:lstStyle/>
        <a:p>
          <a:endParaRPr lang="en-US"/>
        </a:p>
      </dgm:t>
    </dgm:pt>
    <dgm:pt modelId="{0949002D-277B-4F59-B121-CB8CCAF55D32}" type="pres">
      <dgm:prSet presAssocID="{A0755E22-F316-44F7-9FFF-115EF794D362}" presName="Name0" presStyleCnt="0">
        <dgm:presLayoutVars>
          <dgm:chMax val="11"/>
          <dgm:chPref val="11"/>
          <dgm:dir/>
          <dgm:resizeHandles/>
        </dgm:presLayoutVars>
      </dgm:prSet>
      <dgm:spPr/>
    </dgm:pt>
    <dgm:pt modelId="{4A972606-22F5-44A2-B132-0D700AFB3EA9}" type="pres">
      <dgm:prSet presAssocID="{CE991711-8BAC-4C99-8629-93E0576341EF}" presName="Accent5" presStyleCnt="0"/>
      <dgm:spPr/>
    </dgm:pt>
    <dgm:pt modelId="{78451F3E-84C7-427B-B1D2-684805950E21}" type="pres">
      <dgm:prSet presAssocID="{CE991711-8BAC-4C99-8629-93E0576341EF}" presName="Accent" presStyleLbl="node1" presStyleIdx="0" presStyleCnt="5"/>
      <dgm:spPr/>
    </dgm:pt>
    <dgm:pt modelId="{C009F00D-07A5-4AFA-AD5A-0DFBF5EA8AE9}" type="pres">
      <dgm:prSet presAssocID="{CE991711-8BAC-4C99-8629-93E0576341EF}" presName="ParentBackground5" presStyleCnt="0"/>
      <dgm:spPr/>
    </dgm:pt>
    <dgm:pt modelId="{09366793-59FD-4A62-B868-AB6481A814A4}" type="pres">
      <dgm:prSet presAssocID="{CE991711-8BAC-4C99-8629-93E0576341EF}" presName="ParentBackground" presStyleLbl="fgAcc1" presStyleIdx="0" presStyleCnt="5"/>
      <dgm:spPr/>
    </dgm:pt>
    <dgm:pt modelId="{CAEACDCA-061E-436F-A235-9E48B3EF6DE8}" type="pres">
      <dgm:prSet presAssocID="{CE991711-8BAC-4C99-8629-93E0576341EF}" presName="Child5" presStyleLbl="revTx" presStyleIdx="0" presStyleCnt="5">
        <dgm:presLayoutVars>
          <dgm:chMax val="0"/>
          <dgm:chPref val="0"/>
          <dgm:bulletEnabled val="1"/>
        </dgm:presLayoutVars>
      </dgm:prSet>
      <dgm:spPr/>
    </dgm:pt>
    <dgm:pt modelId="{330CAA11-5C17-4196-9536-E6BF4CF35FE0}" type="pres">
      <dgm:prSet presAssocID="{CE991711-8BAC-4C99-8629-93E0576341EF}" presName="Parent5" presStyleLbl="revTx" presStyleIdx="0" presStyleCnt="5">
        <dgm:presLayoutVars>
          <dgm:chMax val="1"/>
          <dgm:chPref val="1"/>
          <dgm:bulletEnabled val="1"/>
        </dgm:presLayoutVars>
      </dgm:prSet>
      <dgm:spPr/>
    </dgm:pt>
    <dgm:pt modelId="{16D9706B-4360-4F21-B4F8-C7BBBADF8530}" type="pres">
      <dgm:prSet presAssocID="{A071C042-7187-44A2-B53E-9F7788000E83}" presName="Accent4" presStyleCnt="0"/>
      <dgm:spPr/>
    </dgm:pt>
    <dgm:pt modelId="{AB60D09B-1424-4A65-A55B-5DCD098E75C0}" type="pres">
      <dgm:prSet presAssocID="{A071C042-7187-44A2-B53E-9F7788000E83}" presName="Accent" presStyleLbl="node1" presStyleIdx="1" presStyleCnt="5"/>
      <dgm:spPr/>
    </dgm:pt>
    <dgm:pt modelId="{F3F72779-EC0F-43BC-91C7-6BE6128B04AA}" type="pres">
      <dgm:prSet presAssocID="{A071C042-7187-44A2-B53E-9F7788000E83}" presName="ParentBackground4" presStyleCnt="0"/>
      <dgm:spPr/>
    </dgm:pt>
    <dgm:pt modelId="{0AAB78B3-16DC-45B2-8EC4-FF9523080883}" type="pres">
      <dgm:prSet presAssocID="{A071C042-7187-44A2-B53E-9F7788000E83}" presName="ParentBackground" presStyleLbl="fgAcc1" presStyleIdx="1" presStyleCnt="5"/>
      <dgm:spPr/>
    </dgm:pt>
    <dgm:pt modelId="{25E8F789-2ECF-4273-9939-983AD78D5E64}" type="pres">
      <dgm:prSet presAssocID="{A071C042-7187-44A2-B53E-9F7788000E83}" presName="Child4" presStyleLbl="revTx" presStyleIdx="1" presStyleCnt="5">
        <dgm:presLayoutVars>
          <dgm:chMax val="0"/>
          <dgm:chPref val="0"/>
          <dgm:bulletEnabled val="1"/>
        </dgm:presLayoutVars>
      </dgm:prSet>
      <dgm:spPr/>
    </dgm:pt>
    <dgm:pt modelId="{BD3AEE39-82B8-44B3-8869-7962A01BCAF0}" type="pres">
      <dgm:prSet presAssocID="{A071C042-7187-44A2-B53E-9F7788000E83}" presName="Parent4" presStyleLbl="revTx" presStyleIdx="1" presStyleCnt="5">
        <dgm:presLayoutVars>
          <dgm:chMax val="1"/>
          <dgm:chPref val="1"/>
          <dgm:bulletEnabled val="1"/>
        </dgm:presLayoutVars>
      </dgm:prSet>
      <dgm:spPr/>
    </dgm:pt>
    <dgm:pt modelId="{F3A594EA-3F9E-4485-B886-43B155244DF1}" type="pres">
      <dgm:prSet presAssocID="{0D04C46F-F19A-4426-A834-190E722ABC2B}" presName="Accent3" presStyleCnt="0"/>
      <dgm:spPr/>
    </dgm:pt>
    <dgm:pt modelId="{E4BDA37F-E70F-44A3-A450-112F3BCC0D81}" type="pres">
      <dgm:prSet presAssocID="{0D04C46F-F19A-4426-A834-190E722ABC2B}" presName="Accent" presStyleLbl="node1" presStyleIdx="2" presStyleCnt="5"/>
      <dgm:spPr/>
    </dgm:pt>
    <dgm:pt modelId="{34ABD94E-78AB-4109-A720-BFDC662258E5}" type="pres">
      <dgm:prSet presAssocID="{0D04C46F-F19A-4426-A834-190E722ABC2B}" presName="ParentBackground3" presStyleCnt="0"/>
      <dgm:spPr/>
    </dgm:pt>
    <dgm:pt modelId="{1FE5F7F2-5021-4E1B-831A-148E663A2A47}" type="pres">
      <dgm:prSet presAssocID="{0D04C46F-F19A-4426-A834-190E722ABC2B}" presName="ParentBackground" presStyleLbl="fgAcc1" presStyleIdx="2" presStyleCnt="5"/>
      <dgm:spPr/>
    </dgm:pt>
    <dgm:pt modelId="{04674135-C34F-4DC9-8260-2F028F4CD1AC}" type="pres">
      <dgm:prSet presAssocID="{0D04C46F-F19A-4426-A834-190E722ABC2B}" presName="Child3" presStyleLbl="revTx" presStyleIdx="2" presStyleCnt="5">
        <dgm:presLayoutVars>
          <dgm:chMax val="0"/>
          <dgm:chPref val="0"/>
          <dgm:bulletEnabled val="1"/>
        </dgm:presLayoutVars>
      </dgm:prSet>
      <dgm:spPr/>
    </dgm:pt>
    <dgm:pt modelId="{F2805FE9-F58E-4F72-A988-B80AAA4D856E}" type="pres">
      <dgm:prSet presAssocID="{0D04C46F-F19A-4426-A834-190E722ABC2B}" presName="Parent3" presStyleLbl="revTx" presStyleIdx="2" presStyleCnt="5">
        <dgm:presLayoutVars>
          <dgm:chMax val="1"/>
          <dgm:chPref val="1"/>
          <dgm:bulletEnabled val="1"/>
        </dgm:presLayoutVars>
      </dgm:prSet>
      <dgm:spPr/>
    </dgm:pt>
    <dgm:pt modelId="{8EDB905B-F57F-4CC2-8418-9201F9E24F44}" type="pres">
      <dgm:prSet presAssocID="{8D0CC0CB-2EC0-48F7-B076-B5B3F1EC9E7F}" presName="Accent2" presStyleCnt="0"/>
      <dgm:spPr/>
    </dgm:pt>
    <dgm:pt modelId="{2FE2BD73-2029-40DA-B233-1B68FE783C53}" type="pres">
      <dgm:prSet presAssocID="{8D0CC0CB-2EC0-48F7-B076-B5B3F1EC9E7F}" presName="Accent" presStyleLbl="node1" presStyleIdx="3" presStyleCnt="5"/>
      <dgm:spPr/>
    </dgm:pt>
    <dgm:pt modelId="{FB8252F0-92AC-4210-AED1-6162E90ECDF7}" type="pres">
      <dgm:prSet presAssocID="{8D0CC0CB-2EC0-48F7-B076-B5B3F1EC9E7F}" presName="ParentBackground2" presStyleCnt="0"/>
      <dgm:spPr/>
    </dgm:pt>
    <dgm:pt modelId="{E4A21770-E2D1-4C2F-B458-80A60E9C4701}" type="pres">
      <dgm:prSet presAssocID="{8D0CC0CB-2EC0-48F7-B076-B5B3F1EC9E7F}" presName="ParentBackground" presStyleLbl="fgAcc1" presStyleIdx="3" presStyleCnt="5"/>
      <dgm:spPr/>
    </dgm:pt>
    <dgm:pt modelId="{2B06F43D-885D-4263-BED2-C8BB0107B795}" type="pres">
      <dgm:prSet presAssocID="{8D0CC0CB-2EC0-48F7-B076-B5B3F1EC9E7F}" presName="Child2" presStyleLbl="revTx" presStyleIdx="3" presStyleCnt="5">
        <dgm:presLayoutVars>
          <dgm:chMax val="0"/>
          <dgm:chPref val="0"/>
          <dgm:bulletEnabled val="1"/>
        </dgm:presLayoutVars>
      </dgm:prSet>
      <dgm:spPr/>
    </dgm:pt>
    <dgm:pt modelId="{FBBFC8D2-47B1-4BC4-BAE3-AC5D6555FD3A}" type="pres">
      <dgm:prSet presAssocID="{8D0CC0CB-2EC0-48F7-B076-B5B3F1EC9E7F}" presName="Parent2" presStyleLbl="revTx" presStyleIdx="3" presStyleCnt="5">
        <dgm:presLayoutVars>
          <dgm:chMax val="1"/>
          <dgm:chPref val="1"/>
          <dgm:bulletEnabled val="1"/>
        </dgm:presLayoutVars>
      </dgm:prSet>
      <dgm:spPr/>
    </dgm:pt>
    <dgm:pt modelId="{5B4EC3FE-985B-47FB-A086-9D30EAFBE6E7}" type="pres">
      <dgm:prSet presAssocID="{F3899464-A6E8-4C96-8844-CB9EEEDCFA95}" presName="Accent1" presStyleCnt="0"/>
      <dgm:spPr/>
    </dgm:pt>
    <dgm:pt modelId="{C30DDC4C-EE50-4BAB-B08B-15D75F61265A}" type="pres">
      <dgm:prSet presAssocID="{F3899464-A6E8-4C96-8844-CB9EEEDCFA95}" presName="Accent" presStyleLbl="node1" presStyleIdx="4" presStyleCnt="5"/>
      <dgm:spPr/>
    </dgm:pt>
    <dgm:pt modelId="{B0F7FF02-FCD3-4129-B1D3-68A436B3CA0C}" type="pres">
      <dgm:prSet presAssocID="{F3899464-A6E8-4C96-8844-CB9EEEDCFA95}" presName="ParentBackground1" presStyleCnt="0"/>
      <dgm:spPr/>
    </dgm:pt>
    <dgm:pt modelId="{E67670E8-69E9-4528-842C-81E0371195B8}" type="pres">
      <dgm:prSet presAssocID="{F3899464-A6E8-4C96-8844-CB9EEEDCFA95}" presName="ParentBackground" presStyleLbl="fgAcc1" presStyleIdx="4" presStyleCnt="5"/>
      <dgm:spPr/>
    </dgm:pt>
    <dgm:pt modelId="{35254546-8EA7-4318-8BF1-501BF86D94E6}" type="pres">
      <dgm:prSet presAssocID="{F3899464-A6E8-4C96-8844-CB9EEEDCFA95}" presName="Child1" presStyleLbl="revTx" presStyleIdx="4" presStyleCnt="5">
        <dgm:presLayoutVars>
          <dgm:chMax val="0"/>
          <dgm:chPref val="0"/>
          <dgm:bulletEnabled val="1"/>
        </dgm:presLayoutVars>
      </dgm:prSet>
      <dgm:spPr/>
    </dgm:pt>
    <dgm:pt modelId="{1548D9FD-4A5A-4DBC-8AB4-3AF82E7FB89F}" type="pres">
      <dgm:prSet presAssocID="{F3899464-A6E8-4C96-8844-CB9EEEDCFA95}" presName="Parent1" presStyleLbl="revTx" presStyleIdx="4" presStyleCnt="5">
        <dgm:presLayoutVars>
          <dgm:chMax val="1"/>
          <dgm:chPref val="1"/>
          <dgm:bulletEnabled val="1"/>
        </dgm:presLayoutVars>
      </dgm:prSet>
      <dgm:spPr/>
    </dgm:pt>
  </dgm:ptLst>
  <dgm:cxnLst>
    <dgm:cxn modelId="{5219E407-85A7-440E-950A-877C29A2CCBB}" type="presOf" srcId="{E945481F-60A1-4E99-A387-3B5B8912FC0C}" destId="{CAEACDCA-061E-436F-A235-9E48B3EF6DE8}" srcOrd="0" destOrd="0" presId="urn:microsoft.com/office/officeart/2011/layout/CircleProcess"/>
    <dgm:cxn modelId="{6953E608-5310-41ED-9B21-CEF1E7ADBC19}" srcId="{A0755E22-F316-44F7-9FFF-115EF794D362}" destId="{CE991711-8BAC-4C99-8629-93E0576341EF}" srcOrd="4" destOrd="0" parTransId="{DF563B3C-EB9E-456D-9C0E-7DA59FF4099F}" sibTransId="{637E4DED-F5D0-4542-BE1E-68BA000D74F4}"/>
    <dgm:cxn modelId="{DF4A340A-8842-4EA4-9F61-1DF728F7892A}" type="presOf" srcId="{0D04C46F-F19A-4426-A834-190E722ABC2B}" destId="{1FE5F7F2-5021-4E1B-831A-148E663A2A47}" srcOrd="0" destOrd="0" presId="urn:microsoft.com/office/officeart/2011/layout/CircleProcess"/>
    <dgm:cxn modelId="{ADC3772F-709A-4290-AC65-D6DFECD92E02}" type="presOf" srcId="{8C78E9FC-41DD-487C-BE47-0F57FBD0E693}" destId="{2B06F43D-885D-4263-BED2-C8BB0107B795}" srcOrd="0" destOrd="0" presId="urn:microsoft.com/office/officeart/2011/layout/CircleProcess"/>
    <dgm:cxn modelId="{3846D932-D405-45E5-8130-A026C740A679}" type="presOf" srcId="{A071C042-7187-44A2-B53E-9F7788000E83}" destId="{BD3AEE39-82B8-44B3-8869-7962A01BCAF0}" srcOrd="1" destOrd="0" presId="urn:microsoft.com/office/officeart/2011/layout/CircleProcess"/>
    <dgm:cxn modelId="{8F7C8F35-4F2B-459B-A6C3-D891C22C9683}" type="presOf" srcId="{0E8A8132-C989-4749-9A99-E7902569310F}" destId="{2B06F43D-885D-4263-BED2-C8BB0107B795}" srcOrd="0" destOrd="1" presId="urn:microsoft.com/office/officeart/2011/layout/CircleProcess"/>
    <dgm:cxn modelId="{A141203D-CD74-4437-B1EF-CD0CC11D2C22}" type="presOf" srcId="{CE991711-8BAC-4C99-8629-93E0576341EF}" destId="{330CAA11-5C17-4196-9536-E6BF4CF35FE0}" srcOrd="1" destOrd="0" presId="urn:microsoft.com/office/officeart/2011/layout/CircleProcess"/>
    <dgm:cxn modelId="{88A33C5E-311B-4DBF-ACBB-242F7C95FD96}" type="presOf" srcId="{A071C042-7187-44A2-B53E-9F7788000E83}" destId="{0AAB78B3-16DC-45B2-8EC4-FF9523080883}" srcOrd="0" destOrd="0" presId="urn:microsoft.com/office/officeart/2011/layout/CircleProcess"/>
    <dgm:cxn modelId="{3E33875F-BF26-4A0B-8BA6-8E887AB15CF9}" srcId="{8D0CC0CB-2EC0-48F7-B076-B5B3F1EC9E7F}" destId="{0E8A8132-C989-4749-9A99-E7902569310F}" srcOrd="1" destOrd="0" parTransId="{50D44924-7284-49C8-ABEA-DB4D4751AD7A}" sibTransId="{3681C305-6416-481C-B911-5EDF38A07C52}"/>
    <dgm:cxn modelId="{4D5EDF60-5F28-49FA-AB50-470B97B23D0E}" type="presOf" srcId="{F3899464-A6E8-4C96-8844-CB9EEEDCFA95}" destId="{E67670E8-69E9-4528-842C-81E0371195B8}" srcOrd="0" destOrd="0" presId="urn:microsoft.com/office/officeart/2011/layout/CircleProcess"/>
    <dgm:cxn modelId="{5F648E42-828B-43CD-8A3F-BD57472B89C2}" srcId="{A0755E22-F316-44F7-9FFF-115EF794D362}" destId="{A071C042-7187-44A2-B53E-9F7788000E83}" srcOrd="3" destOrd="0" parTransId="{D4196DAB-9D3F-4434-8FE8-C4B817C39387}" sibTransId="{0C37D509-DDC6-4B4F-9AA2-66596E92724C}"/>
    <dgm:cxn modelId="{BC9F6068-A1EB-4895-8071-3DF36C263F3E}" srcId="{CE991711-8BAC-4C99-8629-93E0576341EF}" destId="{E945481F-60A1-4E99-A387-3B5B8912FC0C}" srcOrd="0" destOrd="0" parTransId="{0E50D0DF-84C7-487A-80FC-B46CCAAFEF00}" sibTransId="{AF3EA7D7-187F-48B1-8FB1-22707A928ED9}"/>
    <dgm:cxn modelId="{FC73404B-1E25-4BC2-9633-135147BD1987}" type="presOf" srcId="{272C2D1F-069A-4B41-B58E-8797C574B10A}" destId="{25E8F789-2ECF-4273-9939-983AD78D5E64}" srcOrd="0" destOrd="1" presId="urn:microsoft.com/office/officeart/2011/layout/CircleProcess"/>
    <dgm:cxn modelId="{59856B6D-42FB-814B-AD11-9064FAAD65AA}" srcId="{F3899464-A6E8-4C96-8844-CB9EEEDCFA95}" destId="{B8990821-EB1B-954E-849E-B8948E2BDBEB}" srcOrd="0" destOrd="0" parTransId="{4B240622-9085-A049-A1EF-A3B6BAF8678B}" sibTransId="{6F7AFE91-2B66-C443-848C-5BB21A7810B9}"/>
    <dgm:cxn modelId="{ACAEC96E-D1A9-489D-A130-3400F6753C85}" srcId="{A0755E22-F316-44F7-9FFF-115EF794D362}" destId="{F3899464-A6E8-4C96-8844-CB9EEEDCFA95}" srcOrd="0" destOrd="0" parTransId="{69F1BF8C-EE70-4CB2-AC5E-3CBE6578E548}" sibTransId="{6191F0C5-7C60-43C9-A193-D618B61869A6}"/>
    <dgm:cxn modelId="{142E1451-776B-4210-9D94-0B51C92420F2}" type="presOf" srcId="{B09AE0BA-3778-4A0D-A122-965FF15EAA6C}" destId="{04674135-C34F-4DC9-8260-2F028F4CD1AC}" srcOrd="0" destOrd="1" presId="urn:microsoft.com/office/officeart/2011/layout/CircleProcess"/>
    <dgm:cxn modelId="{45EDC182-5DA5-4D26-B7FE-73AA2B79E8C2}" srcId="{0D04C46F-F19A-4426-A834-190E722ABC2B}" destId="{1FF20C1E-810E-4D10-9D47-879576A189C9}" srcOrd="0" destOrd="0" parTransId="{21E9A995-741E-4E2B-9840-7F976092487F}" sibTransId="{2216BE9B-38C8-4A5A-B6F3-A226975CCE59}"/>
    <dgm:cxn modelId="{7E662E89-3D07-43E7-9308-D2309CE37A47}" srcId="{8D0CC0CB-2EC0-48F7-B076-B5B3F1EC9E7F}" destId="{8C78E9FC-41DD-487C-BE47-0F57FBD0E693}" srcOrd="0" destOrd="0" parTransId="{845A986F-D4AA-4A0B-A0E9-E7A66A764DEA}" sibTransId="{925B089B-D4F6-4E7A-957B-694AC564EB09}"/>
    <dgm:cxn modelId="{4F51A994-AED3-4252-ADAE-710ECE9EFEB4}" srcId="{0D04C46F-F19A-4426-A834-190E722ABC2B}" destId="{B09AE0BA-3778-4A0D-A122-965FF15EAA6C}" srcOrd="1" destOrd="0" parTransId="{B4877579-BB56-464A-9BBC-B8D6F4EC2C59}" sibTransId="{C34008AF-AA63-450D-9158-15C3361C9FA5}"/>
    <dgm:cxn modelId="{F8F34197-45AF-4EDF-B294-81CD59126F17}" srcId="{F3899464-A6E8-4C96-8844-CB9EEEDCFA95}" destId="{A060690B-3A7D-4EBF-BD3D-981ACAAB950E}" srcOrd="1" destOrd="0" parTransId="{1F0C703B-2087-4C0C-88DC-B490444EC02E}" sibTransId="{3EFDC53E-27B1-44FD-B252-6AA3F110E037}"/>
    <dgm:cxn modelId="{8401149D-3F89-4305-B793-0D5E734C2703}" type="presOf" srcId="{8D0CC0CB-2EC0-48F7-B076-B5B3F1EC9E7F}" destId="{FBBFC8D2-47B1-4BC4-BAE3-AC5D6555FD3A}" srcOrd="1" destOrd="0" presId="urn:microsoft.com/office/officeart/2011/layout/CircleProcess"/>
    <dgm:cxn modelId="{11CC029E-E990-46BC-A277-09379BA629A1}" srcId="{CE991711-8BAC-4C99-8629-93E0576341EF}" destId="{B58F403D-2C44-4350-A363-EF5E09FDD140}" srcOrd="1" destOrd="0" parTransId="{F21558A9-DF39-41F6-91E6-EA702C4A23DC}" sibTransId="{1802BC8D-DC33-4B3B-8D3F-4F94B958AFC0}"/>
    <dgm:cxn modelId="{E99DEE9F-12DD-46C1-A272-E8C539DE3AFD}" type="presOf" srcId="{8D0CC0CB-2EC0-48F7-B076-B5B3F1EC9E7F}" destId="{E4A21770-E2D1-4C2F-B458-80A60E9C4701}" srcOrd="0" destOrd="0" presId="urn:microsoft.com/office/officeart/2011/layout/CircleProcess"/>
    <dgm:cxn modelId="{5598E0A1-2F1C-4C87-95D6-D260E2588FD1}" type="presOf" srcId="{B58F403D-2C44-4350-A363-EF5E09FDD140}" destId="{CAEACDCA-061E-436F-A235-9E48B3EF6DE8}" srcOrd="0" destOrd="1" presId="urn:microsoft.com/office/officeart/2011/layout/CircleProcess"/>
    <dgm:cxn modelId="{A78305A2-D97F-4820-992F-BBBB209DEA65}" srcId="{A0755E22-F316-44F7-9FFF-115EF794D362}" destId="{0D04C46F-F19A-4426-A834-190E722ABC2B}" srcOrd="2" destOrd="0" parTransId="{7EC50B36-5AC8-4BD4-BC50-9AF39832310E}" sibTransId="{069ED5CA-3DE3-45D7-9E86-550FB217E391}"/>
    <dgm:cxn modelId="{D5BAFDA8-8987-4644-BDFD-F8DCB2E49C01}" type="presOf" srcId="{1FF20C1E-810E-4D10-9D47-879576A189C9}" destId="{04674135-C34F-4DC9-8260-2F028F4CD1AC}" srcOrd="0" destOrd="0" presId="urn:microsoft.com/office/officeart/2011/layout/CircleProcess"/>
    <dgm:cxn modelId="{8D0508AB-1A64-4285-A9D7-812C6C81090E}" srcId="{A071C042-7187-44A2-B53E-9F7788000E83}" destId="{40A3D302-1A33-45E0-AE34-95D0A259746A}" srcOrd="0" destOrd="0" parTransId="{F2064B07-18D3-42D7-A994-DA586C9384E6}" sibTransId="{5DC6ABB5-EA4B-4E23-9ABD-6EF7619335A6}"/>
    <dgm:cxn modelId="{8DF00BAB-C2EA-4DE5-A08B-76755046C8B2}" srcId="{A071C042-7187-44A2-B53E-9F7788000E83}" destId="{272C2D1F-069A-4B41-B58E-8797C574B10A}" srcOrd="1" destOrd="0" parTransId="{5F36599B-51C3-40BE-B6A6-0DAC6D64DFC8}" sibTransId="{FC32A966-90EE-4D03-81F7-68BDF8B75D1A}"/>
    <dgm:cxn modelId="{727F5AB3-EB45-40F6-8EB7-8C380BCE77D9}" type="presOf" srcId="{40A3D302-1A33-45E0-AE34-95D0A259746A}" destId="{25E8F789-2ECF-4273-9939-983AD78D5E64}" srcOrd="0" destOrd="0" presId="urn:microsoft.com/office/officeart/2011/layout/CircleProcess"/>
    <dgm:cxn modelId="{AEF0C0BE-4AFA-4773-A440-7514F2AAA2D7}" type="presOf" srcId="{A060690B-3A7D-4EBF-BD3D-981ACAAB950E}" destId="{35254546-8EA7-4318-8BF1-501BF86D94E6}" srcOrd="0" destOrd="1" presId="urn:microsoft.com/office/officeart/2011/layout/CircleProcess"/>
    <dgm:cxn modelId="{B93C47D2-B598-41AB-AAE9-97E730C3E6C8}" srcId="{A0755E22-F316-44F7-9FFF-115EF794D362}" destId="{8D0CC0CB-2EC0-48F7-B076-B5B3F1EC9E7F}" srcOrd="1" destOrd="0" parTransId="{D4F872B4-A844-4DCD-8FFE-C587940B633D}" sibTransId="{200FDC75-D8CF-4D3A-8BD7-07EE459B74E3}"/>
    <dgm:cxn modelId="{ABCC13D3-A8D2-4FD9-974E-7679F537FD2C}" type="presOf" srcId="{F3899464-A6E8-4C96-8844-CB9EEEDCFA95}" destId="{1548D9FD-4A5A-4DBC-8AB4-3AF82E7FB89F}" srcOrd="1" destOrd="0" presId="urn:microsoft.com/office/officeart/2011/layout/CircleProcess"/>
    <dgm:cxn modelId="{BF722CD7-7427-EF48-AFC4-803275154929}" type="presOf" srcId="{B8990821-EB1B-954E-849E-B8948E2BDBEB}" destId="{35254546-8EA7-4318-8BF1-501BF86D94E6}" srcOrd="0" destOrd="0" presId="urn:microsoft.com/office/officeart/2011/layout/CircleProcess"/>
    <dgm:cxn modelId="{123BFDD9-1DBC-466A-8111-56292C73AAAE}" type="presOf" srcId="{A0755E22-F316-44F7-9FFF-115EF794D362}" destId="{0949002D-277B-4F59-B121-CB8CCAF55D32}" srcOrd="0" destOrd="0" presId="urn:microsoft.com/office/officeart/2011/layout/CircleProcess"/>
    <dgm:cxn modelId="{B4CD67DF-E0A8-413D-A687-5E88D45BF1AC}" type="presOf" srcId="{CE991711-8BAC-4C99-8629-93E0576341EF}" destId="{09366793-59FD-4A62-B868-AB6481A814A4}" srcOrd="0" destOrd="0" presId="urn:microsoft.com/office/officeart/2011/layout/CircleProcess"/>
    <dgm:cxn modelId="{00DB3EF7-17B3-46D6-BFFF-1C2A4106E807}" type="presOf" srcId="{0D04C46F-F19A-4426-A834-190E722ABC2B}" destId="{F2805FE9-F58E-4F72-A988-B80AAA4D856E}" srcOrd="1" destOrd="0" presId="urn:microsoft.com/office/officeart/2011/layout/CircleProcess"/>
    <dgm:cxn modelId="{17C4C263-90E8-4E83-804F-F56F9D4BA663}" type="presParOf" srcId="{0949002D-277B-4F59-B121-CB8CCAF55D32}" destId="{4A972606-22F5-44A2-B132-0D700AFB3EA9}" srcOrd="0" destOrd="0" presId="urn:microsoft.com/office/officeart/2011/layout/CircleProcess"/>
    <dgm:cxn modelId="{18AC78EA-814F-4BC2-986F-4ADE39AE6E0F}" type="presParOf" srcId="{4A972606-22F5-44A2-B132-0D700AFB3EA9}" destId="{78451F3E-84C7-427B-B1D2-684805950E21}" srcOrd="0" destOrd="0" presId="urn:microsoft.com/office/officeart/2011/layout/CircleProcess"/>
    <dgm:cxn modelId="{404FA6C8-5E7C-4942-92AB-D48CDED3E6AE}" type="presParOf" srcId="{0949002D-277B-4F59-B121-CB8CCAF55D32}" destId="{C009F00D-07A5-4AFA-AD5A-0DFBF5EA8AE9}" srcOrd="1" destOrd="0" presId="urn:microsoft.com/office/officeart/2011/layout/CircleProcess"/>
    <dgm:cxn modelId="{9182AE52-BE42-4838-9828-EBFF1F62057F}" type="presParOf" srcId="{C009F00D-07A5-4AFA-AD5A-0DFBF5EA8AE9}" destId="{09366793-59FD-4A62-B868-AB6481A814A4}" srcOrd="0" destOrd="0" presId="urn:microsoft.com/office/officeart/2011/layout/CircleProcess"/>
    <dgm:cxn modelId="{CC5AA737-6254-4E2D-A559-B4261B2BD661}" type="presParOf" srcId="{0949002D-277B-4F59-B121-CB8CCAF55D32}" destId="{CAEACDCA-061E-436F-A235-9E48B3EF6DE8}" srcOrd="2" destOrd="0" presId="urn:microsoft.com/office/officeart/2011/layout/CircleProcess"/>
    <dgm:cxn modelId="{18D8C2AC-E18D-448E-9AC0-336882104360}" type="presParOf" srcId="{0949002D-277B-4F59-B121-CB8CCAF55D32}" destId="{330CAA11-5C17-4196-9536-E6BF4CF35FE0}" srcOrd="3" destOrd="0" presId="urn:microsoft.com/office/officeart/2011/layout/CircleProcess"/>
    <dgm:cxn modelId="{C3A7A59F-E487-4AB1-9450-8F90C6FB7876}" type="presParOf" srcId="{0949002D-277B-4F59-B121-CB8CCAF55D32}" destId="{16D9706B-4360-4F21-B4F8-C7BBBADF8530}" srcOrd="4" destOrd="0" presId="urn:microsoft.com/office/officeart/2011/layout/CircleProcess"/>
    <dgm:cxn modelId="{21E4B3F7-914F-402A-8C28-FA443948474D}" type="presParOf" srcId="{16D9706B-4360-4F21-B4F8-C7BBBADF8530}" destId="{AB60D09B-1424-4A65-A55B-5DCD098E75C0}" srcOrd="0" destOrd="0" presId="urn:microsoft.com/office/officeart/2011/layout/CircleProcess"/>
    <dgm:cxn modelId="{DB3845F5-CFB1-4DD4-8427-F30070C8FDB0}" type="presParOf" srcId="{0949002D-277B-4F59-B121-CB8CCAF55D32}" destId="{F3F72779-EC0F-43BC-91C7-6BE6128B04AA}" srcOrd="5" destOrd="0" presId="urn:microsoft.com/office/officeart/2011/layout/CircleProcess"/>
    <dgm:cxn modelId="{59A4D73C-186E-4AE8-BE9F-7575B9641AF9}" type="presParOf" srcId="{F3F72779-EC0F-43BC-91C7-6BE6128B04AA}" destId="{0AAB78B3-16DC-45B2-8EC4-FF9523080883}" srcOrd="0" destOrd="0" presId="urn:microsoft.com/office/officeart/2011/layout/CircleProcess"/>
    <dgm:cxn modelId="{550FCA4D-8DC5-4BB7-BE62-05ED8EB1F773}" type="presParOf" srcId="{0949002D-277B-4F59-B121-CB8CCAF55D32}" destId="{25E8F789-2ECF-4273-9939-983AD78D5E64}" srcOrd="6" destOrd="0" presId="urn:microsoft.com/office/officeart/2011/layout/CircleProcess"/>
    <dgm:cxn modelId="{1C74CB0C-7B50-4130-B687-53CF5D6A74B4}" type="presParOf" srcId="{0949002D-277B-4F59-B121-CB8CCAF55D32}" destId="{BD3AEE39-82B8-44B3-8869-7962A01BCAF0}" srcOrd="7" destOrd="0" presId="urn:microsoft.com/office/officeart/2011/layout/CircleProcess"/>
    <dgm:cxn modelId="{9744C9DB-691F-4CA9-A631-7CAD6A3BB5B6}" type="presParOf" srcId="{0949002D-277B-4F59-B121-CB8CCAF55D32}" destId="{F3A594EA-3F9E-4485-B886-43B155244DF1}" srcOrd="8" destOrd="0" presId="urn:microsoft.com/office/officeart/2011/layout/CircleProcess"/>
    <dgm:cxn modelId="{8122DB4A-09F3-4B39-AB82-3D551206D325}" type="presParOf" srcId="{F3A594EA-3F9E-4485-B886-43B155244DF1}" destId="{E4BDA37F-E70F-44A3-A450-112F3BCC0D81}" srcOrd="0" destOrd="0" presId="urn:microsoft.com/office/officeart/2011/layout/CircleProcess"/>
    <dgm:cxn modelId="{1891116C-5327-4994-8322-110AA542EFCB}" type="presParOf" srcId="{0949002D-277B-4F59-B121-CB8CCAF55D32}" destId="{34ABD94E-78AB-4109-A720-BFDC662258E5}" srcOrd="9" destOrd="0" presId="urn:microsoft.com/office/officeart/2011/layout/CircleProcess"/>
    <dgm:cxn modelId="{05F3CE8F-3EC3-476D-B72E-7309AFAE3B38}" type="presParOf" srcId="{34ABD94E-78AB-4109-A720-BFDC662258E5}" destId="{1FE5F7F2-5021-4E1B-831A-148E663A2A47}" srcOrd="0" destOrd="0" presId="urn:microsoft.com/office/officeart/2011/layout/CircleProcess"/>
    <dgm:cxn modelId="{805D1F27-C9B9-4188-AF17-02B5F7C885CF}" type="presParOf" srcId="{0949002D-277B-4F59-B121-CB8CCAF55D32}" destId="{04674135-C34F-4DC9-8260-2F028F4CD1AC}" srcOrd="10" destOrd="0" presId="urn:microsoft.com/office/officeart/2011/layout/CircleProcess"/>
    <dgm:cxn modelId="{978E385F-5256-4CC1-9584-96829AA9A29F}" type="presParOf" srcId="{0949002D-277B-4F59-B121-CB8CCAF55D32}" destId="{F2805FE9-F58E-4F72-A988-B80AAA4D856E}" srcOrd="11" destOrd="0" presId="urn:microsoft.com/office/officeart/2011/layout/CircleProcess"/>
    <dgm:cxn modelId="{8805183A-FBCF-4BF7-8519-FD211E451997}" type="presParOf" srcId="{0949002D-277B-4F59-B121-CB8CCAF55D32}" destId="{8EDB905B-F57F-4CC2-8418-9201F9E24F44}" srcOrd="12" destOrd="0" presId="urn:microsoft.com/office/officeart/2011/layout/CircleProcess"/>
    <dgm:cxn modelId="{AE426528-888F-4305-A457-63148CBB1D46}" type="presParOf" srcId="{8EDB905B-F57F-4CC2-8418-9201F9E24F44}" destId="{2FE2BD73-2029-40DA-B233-1B68FE783C53}" srcOrd="0" destOrd="0" presId="urn:microsoft.com/office/officeart/2011/layout/CircleProcess"/>
    <dgm:cxn modelId="{AF311F70-8FBD-4FC7-8377-561AEFF97856}" type="presParOf" srcId="{0949002D-277B-4F59-B121-CB8CCAF55D32}" destId="{FB8252F0-92AC-4210-AED1-6162E90ECDF7}" srcOrd="13" destOrd="0" presId="urn:microsoft.com/office/officeart/2011/layout/CircleProcess"/>
    <dgm:cxn modelId="{2FA06590-7AAC-4C0B-B63D-91660DBE460D}" type="presParOf" srcId="{FB8252F0-92AC-4210-AED1-6162E90ECDF7}" destId="{E4A21770-E2D1-4C2F-B458-80A60E9C4701}" srcOrd="0" destOrd="0" presId="urn:microsoft.com/office/officeart/2011/layout/CircleProcess"/>
    <dgm:cxn modelId="{83B5A4F9-4B30-45DA-8FB6-962462846937}" type="presParOf" srcId="{0949002D-277B-4F59-B121-CB8CCAF55D32}" destId="{2B06F43D-885D-4263-BED2-C8BB0107B795}" srcOrd="14" destOrd="0" presId="urn:microsoft.com/office/officeart/2011/layout/CircleProcess"/>
    <dgm:cxn modelId="{99B0D609-F93C-444B-91AD-6F9F31977D83}" type="presParOf" srcId="{0949002D-277B-4F59-B121-CB8CCAF55D32}" destId="{FBBFC8D2-47B1-4BC4-BAE3-AC5D6555FD3A}" srcOrd="15" destOrd="0" presId="urn:microsoft.com/office/officeart/2011/layout/CircleProcess"/>
    <dgm:cxn modelId="{C5518A27-96DB-4EA7-9D79-D211ABC7B915}" type="presParOf" srcId="{0949002D-277B-4F59-B121-CB8CCAF55D32}" destId="{5B4EC3FE-985B-47FB-A086-9D30EAFBE6E7}" srcOrd="16" destOrd="0" presId="urn:microsoft.com/office/officeart/2011/layout/CircleProcess"/>
    <dgm:cxn modelId="{CBFF377B-43C1-461B-9FC4-0A5B0E95170E}" type="presParOf" srcId="{5B4EC3FE-985B-47FB-A086-9D30EAFBE6E7}" destId="{C30DDC4C-EE50-4BAB-B08B-15D75F61265A}" srcOrd="0" destOrd="0" presId="urn:microsoft.com/office/officeart/2011/layout/CircleProcess"/>
    <dgm:cxn modelId="{00E0997C-8ABF-4758-91C9-7935A3541F0B}" type="presParOf" srcId="{0949002D-277B-4F59-B121-CB8CCAF55D32}" destId="{B0F7FF02-FCD3-4129-B1D3-68A436B3CA0C}" srcOrd="17" destOrd="0" presId="urn:microsoft.com/office/officeart/2011/layout/CircleProcess"/>
    <dgm:cxn modelId="{B7AD9FA8-FFBD-4519-835E-092F09D08C60}" type="presParOf" srcId="{B0F7FF02-FCD3-4129-B1D3-68A436B3CA0C}" destId="{E67670E8-69E9-4528-842C-81E0371195B8}" srcOrd="0" destOrd="0" presId="urn:microsoft.com/office/officeart/2011/layout/CircleProcess"/>
    <dgm:cxn modelId="{50B21AE7-E8A9-40FA-9B09-AE14B726AFA2}" type="presParOf" srcId="{0949002D-277B-4F59-B121-CB8CCAF55D32}" destId="{35254546-8EA7-4318-8BF1-501BF86D94E6}" srcOrd="18" destOrd="0" presId="urn:microsoft.com/office/officeart/2011/layout/CircleProcess"/>
    <dgm:cxn modelId="{0CDAA786-2E6C-4C12-B842-495AEC0CA2AB}" type="presParOf" srcId="{0949002D-277B-4F59-B121-CB8CCAF55D32}" destId="{1548D9FD-4A5A-4DBC-8AB4-3AF82E7FB89F}" srcOrd="19"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0755E22-F316-44F7-9FFF-115EF794D362}" type="doc">
      <dgm:prSet loTypeId="urn:microsoft.com/office/officeart/2011/layout/CircleProcess" loCatId="process" qsTypeId="urn:microsoft.com/office/officeart/2005/8/quickstyle/simple5#3" qsCatId="simple" csTypeId="urn:microsoft.com/office/officeart/2005/8/colors/accent4_2#2" csCatId="accent4" phldr="1"/>
      <dgm:spPr/>
      <dgm:t>
        <a:bodyPr/>
        <a:lstStyle/>
        <a:p>
          <a:endParaRPr lang="en-US"/>
        </a:p>
      </dgm:t>
    </dgm:pt>
    <dgm:pt modelId="{F3899464-A6E8-4C96-8844-CB9EEEDCFA95}">
      <dgm:prSet phldrT="[Text]" custT="1"/>
      <dgm:spPr/>
      <dgm:t>
        <a:bodyPr/>
        <a:lstStyle/>
        <a:p>
          <a:r>
            <a:rPr lang="en-US" sz="2000" dirty="0"/>
            <a:t>Little/No Critical Thinking</a:t>
          </a:r>
        </a:p>
      </dgm:t>
    </dgm:pt>
    <dgm:pt modelId="{69F1BF8C-EE70-4CB2-AC5E-3CBE6578E548}" type="parTrans" cxnId="{ACAEC96E-D1A9-489D-A130-3400F6753C85}">
      <dgm:prSet/>
      <dgm:spPr/>
      <dgm:t>
        <a:bodyPr/>
        <a:lstStyle/>
        <a:p>
          <a:endParaRPr lang="en-US"/>
        </a:p>
      </dgm:t>
    </dgm:pt>
    <dgm:pt modelId="{6191F0C5-7C60-43C9-A193-D618B61869A6}" type="sibTrans" cxnId="{ACAEC96E-D1A9-489D-A130-3400F6753C85}">
      <dgm:prSet/>
      <dgm:spPr/>
      <dgm:t>
        <a:bodyPr/>
        <a:lstStyle/>
        <a:p>
          <a:endParaRPr lang="en-US"/>
        </a:p>
      </dgm:t>
    </dgm:pt>
    <dgm:pt modelId="{8D0CC0CB-2EC0-48F7-B076-B5B3F1EC9E7F}">
      <dgm:prSet phldrT="[Text]" custT="1"/>
      <dgm:spPr/>
      <dgm:t>
        <a:bodyPr/>
        <a:lstStyle/>
        <a:p>
          <a:r>
            <a:rPr lang="en-US" sz="2000" dirty="0"/>
            <a:t>Partial Critical Thinking</a:t>
          </a:r>
        </a:p>
      </dgm:t>
    </dgm:pt>
    <dgm:pt modelId="{D4F872B4-A844-4DCD-8FFE-C587940B633D}" type="parTrans" cxnId="{B93C47D2-B598-41AB-AAE9-97E730C3E6C8}">
      <dgm:prSet/>
      <dgm:spPr/>
      <dgm:t>
        <a:bodyPr/>
        <a:lstStyle/>
        <a:p>
          <a:endParaRPr lang="en-US"/>
        </a:p>
      </dgm:t>
    </dgm:pt>
    <dgm:pt modelId="{200FDC75-D8CF-4D3A-8BD7-07EE459B74E3}" type="sibTrans" cxnId="{B93C47D2-B598-41AB-AAE9-97E730C3E6C8}">
      <dgm:prSet/>
      <dgm:spPr/>
      <dgm:t>
        <a:bodyPr/>
        <a:lstStyle/>
        <a:p>
          <a:endParaRPr lang="en-US"/>
        </a:p>
      </dgm:t>
    </dgm:pt>
    <dgm:pt modelId="{0D04C46F-F19A-4426-A834-190E722ABC2B}">
      <dgm:prSet phldrT="[Text]" custT="1"/>
      <dgm:spPr/>
      <dgm:t>
        <a:bodyPr/>
        <a:lstStyle/>
        <a:p>
          <a:r>
            <a:rPr lang="en-US" sz="2000" dirty="0"/>
            <a:t>Emergent Critical Thinking</a:t>
          </a:r>
        </a:p>
      </dgm:t>
    </dgm:pt>
    <dgm:pt modelId="{7EC50B36-5AC8-4BD4-BC50-9AF39832310E}" type="parTrans" cxnId="{A78305A2-D97F-4820-992F-BBBB209DEA65}">
      <dgm:prSet/>
      <dgm:spPr/>
      <dgm:t>
        <a:bodyPr/>
        <a:lstStyle/>
        <a:p>
          <a:endParaRPr lang="en-US"/>
        </a:p>
      </dgm:t>
    </dgm:pt>
    <dgm:pt modelId="{069ED5CA-3DE3-45D7-9E86-550FB217E391}" type="sibTrans" cxnId="{A78305A2-D97F-4820-992F-BBBB209DEA65}">
      <dgm:prSet/>
      <dgm:spPr/>
      <dgm:t>
        <a:bodyPr/>
        <a:lstStyle/>
        <a:p>
          <a:endParaRPr lang="en-US"/>
        </a:p>
      </dgm:t>
    </dgm:pt>
    <dgm:pt modelId="{A071C042-7187-44A2-B53E-9F7788000E83}">
      <dgm:prSet phldrT="[Text]" custT="1"/>
      <dgm:spPr/>
      <dgm:t>
        <a:bodyPr/>
        <a:lstStyle/>
        <a:p>
          <a:r>
            <a:rPr lang="en-US" sz="2000" dirty="0"/>
            <a:t>Competent Critical Thinking</a:t>
          </a:r>
        </a:p>
      </dgm:t>
    </dgm:pt>
    <dgm:pt modelId="{D4196DAB-9D3F-4434-8FE8-C4B817C39387}" type="parTrans" cxnId="{5F648E42-828B-43CD-8A3F-BD57472B89C2}">
      <dgm:prSet/>
      <dgm:spPr/>
      <dgm:t>
        <a:bodyPr/>
        <a:lstStyle/>
        <a:p>
          <a:endParaRPr lang="en-US"/>
        </a:p>
      </dgm:t>
    </dgm:pt>
    <dgm:pt modelId="{0C37D509-DDC6-4B4F-9AA2-66596E92724C}" type="sibTrans" cxnId="{5F648E42-828B-43CD-8A3F-BD57472B89C2}">
      <dgm:prSet/>
      <dgm:spPr/>
      <dgm:t>
        <a:bodyPr/>
        <a:lstStyle/>
        <a:p>
          <a:endParaRPr lang="en-US"/>
        </a:p>
      </dgm:t>
    </dgm:pt>
    <dgm:pt modelId="{CE991711-8BAC-4C99-8629-93E0576341EF}">
      <dgm:prSet phldrT="[Text]" custT="1"/>
      <dgm:spPr/>
      <dgm:t>
        <a:bodyPr/>
        <a:lstStyle/>
        <a:p>
          <a:r>
            <a:rPr lang="en-US" sz="2000" dirty="0"/>
            <a:t>Professional Critical Thinking</a:t>
          </a:r>
        </a:p>
      </dgm:t>
    </dgm:pt>
    <dgm:pt modelId="{637E4DED-F5D0-4542-BE1E-68BA000D74F4}" type="sibTrans" cxnId="{6953E608-5310-41ED-9B21-CEF1E7ADBC19}">
      <dgm:prSet/>
      <dgm:spPr/>
      <dgm:t>
        <a:bodyPr/>
        <a:lstStyle/>
        <a:p>
          <a:endParaRPr lang="en-US"/>
        </a:p>
      </dgm:t>
    </dgm:pt>
    <dgm:pt modelId="{DF563B3C-EB9E-456D-9C0E-7DA59FF4099F}" type="parTrans" cxnId="{6953E608-5310-41ED-9B21-CEF1E7ADBC19}">
      <dgm:prSet/>
      <dgm:spPr/>
      <dgm:t>
        <a:bodyPr/>
        <a:lstStyle/>
        <a:p>
          <a:endParaRPr lang="en-US"/>
        </a:p>
      </dgm:t>
    </dgm:pt>
    <dgm:pt modelId="{E945481F-60A1-4E99-A387-3B5B8912FC0C}">
      <dgm:prSet phldrT="[Text]" custT="1"/>
      <dgm:spPr/>
      <dgm:t>
        <a:bodyPr/>
        <a:lstStyle/>
        <a:p>
          <a:pPr marL="0" indent="0">
            <a:buFont typeface="Arial" panose="020B0604020202020204" pitchFamily="34" charset="0"/>
            <a:buNone/>
            <a:tabLst/>
          </a:pPr>
          <a:r>
            <a:rPr lang="en-US" sz="1800" dirty="0">
              <a:solidFill>
                <a:schemeClr val="bg1"/>
              </a:solidFill>
            </a:rPr>
            <a:t>Automatically address limitations</a:t>
          </a:r>
        </a:p>
      </dgm:t>
    </dgm:pt>
    <dgm:pt modelId="{AF3EA7D7-187F-48B1-8FB1-22707A928ED9}" type="sibTrans" cxnId="{BC9F6068-A1EB-4895-8071-3DF36C263F3E}">
      <dgm:prSet/>
      <dgm:spPr/>
      <dgm:t>
        <a:bodyPr/>
        <a:lstStyle/>
        <a:p>
          <a:endParaRPr lang="en-US"/>
        </a:p>
      </dgm:t>
    </dgm:pt>
    <dgm:pt modelId="{0E50D0DF-84C7-487A-80FC-B46CCAAFEF00}" type="parTrans" cxnId="{BC9F6068-A1EB-4895-8071-3DF36C263F3E}">
      <dgm:prSet/>
      <dgm:spPr/>
      <dgm:t>
        <a:bodyPr/>
        <a:lstStyle/>
        <a:p>
          <a:endParaRPr lang="en-US"/>
        </a:p>
      </dgm:t>
    </dgm:pt>
    <dgm:pt modelId="{B58F403D-2C44-4350-A363-EF5E09FDD140}">
      <dgm:prSet phldrT="[Text]" custT="1"/>
      <dgm:spPr/>
      <dgm:t>
        <a:bodyPr/>
        <a:lstStyle/>
        <a:p>
          <a:pPr marL="0" indent="0">
            <a:buNone/>
            <a:tabLst/>
          </a:pPr>
          <a:r>
            <a:rPr lang="en-US" sz="1800" dirty="0">
              <a:solidFill>
                <a:schemeClr val="bg1"/>
              </a:solidFill>
            </a:rPr>
            <a:t>Seek new knowledge over time</a:t>
          </a:r>
        </a:p>
      </dgm:t>
    </dgm:pt>
    <dgm:pt modelId="{1802BC8D-DC33-4B3B-8D3F-4F94B958AFC0}" type="sibTrans" cxnId="{11CC029E-E990-46BC-A277-09379BA629A1}">
      <dgm:prSet/>
      <dgm:spPr/>
      <dgm:t>
        <a:bodyPr/>
        <a:lstStyle/>
        <a:p>
          <a:endParaRPr lang="en-US"/>
        </a:p>
      </dgm:t>
    </dgm:pt>
    <dgm:pt modelId="{F21558A9-DF39-41F6-91E6-EA702C4A23DC}" type="parTrans" cxnId="{11CC029E-E990-46BC-A277-09379BA629A1}">
      <dgm:prSet/>
      <dgm:spPr/>
      <dgm:t>
        <a:bodyPr/>
        <a:lstStyle/>
        <a:p>
          <a:endParaRPr lang="en-US"/>
        </a:p>
      </dgm:t>
    </dgm:pt>
    <dgm:pt modelId="{40A3D302-1A33-45E0-AE34-95D0A259746A}">
      <dgm:prSet phldrT="[Text]" custT="1"/>
      <dgm:spPr/>
      <dgm:t>
        <a:bodyPr/>
        <a:lstStyle/>
        <a:p>
          <a:pPr marL="0" indent="0">
            <a:buNone/>
            <a:tabLst/>
          </a:pPr>
          <a:r>
            <a:rPr lang="en-US" sz="1800" dirty="0">
              <a:solidFill>
                <a:schemeClr val="bg1"/>
              </a:solidFill>
            </a:rPr>
            <a:t>Strong analysis</a:t>
          </a:r>
        </a:p>
      </dgm:t>
    </dgm:pt>
    <dgm:pt modelId="{5DC6ABB5-EA4B-4E23-9ABD-6EF7619335A6}" type="sibTrans" cxnId="{8D0508AB-1A64-4285-A9D7-812C6C81090E}">
      <dgm:prSet/>
      <dgm:spPr/>
      <dgm:t>
        <a:bodyPr/>
        <a:lstStyle/>
        <a:p>
          <a:endParaRPr lang="en-US"/>
        </a:p>
      </dgm:t>
    </dgm:pt>
    <dgm:pt modelId="{F2064B07-18D3-42D7-A994-DA586C9384E6}" type="parTrans" cxnId="{8D0508AB-1A64-4285-A9D7-812C6C81090E}">
      <dgm:prSet/>
      <dgm:spPr/>
      <dgm:t>
        <a:bodyPr/>
        <a:lstStyle/>
        <a:p>
          <a:endParaRPr lang="en-US"/>
        </a:p>
      </dgm:t>
    </dgm:pt>
    <dgm:pt modelId="{272C2D1F-069A-4B41-B58E-8797C574B10A}">
      <dgm:prSet phldrT="[Text]" custT="1"/>
      <dgm:spPr/>
      <dgm:t>
        <a:bodyPr/>
        <a:lstStyle/>
        <a:p>
          <a:pPr marL="0" indent="0">
            <a:buNone/>
            <a:tabLst/>
          </a:pPr>
          <a:r>
            <a:rPr lang="en-US" sz="1800" dirty="0">
              <a:solidFill>
                <a:schemeClr val="bg1"/>
              </a:solidFill>
            </a:rPr>
            <a:t>Strong, well-founded conclusions</a:t>
          </a:r>
        </a:p>
      </dgm:t>
    </dgm:pt>
    <dgm:pt modelId="{FC32A966-90EE-4D03-81F7-68BDF8B75D1A}" type="sibTrans" cxnId="{8DF00BAB-C2EA-4DE5-A08B-76755046C8B2}">
      <dgm:prSet/>
      <dgm:spPr/>
      <dgm:t>
        <a:bodyPr/>
        <a:lstStyle/>
        <a:p>
          <a:endParaRPr lang="en-US"/>
        </a:p>
      </dgm:t>
    </dgm:pt>
    <dgm:pt modelId="{5F36599B-51C3-40BE-B6A6-0DAC6D64DFC8}" type="parTrans" cxnId="{8DF00BAB-C2EA-4DE5-A08B-76755046C8B2}">
      <dgm:prSet/>
      <dgm:spPr/>
      <dgm:t>
        <a:bodyPr/>
        <a:lstStyle/>
        <a:p>
          <a:endParaRPr lang="en-US"/>
        </a:p>
      </dgm:t>
    </dgm:pt>
    <dgm:pt modelId="{1FF20C1E-810E-4D10-9D47-879576A189C9}">
      <dgm:prSet phldrT="[Text]" custT="1"/>
      <dgm:spPr/>
      <dgm:t>
        <a:bodyPr/>
        <a:lstStyle/>
        <a:p>
          <a:pPr marL="0" indent="0">
            <a:buNone/>
            <a:tabLst/>
          </a:pPr>
          <a:r>
            <a:rPr lang="en-US" sz="1800" dirty="0">
              <a:solidFill>
                <a:schemeClr val="bg1"/>
              </a:solidFill>
            </a:rPr>
            <a:t>Strong analysis</a:t>
          </a:r>
        </a:p>
      </dgm:t>
    </dgm:pt>
    <dgm:pt modelId="{2216BE9B-38C8-4A5A-B6F3-A226975CCE59}" type="sibTrans" cxnId="{45EDC182-5DA5-4D26-B7FE-73AA2B79E8C2}">
      <dgm:prSet/>
      <dgm:spPr/>
      <dgm:t>
        <a:bodyPr/>
        <a:lstStyle/>
        <a:p>
          <a:endParaRPr lang="en-US"/>
        </a:p>
      </dgm:t>
    </dgm:pt>
    <dgm:pt modelId="{21E9A995-741E-4E2B-9840-7F976092487F}" type="parTrans" cxnId="{45EDC182-5DA5-4D26-B7FE-73AA2B79E8C2}">
      <dgm:prSet/>
      <dgm:spPr/>
      <dgm:t>
        <a:bodyPr/>
        <a:lstStyle/>
        <a:p>
          <a:endParaRPr lang="en-US"/>
        </a:p>
      </dgm:t>
    </dgm:pt>
    <dgm:pt modelId="{B09AE0BA-3778-4A0D-A122-965FF15EAA6C}">
      <dgm:prSet phldrT="[Text]" custT="1"/>
      <dgm:spPr/>
      <dgm:t>
        <a:bodyPr/>
        <a:lstStyle/>
        <a:p>
          <a:pPr marL="0" indent="0">
            <a:buNone/>
            <a:tabLst/>
          </a:pPr>
          <a:r>
            <a:rPr lang="en-US" sz="1800" dirty="0">
              <a:solidFill>
                <a:schemeClr val="bg1"/>
              </a:solidFill>
            </a:rPr>
            <a:t>Weak conclusions</a:t>
          </a:r>
        </a:p>
      </dgm:t>
    </dgm:pt>
    <dgm:pt modelId="{C34008AF-AA63-450D-9158-15C3361C9FA5}" type="sibTrans" cxnId="{4F51A994-AED3-4252-ADAE-710ECE9EFEB4}">
      <dgm:prSet/>
      <dgm:spPr/>
      <dgm:t>
        <a:bodyPr/>
        <a:lstStyle/>
        <a:p>
          <a:endParaRPr lang="en-US"/>
        </a:p>
      </dgm:t>
    </dgm:pt>
    <dgm:pt modelId="{B4877579-BB56-464A-9BBC-B8D6F4EC2C59}" type="parTrans" cxnId="{4F51A994-AED3-4252-ADAE-710ECE9EFEB4}">
      <dgm:prSet/>
      <dgm:spPr/>
      <dgm:t>
        <a:bodyPr/>
        <a:lstStyle/>
        <a:p>
          <a:endParaRPr lang="en-US"/>
        </a:p>
      </dgm:t>
    </dgm:pt>
    <dgm:pt modelId="{8C78E9FC-41DD-487C-BE47-0F57FBD0E693}">
      <dgm:prSet custT="1"/>
      <dgm:spPr/>
      <dgm:t>
        <a:bodyPr/>
        <a:lstStyle/>
        <a:p>
          <a:pPr marL="0" indent="0">
            <a:buNone/>
            <a:tabLst/>
          </a:pPr>
          <a:r>
            <a:rPr lang="en-US" sz="1800" dirty="0">
              <a:solidFill>
                <a:schemeClr val="bg1"/>
              </a:solidFill>
            </a:rPr>
            <a:t>Weak analysis</a:t>
          </a:r>
        </a:p>
      </dgm:t>
    </dgm:pt>
    <dgm:pt modelId="{925B089B-D4F6-4E7A-957B-694AC564EB09}" type="sibTrans" cxnId="{7E662E89-3D07-43E7-9308-D2309CE37A47}">
      <dgm:prSet/>
      <dgm:spPr/>
      <dgm:t>
        <a:bodyPr/>
        <a:lstStyle/>
        <a:p>
          <a:endParaRPr lang="en-US"/>
        </a:p>
      </dgm:t>
    </dgm:pt>
    <dgm:pt modelId="{845A986F-D4AA-4A0B-A0E9-E7A66A764DEA}" type="parTrans" cxnId="{7E662E89-3D07-43E7-9308-D2309CE37A47}">
      <dgm:prSet/>
      <dgm:spPr/>
      <dgm:t>
        <a:bodyPr/>
        <a:lstStyle/>
        <a:p>
          <a:endParaRPr lang="en-US"/>
        </a:p>
      </dgm:t>
    </dgm:pt>
    <dgm:pt modelId="{0E8A8132-C989-4749-9A99-E7902569310F}">
      <dgm:prSet custT="1"/>
      <dgm:spPr/>
      <dgm:t>
        <a:bodyPr/>
        <a:lstStyle/>
        <a:p>
          <a:pPr marL="0" indent="0">
            <a:buNone/>
            <a:tabLst/>
          </a:pPr>
          <a:r>
            <a:rPr lang="en-US" sz="1800" dirty="0">
              <a:solidFill>
                <a:schemeClr val="bg1"/>
              </a:solidFill>
            </a:rPr>
            <a:t>Overly strong conclusions</a:t>
          </a:r>
        </a:p>
      </dgm:t>
    </dgm:pt>
    <dgm:pt modelId="{3681C305-6416-481C-B911-5EDF38A07C52}" type="sibTrans" cxnId="{3E33875F-BF26-4A0B-8BA6-8E887AB15CF9}">
      <dgm:prSet/>
      <dgm:spPr/>
      <dgm:t>
        <a:bodyPr/>
        <a:lstStyle/>
        <a:p>
          <a:endParaRPr lang="en-US"/>
        </a:p>
      </dgm:t>
    </dgm:pt>
    <dgm:pt modelId="{50D44924-7284-49C8-ABEA-DB4D4751AD7A}" type="parTrans" cxnId="{3E33875F-BF26-4A0B-8BA6-8E887AB15CF9}">
      <dgm:prSet/>
      <dgm:spPr/>
      <dgm:t>
        <a:bodyPr/>
        <a:lstStyle/>
        <a:p>
          <a:endParaRPr lang="en-US"/>
        </a:p>
      </dgm:t>
    </dgm:pt>
    <dgm:pt modelId="{B8990821-EB1B-954E-849E-B8948E2BDBEB}">
      <dgm:prSet phldrT="[Text]" custT="1"/>
      <dgm:spPr/>
      <dgm:t>
        <a:bodyPr/>
        <a:lstStyle/>
        <a:p>
          <a:pPr marL="11113" indent="0">
            <a:buNone/>
            <a:tabLst/>
          </a:pPr>
          <a:r>
            <a:rPr lang="en-US" sz="1800" dirty="0">
              <a:solidFill>
                <a:schemeClr val="bg1"/>
              </a:solidFill>
            </a:rPr>
            <a:t>No analysis</a:t>
          </a:r>
        </a:p>
      </dgm:t>
    </dgm:pt>
    <dgm:pt modelId="{6F7AFE91-2B66-C443-848C-5BB21A7810B9}" type="sibTrans" cxnId="{59856B6D-42FB-814B-AD11-9064FAAD65AA}">
      <dgm:prSet/>
      <dgm:spPr/>
      <dgm:t>
        <a:bodyPr/>
        <a:lstStyle/>
        <a:p>
          <a:endParaRPr lang="en-GB"/>
        </a:p>
      </dgm:t>
    </dgm:pt>
    <dgm:pt modelId="{4B240622-9085-A049-A1EF-A3B6BAF8678B}" type="parTrans" cxnId="{59856B6D-42FB-814B-AD11-9064FAAD65AA}">
      <dgm:prSet/>
      <dgm:spPr/>
      <dgm:t>
        <a:bodyPr/>
        <a:lstStyle/>
        <a:p>
          <a:endParaRPr lang="en-GB"/>
        </a:p>
      </dgm:t>
    </dgm:pt>
    <dgm:pt modelId="{A060690B-3A7D-4EBF-BD3D-981ACAAB950E}">
      <dgm:prSet phldrT="[Text]" custT="1"/>
      <dgm:spPr/>
      <dgm:t>
        <a:bodyPr/>
        <a:lstStyle/>
        <a:p>
          <a:pPr marL="0" indent="0">
            <a:buFont typeface="Arial" panose="020B0604020202020204" pitchFamily="34" charset="0"/>
            <a:buNone/>
            <a:tabLst/>
          </a:pPr>
          <a:r>
            <a:rPr lang="en-US" sz="1800" dirty="0">
              <a:solidFill>
                <a:schemeClr val="bg1"/>
              </a:solidFill>
            </a:rPr>
            <a:t>Weak or no conclusions</a:t>
          </a:r>
        </a:p>
      </dgm:t>
    </dgm:pt>
    <dgm:pt modelId="{3EFDC53E-27B1-44FD-B252-6AA3F110E037}" type="sibTrans" cxnId="{F8F34197-45AF-4EDF-B294-81CD59126F17}">
      <dgm:prSet/>
      <dgm:spPr/>
      <dgm:t>
        <a:bodyPr/>
        <a:lstStyle/>
        <a:p>
          <a:endParaRPr lang="en-US"/>
        </a:p>
      </dgm:t>
    </dgm:pt>
    <dgm:pt modelId="{1F0C703B-2087-4C0C-88DC-B490444EC02E}" type="parTrans" cxnId="{F8F34197-45AF-4EDF-B294-81CD59126F17}">
      <dgm:prSet/>
      <dgm:spPr/>
      <dgm:t>
        <a:bodyPr/>
        <a:lstStyle/>
        <a:p>
          <a:endParaRPr lang="en-US"/>
        </a:p>
      </dgm:t>
    </dgm:pt>
    <dgm:pt modelId="{0949002D-277B-4F59-B121-CB8CCAF55D32}" type="pres">
      <dgm:prSet presAssocID="{A0755E22-F316-44F7-9FFF-115EF794D362}" presName="Name0" presStyleCnt="0">
        <dgm:presLayoutVars>
          <dgm:chMax val="11"/>
          <dgm:chPref val="11"/>
          <dgm:dir/>
          <dgm:resizeHandles/>
        </dgm:presLayoutVars>
      </dgm:prSet>
      <dgm:spPr/>
    </dgm:pt>
    <dgm:pt modelId="{4A972606-22F5-44A2-B132-0D700AFB3EA9}" type="pres">
      <dgm:prSet presAssocID="{CE991711-8BAC-4C99-8629-93E0576341EF}" presName="Accent5" presStyleCnt="0"/>
      <dgm:spPr/>
    </dgm:pt>
    <dgm:pt modelId="{78451F3E-84C7-427B-B1D2-684805950E21}" type="pres">
      <dgm:prSet presAssocID="{CE991711-8BAC-4C99-8629-93E0576341EF}" presName="Accent" presStyleLbl="node1" presStyleIdx="0" presStyleCnt="5"/>
      <dgm:spPr/>
    </dgm:pt>
    <dgm:pt modelId="{C009F00D-07A5-4AFA-AD5A-0DFBF5EA8AE9}" type="pres">
      <dgm:prSet presAssocID="{CE991711-8BAC-4C99-8629-93E0576341EF}" presName="ParentBackground5" presStyleCnt="0"/>
      <dgm:spPr/>
    </dgm:pt>
    <dgm:pt modelId="{09366793-59FD-4A62-B868-AB6481A814A4}" type="pres">
      <dgm:prSet presAssocID="{CE991711-8BAC-4C99-8629-93E0576341EF}" presName="ParentBackground" presStyleLbl="fgAcc1" presStyleIdx="0" presStyleCnt="5"/>
      <dgm:spPr/>
    </dgm:pt>
    <dgm:pt modelId="{CAEACDCA-061E-436F-A235-9E48B3EF6DE8}" type="pres">
      <dgm:prSet presAssocID="{CE991711-8BAC-4C99-8629-93E0576341EF}" presName="Child5" presStyleLbl="revTx" presStyleIdx="0" presStyleCnt="5">
        <dgm:presLayoutVars>
          <dgm:chMax val="0"/>
          <dgm:chPref val="0"/>
          <dgm:bulletEnabled val="1"/>
        </dgm:presLayoutVars>
      </dgm:prSet>
      <dgm:spPr/>
    </dgm:pt>
    <dgm:pt modelId="{330CAA11-5C17-4196-9536-E6BF4CF35FE0}" type="pres">
      <dgm:prSet presAssocID="{CE991711-8BAC-4C99-8629-93E0576341EF}" presName="Parent5" presStyleLbl="revTx" presStyleIdx="0" presStyleCnt="5">
        <dgm:presLayoutVars>
          <dgm:chMax val="1"/>
          <dgm:chPref val="1"/>
          <dgm:bulletEnabled val="1"/>
        </dgm:presLayoutVars>
      </dgm:prSet>
      <dgm:spPr/>
    </dgm:pt>
    <dgm:pt modelId="{16D9706B-4360-4F21-B4F8-C7BBBADF8530}" type="pres">
      <dgm:prSet presAssocID="{A071C042-7187-44A2-B53E-9F7788000E83}" presName="Accent4" presStyleCnt="0"/>
      <dgm:spPr/>
    </dgm:pt>
    <dgm:pt modelId="{AB60D09B-1424-4A65-A55B-5DCD098E75C0}" type="pres">
      <dgm:prSet presAssocID="{A071C042-7187-44A2-B53E-9F7788000E83}" presName="Accent" presStyleLbl="node1" presStyleIdx="1" presStyleCnt="5"/>
      <dgm:spPr/>
    </dgm:pt>
    <dgm:pt modelId="{F3F72779-EC0F-43BC-91C7-6BE6128B04AA}" type="pres">
      <dgm:prSet presAssocID="{A071C042-7187-44A2-B53E-9F7788000E83}" presName="ParentBackground4" presStyleCnt="0"/>
      <dgm:spPr/>
    </dgm:pt>
    <dgm:pt modelId="{0AAB78B3-16DC-45B2-8EC4-FF9523080883}" type="pres">
      <dgm:prSet presAssocID="{A071C042-7187-44A2-B53E-9F7788000E83}" presName="ParentBackground" presStyleLbl="fgAcc1" presStyleIdx="1" presStyleCnt="5"/>
      <dgm:spPr/>
    </dgm:pt>
    <dgm:pt modelId="{25E8F789-2ECF-4273-9939-983AD78D5E64}" type="pres">
      <dgm:prSet presAssocID="{A071C042-7187-44A2-B53E-9F7788000E83}" presName="Child4" presStyleLbl="revTx" presStyleIdx="1" presStyleCnt="5">
        <dgm:presLayoutVars>
          <dgm:chMax val="0"/>
          <dgm:chPref val="0"/>
          <dgm:bulletEnabled val="1"/>
        </dgm:presLayoutVars>
      </dgm:prSet>
      <dgm:spPr/>
    </dgm:pt>
    <dgm:pt modelId="{BD3AEE39-82B8-44B3-8869-7962A01BCAF0}" type="pres">
      <dgm:prSet presAssocID="{A071C042-7187-44A2-B53E-9F7788000E83}" presName="Parent4" presStyleLbl="revTx" presStyleIdx="1" presStyleCnt="5">
        <dgm:presLayoutVars>
          <dgm:chMax val="1"/>
          <dgm:chPref val="1"/>
          <dgm:bulletEnabled val="1"/>
        </dgm:presLayoutVars>
      </dgm:prSet>
      <dgm:spPr/>
    </dgm:pt>
    <dgm:pt modelId="{F3A594EA-3F9E-4485-B886-43B155244DF1}" type="pres">
      <dgm:prSet presAssocID="{0D04C46F-F19A-4426-A834-190E722ABC2B}" presName="Accent3" presStyleCnt="0"/>
      <dgm:spPr/>
    </dgm:pt>
    <dgm:pt modelId="{E4BDA37F-E70F-44A3-A450-112F3BCC0D81}" type="pres">
      <dgm:prSet presAssocID="{0D04C46F-F19A-4426-A834-190E722ABC2B}" presName="Accent" presStyleLbl="node1" presStyleIdx="2" presStyleCnt="5"/>
      <dgm:spPr/>
    </dgm:pt>
    <dgm:pt modelId="{34ABD94E-78AB-4109-A720-BFDC662258E5}" type="pres">
      <dgm:prSet presAssocID="{0D04C46F-F19A-4426-A834-190E722ABC2B}" presName="ParentBackground3" presStyleCnt="0"/>
      <dgm:spPr/>
    </dgm:pt>
    <dgm:pt modelId="{1FE5F7F2-5021-4E1B-831A-148E663A2A47}" type="pres">
      <dgm:prSet presAssocID="{0D04C46F-F19A-4426-A834-190E722ABC2B}" presName="ParentBackground" presStyleLbl="fgAcc1" presStyleIdx="2" presStyleCnt="5"/>
      <dgm:spPr/>
    </dgm:pt>
    <dgm:pt modelId="{04674135-C34F-4DC9-8260-2F028F4CD1AC}" type="pres">
      <dgm:prSet presAssocID="{0D04C46F-F19A-4426-A834-190E722ABC2B}" presName="Child3" presStyleLbl="revTx" presStyleIdx="2" presStyleCnt="5">
        <dgm:presLayoutVars>
          <dgm:chMax val="0"/>
          <dgm:chPref val="0"/>
          <dgm:bulletEnabled val="1"/>
        </dgm:presLayoutVars>
      </dgm:prSet>
      <dgm:spPr/>
    </dgm:pt>
    <dgm:pt modelId="{F2805FE9-F58E-4F72-A988-B80AAA4D856E}" type="pres">
      <dgm:prSet presAssocID="{0D04C46F-F19A-4426-A834-190E722ABC2B}" presName="Parent3" presStyleLbl="revTx" presStyleIdx="2" presStyleCnt="5">
        <dgm:presLayoutVars>
          <dgm:chMax val="1"/>
          <dgm:chPref val="1"/>
          <dgm:bulletEnabled val="1"/>
        </dgm:presLayoutVars>
      </dgm:prSet>
      <dgm:spPr/>
    </dgm:pt>
    <dgm:pt modelId="{8EDB905B-F57F-4CC2-8418-9201F9E24F44}" type="pres">
      <dgm:prSet presAssocID="{8D0CC0CB-2EC0-48F7-B076-B5B3F1EC9E7F}" presName="Accent2" presStyleCnt="0"/>
      <dgm:spPr/>
    </dgm:pt>
    <dgm:pt modelId="{2FE2BD73-2029-40DA-B233-1B68FE783C53}" type="pres">
      <dgm:prSet presAssocID="{8D0CC0CB-2EC0-48F7-B076-B5B3F1EC9E7F}" presName="Accent" presStyleLbl="node1" presStyleIdx="3" presStyleCnt="5"/>
      <dgm:spPr/>
    </dgm:pt>
    <dgm:pt modelId="{FB8252F0-92AC-4210-AED1-6162E90ECDF7}" type="pres">
      <dgm:prSet presAssocID="{8D0CC0CB-2EC0-48F7-B076-B5B3F1EC9E7F}" presName="ParentBackground2" presStyleCnt="0"/>
      <dgm:spPr/>
    </dgm:pt>
    <dgm:pt modelId="{E4A21770-E2D1-4C2F-B458-80A60E9C4701}" type="pres">
      <dgm:prSet presAssocID="{8D0CC0CB-2EC0-48F7-B076-B5B3F1EC9E7F}" presName="ParentBackground" presStyleLbl="fgAcc1" presStyleIdx="3" presStyleCnt="5"/>
      <dgm:spPr/>
    </dgm:pt>
    <dgm:pt modelId="{2B06F43D-885D-4263-BED2-C8BB0107B795}" type="pres">
      <dgm:prSet presAssocID="{8D0CC0CB-2EC0-48F7-B076-B5B3F1EC9E7F}" presName="Child2" presStyleLbl="revTx" presStyleIdx="3" presStyleCnt="5">
        <dgm:presLayoutVars>
          <dgm:chMax val="0"/>
          <dgm:chPref val="0"/>
          <dgm:bulletEnabled val="1"/>
        </dgm:presLayoutVars>
      </dgm:prSet>
      <dgm:spPr/>
    </dgm:pt>
    <dgm:pt modelId="{FBBFC8D2-47B1-4BC4-BAE3-AC5D6555FD3A}" type="pres">
      <dgm:prSet presAssocID="{8D0CC0CB-2EC0-48F7-B076-B5B3F1EC9E7F}" presName="Parent2" presStyleLbl="revTx" presStyleIdx="3" presStyleCnt="5">
        <dgm:presLayoutVars>
          <dgm:chMax val="1"/>
          <dgm:chPref val="1"/>
          <dgm:bulletEnabled val="1"/>
        </dgm:presLayoutVars>
      </dgm:prSet>
      <dgm:spPr/>
    </dgm:pt>
    <dgm:pt modelId="{5B4EC3FE-985B-47FB-A086-9D30EAFBE6E7}" type="pres">
      <dgm:prSet presAssocID="{F3899464-A6E8-4C96-8844-CB9EEEDCFA95}" presName="Accent1" presStyleCnt="0"/>
      <dgm:spPr/>
    </dgm:pt>
    <dgm:pt modelId="{C30DDC4C-EE50-4BAB-B08B-15D75F61265A}" type="pres">
      <dgm:prSet presAssocID="{F3899464-A6E8-4C96-8844-CB9EEEDCFA95}" presName="Accent" presStyleLbl="node1" presStyleIdx="4" presStyleCnt="5"/>
      <dgm:spPr/>
    </dgm:pt>
    <dgm:pt modelId="{B0F7FF02-FCD3-4129-B1D3-68A436B3CA0C}" type="pres">
      <dgm:prSet presAssocID="{F3899464-A6E8-4C96-8844-CB9EEEDCFA95}" presName="ParentBackground1" presStyleCnt="0"/>
      <dgm:spPr/>
    </dgm:pt>
    <dgm:pt modelId="{E67670E8-69E9-4528-842C-81E0371195B8}" type="pres">
      <dgm:prSet presAssocID="{F3899464-A6E8-4C96-8844-CB9EEEDCFA95}" presName="ParentBackground" presStyleLbl="fgAcc1" presStyleIdx="4" presStyleCnt="5"/>
      <dgm:spPr/>
    </dgm:pt>
    <dgm:pt modelId="{35254546-8EA7-4318-8BF1-501BF86D94E6}" type="pres">
      <dgm:prSet presAssocID="{F3899464-A6E8-4C96-8844-CB9EEEDCFA95}" presName="Child1" presStyleLbl="revTx" presStyleIdx="4" presStyleCnt="5">
        <dgm:presLayoutVars>
          <dgm:chMax val="0"/>
          <dgm:chPref val="0"/>
          <dgm:bulletEnabled val="1"/>
        </dgm:presLayoutVars>
      </dgm:prSet>
      <dgm:spPr/>
    </dgm:pt>
    <dgm:pt modelId="{1548D9FD-4A5A-4DBC-8AB4-3AF82E7FB89F}" type="pres">
      <dgm:prSet presAssocID="{F3899464-A6E8-4C96-8844-CB9EEEDCFA95}" presName="Parent1" presStyleLbl="revTx" presStyleIdx="4" presStyleCnt="5">
        <dgm:presLayoutVars>
          <dgm:chMax val="1"/>
          <dgm:chPref val="1"/>
          <dgm:bulletEnabled val="1"/>
        </dgm:presLayoutVars>
      </dgm:prSet>
      <dgm:spPr/>
    </dgm:pt>
  </dgm:ptLst>
  <dgm:cxnLst>
    <dgm:cxn modelId="{5219E407-85A7-440E-950A-877C29A2CCBB}" type="presOf" srcId="{E945481F-60A1-4E99-A387-3B5B8912FC0C}" destId="{CAEACDCA-061E-436F-A235-9E48B3EF6DE8}" srcOrd="0" destOrd="0" presId="urn:microsoft.com/office/officeart/2011/layout/CircleProcess"/>
    <dgm:cxn modelId="{6953E608-5310-41ED-9B21-CEF1E7ADBC19}" srcId="{A0755E22-F316-44F7-9FFF-115EF794D362}" destId="{CE991711-8BAC-4C99-8629-93E0576341EF}" srcOrd="4" destOrd="0" parTransId="{DF563B3C-EB9E-456D-9C0E-7DA59FF4099F}" sibTransId="{637E4DED-F5D0-4542-BE1E-68BA000D74F4}"/>
    <dgm:cxn modelId="{DF4A340A-8842-4EA4-9F61-1DF728F7892A}" type="presOf" srcId="{0D04C46F-F19A-4426-A834-190E722ABC2B}" destId="{1FE5F7F2-5021-4E1B-831A-148E663A2A47}" srcOrd="0" destOrd="0" presId="urn:microsoft.com/office/officeart/2011/layout/CircleProcess"/>
    <dgm:cxn modelId="{ADC3772F-709A-4290-AC65-D6DFECD92E02}" type="presOf" srcId="{8C78E9FC-41DD-487C-BE47-0F57FBD0E693}" destId="{2B06F43D-885D-4263-BED2-C8BB0107B795}" srcOrd="0" destOrd="0" presId="urn:microsoft.com/office/officeart/2011/layout/CircleProcess"/>
    <dgm:cxn modelId="{3846D932-D405-45E5-8130-A026C740A679}" type="presOf" srcId="{A071C042-7187-44A2-B53E-9F7788000E83}" destId="{BD3AEE39-82B8-44B3-8869-7962A01BCAF0}" srcOrd="1" destOrd="0" presId="urn:microsoft.com/office/officeart/2011/layout/CircleProcess"/>
    <dgm:cxn modelId="{8F7C8F35-4F2B-459B-A6C3-D891C22C9683}" type="presOf" srcId="{0E8A8132-C989-4749-9A99-E7902569310F}" destId="{2B06F43D-885D-4263-BED2-C8BB0107B795}" srcOrd="0" destOrd="1" presId="urn:microsoft.com/office/officeart/2011/layout/CircleProcess"/>
    <dgm:cxn modelId="{A141203D-CD74-4437-B1EF-CD0CC11D2C22}" type="presOf" srcId="{CE991711-8BAC-4C99-8629-93E0576341EF}" destId="{330CAA11-5C17-4196-9536-E6BF4CF35FE0}" srcOrd="1" destOrd="0" presId="urn:microsoft.com/office/officeart/2011/layout/CircleProcess"/>
    <dgm:cxn modelId="{88A33C5E-311B-4DBF-ACBB-242F7C95FD96}" type="presOf" srcId="{A071C042-7187-44A2-B53E-9F7788000E83}" destId="{0AAB78B3-16DC-45B2-8EC4-FF9523080883}" srcOrd="0" destOrd="0" presId="urn:microsoft.com/office/officeart/2011/layout/CircleProcess"/>
    <dgm:cxn modelId="{3E33875F-BF26-4A0B-8BA6-8E887AB15CF9}" srcId="{8D0CC0CB-2EC0-48F7-B076-B5B3F1EC9E7F}" destId="{0E8A8132-C989-4749-9A99-E7902569310F}" srcOrd="1" destOrd="0" parTransId="{50D44924-7284-49C8-ABEA-DB4D4751AD7A}" sibTransId="{3681C305-6416-481C-B911-5EDF38A07C52}"/>
    <dgm:cxn modelId="{4D5EDF60-5F28-49FA-AB50-470B97B23D0E}" type="presOf" srcId="{F3899464-A6E8-4C96-8844-CB9EEEDCFA95}" destId="{E67670E8-69E9-4528-842C-81E0371195B8}" srcOrd="0" destOrd="0" presId="urn:microsoft.com/office/officeart/2011/layout/CircleProcess"/>
    <dgm:cxn modelId="{5F648E42-828B-43CD-8A3F-BD57472B89C2}" srcId="{A0755E22-F316-44F7-9FFF-115EF794D362}" destId="{A071C042-7187-44A2-B53E-9F7788000E83}" srcOrd="3" destOrd="0" parTransId="{D4196DAB-9D3F-4434-8FE8-C4B817C39387}" sibTransId="{0C37D509-DDC6-4B4F-9AA2-66596E92724C}"/>
    <dgm:cxn modelId="{BC9F6068-A1EB-4895-8071-3DF36C263F3E}" srcId="{CE991711-8BAC-4C99-8629-93E0576341EF}" destId="{E945481F-60A1-4E99-A387-3B5B8912FC0C}" srcOrd="0" destOrd="0" parTransId="{0E50D0DF-84C7-487A-80FC-B46CCAAFEF00}" sibTransId="{AF3EA7D7-187F-48B1-8FB1-22707A928ED9}"/>
    <dgm:cxn modelId="{FC73404B-1E25-4BC2-9633-135147BD1987}" type="presOf" srcId="{272C2D1F-069A-4B41-B58E-8797C574B10A}" destId="{25E8F789-2ECF-4273-9939-983AD78D5E64}" srcOrd="0" destOrd="1" presId="urn:microsoft.com/office/officeart/2011/layout/CircleProcess"/>
    <dgm:cxn modelId="{59856B6D-42FB-814B-AD11-9064FAAD65AA}" srcId="{F3899464-A6E8-4C96-8844-CB9EEEDCFA95}" destId="{B8990821-EB1B-954E-849E-B8948E2BDBEB}" srcOrd="0" destOrd="0" parTransId="{4B240622-9085-A049-A1EF-A3B6BAF8678B}" sibTransId="{6F7AFE91-2B66-C443-848C-5BB21A7810B9}"/>
    <dgm:cxn modelId="{ACAEC96E-D1A9-489D-A130-3400F6753C85}" srcId="{A0755E22-F316-44F7-9FFF-115EF794D362}" destId="{F3899464-A6E8-4C96-8844-CB9EEEDCFA95}" srcOrd="0" destOrd="0" parTransId="{69F1BF8C-EE70-4CB2-AC5E-3CBE6578E548}" sibTransId="{6191F0C5-7C60-43C9-A193-D618B61869A6}"/>
    <dgm:cxn modelId="{142E1451-776B-4210-9D94-0B51C92420F2}" type="presOf" srcId="{B09AE0BA-3778-4A0D-A122-965FF15EAA6C}" destId="{04674135-C34F-4DC9-8260-2F028F4CD1AC}" srcOrd="0" destOrd="1" presId="urn:microsoft.com/office/officeart/2011/layout/CircleProcess"/>
    <dgm:cxn modelId="{45EDC182-5DA5-4D26-B7FE-73AA2B79E8C2}" srcId="{0D04C46F-F19A-4426-A834-190E722ABC2B}" destId="{1FF20C1E-810E-4D10-9D47-879576A189C9}" srcOrd="0" destOrd="0" parTransId="{21E9A995-741E-4E2B-9840-7F976092487F}" sibTransId="{2216BE9B-38C8-4A5A-B6F3-A226975CCE59}"/>
    <dgm:cxn modelId="{7E662E89-3D07-43E7-9308-D2309CE37A47}" srcId="{8D0CC0CB-2EC0-48F7-B076-B5B3F1EC9E7F}" destId="{8C78E9FC-41DD-487C-BE47-0F57FBD0E693}" srcOrd="0" destOrd="0" parTransId="{845A986F-D4AA-4A0B-A0E9-E7A66A764DEA}" sibTransId="{925B089B-D4F6-4E7A-957B-694AC564EB09}"/>
    <dgm:cxn modelId="{4F51A994-AED3-4252-ADAE-710ECE9EFEB4}" srcId="{0D04C46F-F19A-4426-A834-190E722ABC2B}" destId="{B09AE0BA-3778-4A0D-A122-965FF15EAA6C}" srcOrd="1" destOrd="0" parTransId="{B4877579-BB56-464A-9BBC-B8D6F4EC2C59}" sibTransId="{C34008AF-AA63-450D-9158-15C3361C9FA5}"/>
    <dgm:cxn modelId="{F8F34197-45AF-4EDF-B294-81CD59126F17}" srcId="{F3899464-A6E8-4C96-8844-CB9EEEDCFA95}" destId="{A060690B-3A7D-4EBF-BD3D-981ACAAB950E}" srcOrd="1" destOrd="0" parTransId="{1F0C703B-2087-4C0C-88DC-B490444EC02E}" sibTransId="{3EFDC53E-27B1-44FD-B252-6AA3F110E037}"/>
    <dgm:cxn modelId="{8401149D-3F89-4305-B793-0D5E734C2703}" type="presOf" srcId="{8D0CC0CB-2EC0-48F7-B076-B5B3F1EC9E7F}" destId="{FBBFC8D2-47B1-4BC4-BAE3-AC5D6555FD3A}" srcOrd="1" destOrd="0" presId="urn:microsoft.com/office/officeart/2011/layout/CircleProcess"/>
    <dgm:cxn modelId="{11CC029E-E990-46BC-A277-09379BA629A1}" srcId="{CE991711-8BAC-4C99-8629-93E0576341EF}" destId="{B58F403D-2C44-4350-A363-EF5E09FDD140}" srcOrd="1" destOrd="0" parTransId="{F21558A9-DF39-41F6-91E6-EA702C4A23DC}" sibTransId="{1802BC8D-DC33-4B3B-8D3F-4F94B958AFC0}"/>
    <dgm:cxn modelId="{E99DEE9F-12DD-46C1-A272-E8C539DE3AFD}" type="presOf" srcId="{8D0CC0CB-2EC0-48F7-B076-B5B3F1EC9E7F}" destId="{E4A21770-E2D1-4C2F-B458-80A60E9C4701}" srcOrd="0" destOrd="0" presId="urn:microsoft.com/office/officeart/2011/layout/CircleProcess"/>
    <dgm:cxn modelId="{5598E0A1-2F1C-4C87-95D6-D260E2588FD1}" type="presOf" srcId="{B58F403D-2C44-4350-A363-EF5E09FDD140}" destId="{CAEACDCA-061E-436F-A235-9E48B3EF6DE8}" srcOrd="0" destOrd="1" presId="urn:microsoft.com/office/officeart/2011/layout/CircleProcess"/>
    <dgm:cxn modelId="{A78305A2-D97F-4820-992F-BBBB209DEA65}" srcId="{A0755E22-F316-44F7-9FFF-115EF794D362}" destId="{0D04C46F-F19A-4426-A834-190E722ABC2B}" srcOrd="2" destOrd="0" parTransId="{7EC50B36-5AC8-4BD4-BC50-9AF39832310E}" sibTransId="{069ED5CA-3DE3-45D7-9E86-550FB217E391}"/>
    <dgm:cxn modelId="{D5BAFDA8-8987-4644-BDFD-F8DCB2E49C01}" type="presOf" srcId="{1FF20C1E-810E-4D10-9D47-879576A189C9}" destId="{04674135-C34F-4DC9-8260-2F028F4CD1AC}" srcOrd="0" destOrd="0" presId="urn:microsoft.com/office/officeart/2011/layout/CircleProcess"/>
    <dgm:cxn modelId="{8D0508AB-1A64-4285-A9D7-812C6C81090E}" srcId="{A071C042-7187-44A2-B53E-9F7788000E83}" destId="{40A3D302-1A33-45E0-AE34-95D0A259746A}" srcOrd="0" destOrd="0" parTransId="{F2064B07-18D3-42D7-A994-DA586C9384E6}" sibTransId="{5DC6ABB5-EA4B-4E23-9ABD-6EF7619335A6}"/>
    <dgm:cxn modelId="{8DF00BAB-C2EA-4DE5-A08B-76755046C8B2}" srcId="{A071C042-7187-44A2-B53E-9F7788000E83}" destId="{272C2D1F-069A-4B41-B58E-8797C574B10A}" srcOrd="1" destOrd="0" parTransId="{5F36599B-51C3-40BE-B6A6-0DAC6D64DFC8}" sibTransId="{FC32A966-90EE-4D03-81F7-68BDF8B75D1A}"/>
    <dgm:cxn modelId="{727F5AB3-EB45-40F6-8EB7-8C380BCE77D9}" type="presOf" srcId="{40A3D302-1A33-45E0-AE34-95D0A259746A}" destId="{25E8F789-2ECF-4273-9939-983AD78D5E64}" srcOrd="0" destOrd="0" presId="urn:microsoft.com/office/officeart/2011/layout/CircleProcess"/>
    <dgm:cxn modelId="{AEF0C0BE-4AFA-4773-A440-7514F2AAA2D7}" type="presOf" srcId="{A060690B-3A7D-4EBF-BD3D-981ACAAB950E}" destId="{35254546-8EA7-4318-8BF1-501BF86D94E6}" srcOrd="0" destOrd="1" presId="urn:microsoft.com/office/officeart/2011/layout/CircleProcess"/>
    <dgm:cxn modelId="{B93C47D2-B598-41AB-AAE9-97E730C3E6C8}" srcId="{A0755E22-F316-44F7-9FFF-115EF794D362}" destId="{8D0CC0CB-2EC0-48F7-B076-B5B3F1EC9E7F}" srcOrd="1" destOrd="0" parTransId="{D4F872B4-A844-4DCD-8FFE-C587940B633D}" sibTransId="{200FDC75-D8CF-4D3A-8BD7-07EE459B74E3}"/>
    <dgm:cxn modelId="{ABCC13D3-A8D2-4FD9-974E-7679F537FD2C}" type="presOf" srcId="{F3899464-A6E8-4C96-8844-CB9EEEDCFA95}" destId="{1548D9FD-4A5A-4DBC-8AB4-3AF82E7FB89F}" srcOrd="1" destOrd="0" presId="urn:microsoft.com/office/officeart/2011/layout/CircleProcess"/>
    <dgm:cxn modelId="{BF722CD7-7427-EF48-AFC4-803275154929}" type="presOf" srcId="{B8990821-EB1B-954E-849E-B8948E2BDBEB}" destId="{35254546-8EA7-4318-8BF1-501BF86D94E6}" srcOrd="0" destOrd="0" presId="urn:microsoft.com/office/officeart/2011/layout/CircleProcess"/>
    <dgm:cxn modelId="{123BFDD9-1DBC-466A-8111-56292C73AAAE}" type="presOf" srcId="{A0755E22-F316-44F7-9FFF-115EF794D362}" destId="{0949002D-277B-4F59-B121-CB8CCAF55D32}" srcOrd="0" destOrd="0" presId="urn:microsoft.com/office/officeart/2011/layout/CircleProcess"/>
    <dgm:cxn modelId="{B4CD67DF-E0A8-413D-A687-5E88D45BF1AC}" type="presOf" srcId="{CE991711-8BAC-4C99-8629-93E0576341EF}" destId="{09366793-59FD-4A62-B868-AB6481A814A4}" srcOrd="0" destOrd="0" presId="urn:microsoft.com/office/officeart/2011/layout/CircleProcess"/>
    <dgm:cxn modelId="{00DB3EF7-17B3-46D6-BFFF-1C2A4106E807}" type="presOf" srcId="{0D04C46F-F19A-4426-A834-190E722ABC2B}" destId="{F2805FE9-F58E-4F72-A988-B80AAA4D856E}" srcOrd="1" destOrd="0" presId="urn:microsoft.com/office/officeart/2011/layout/CircleProcess"/>
    <dgm:cxn modelId="{17C4C263-90E8-4E83-804F-F56F9D4BA663}" type="presParOf" srcId="{0949002D-277B-4F59-B121-CB8CCAF55D32}" destId="{4A972606-22F5-44A2-B132-0D700AFB3EA9}" srcOrd="0" destOrd="0" presId="urn:microsoft.com/office/officeart/2011/layout/CircleProcess"/>
    <dgm:cxn modelId="{18AC78EA-814F-4BC2-986F-4ADE39AE6E0F}" type="presParOf" srcId="{4A972606-22F5-44A2-B132-0D700AFB3EA9}" destId="{78451F3E-84C7-427B-B1D2-684805950E21}" srcOrd="0" destOrd="0" presId="urn:microsoft.com/office/officeart/2011/layout/CircleProcess"/>
    <dgm:cxn modelId="{404FA6C8-5E7C-4942-92AB-D48CDED3E6AE}" type="presParOf" srcId="{0949002D-277B-4F59-B121-CB8CCAF55D32}" destId="{C009F00D-07A5-4AFA-AD5A-0DFBF5EA8AE9}" srcOrd="1" destOrd="0" presId="urn:microsoft.com/office/officeart/2011/layout/CircleProcess"/>
    <dgm:cxn modelId="{9182AE52-BE42-4838-9828-EBFF1F62057F}" type="presParOf" srcId="{C009F00D-07A5-4AFA-AD5A-0DFBF5EA8AE9}" destId="{09366793-59FD-4A62-B868-AB6481A814A4}" srcOrd="0" destOrd="0" presId="urn:microsoft.com/office/officeart/2011/layout/CircleProcess"/>
    <dgm:cxn modelId="{CC5AA737-6254-4E2D-A559-B4261B2BD661}" type="presParOf" srcId="{0949002D-277B-4F59-B121-CB8CCAF55D32}" destId="{CAEACDCA-061E-436F-A235-9E48B3EF6DE8}" srcOrd="2" destOrd="0" presId="urn:microsoft.com/office/officeart/2011/layout/CircleProcess"/>
    <dgm:cxn modelId="{18D8C2AC-E18D-448E-9AC0-336882104360}" type="presParOf" srcId="{0949002D-277B-4F59-B121-CB8CCAF55D32}" destId="{330CAA11-5C17-4196-9536-E6BF4CF35FE0}" srcOrd="3" destOrd="0" presId="urn:microsoft.com/office/officeart/2011/layout/CircleProcess"/>
    <dgm:cxn modelId="{C3A7A59F-E487-4AB1-9450-8F90C6FB7876}" type="presParOf" srcId="{0949002D-277B-4F59-B121-CB8CCAF55D32}" destId="{16D9706B-4360-4F21-B4F8-C7BBBADF8530}" srcOrd="4" destOrd="0" presId="urn:microsoft.com/office/officeart/2011/layout/CircleProcess"/>
    <dgm:cxn modelId="{21E4B3F7-914F-402A-8C28-FA443948474D}" type="presParOf" srcId="{16D9706B-4360-4F21-B4F8-C7BBBADF8530}" destId="{AB60D09B-1424-4A65-A55B-5DCD098E75C0}" srcOrd="0" destOrd="0" presId="urn:microsoft.com/office/officeart/2011/layout/CircleProcess"/>
    <dgm:cxn modelId="{DB3845F5-CFB1-4DD4-8427-F30070C8FDB0}" type="presParOf" srcId="{0949002D-277B-4F59-B121-CB8CCAF55D32}" destId="{F3F72779-EC0F-43BC-91C7-6BE6128B04AA}" srcOrd="5" destOrd="0" presId="urn:microsoft.com/office/officeart/2011/layout/CircleProcess"/>
    <dgm:cxn modelId="{59A4D73C-186E-4AE8-BE9F-7575B9641AF9}" type="presParOf" srcId="{F3F72779-EC0F-43BC-91C7-6BE6128B04AA}" destId="{0AAB78B3-16DC-45B2-8EC4-FF9523080883}" srcOrd="0" destOrd="0" presId="urn:microsoft.com/office/officeart/2011/layout/CircleProcess"/>
    <dgm:cxn modelId="{550FCA4D-8DC5-4BB7-BE62-05ED8EB1F773}" type="presParOf" srcId="{0949002D-277B-4F59-B121-CB8CCAF55D32}" destId="{25E8F789-2ECF-4273-9939-983AD78D5E64}" srcOrd="6" destOrd="0" presId="urn:microsoft.com/office/officeart/2011/layout/CircleProcess"/>
    <dgm:cxn modelId="{1C74CB0C-7B50-4130-B687-53CF5D6A74B4}" type="presParOf" srcId="{0949002D-277B-4F59-B121-CB8CCAF55D32}" destId="{BD3AEE39-82B8-44B3-8869-7962A01BCAF0}" srcOrd="7" destOrd="0" presId="urn:microsoft.com/office/officeart/2011/layout/CircleProcess"/>
    <dgm:cxn modelId="{9744C9DB-691F-4CA9-A631-7CAD6A3BB5B6}" type="presParOf" srcId="{0949002D-277B-4F59-B121-CB8CCAF55D32}" destId="{F3A594EA-3F9E-4485-B886-43B155244DF1}" srcOrd="8" destOrd="0" presId="urn:microsoft.com/office/officeart/2011/layout/CircleProcess"/>
    <dgm:cxn modelId="{8122DB4A-09F3-4B39-AB82-3D551206D325}" type="presParOf" srcId="{F3A594EA-3F9E-4485-B886-43B155244DF1}" destId="{E4BDA37F-E70F-44A3-A450-112F3BCC0D81}" srcOrd="0" destOrd="0" presId="urn:microsoft.com/office/officeart/2011/layout/CircleProcess"/>
    <dgm:cxn modelId="{1891116C-5327-4994-8322-110AA542EFCB}" type="presParOf" srcId="{0949002D-277B-4F59-B121-CB8CCAF55D32}" destId="{34ABD94E-78AB-4109-A720-BFDC662258E5}" srcOrd="9" destOrd="0" presId="urn:microsoft.com/office/officeart/2011/layout/CircleProcess"/>
    <dgm:cxn modelId="{05F3CE8F-3EC3-476D-B72E-7309AFAE3B38}" type="presParOf" srcId="{34ABD94E-78AB-4109-A720-BFDC662258E5}" destId="{1FE5F7F2-5021-4E1B-831A-148E663A2A47}" srcOrd="0" destOrd="0" presId="urn:microsoft.com/office/officeart/2011/layout/CircleProcess"/>
    <dgm:cxn modelId="{805D1F27-C9B9-4188-AF17-02B5F7C885CF}" type="presParOf" srcId="{0949002D-277B-4F59-B121-CB8CCAF55D32}" destId="{04674135-C34F-4DC9-8260-2F028F4CD1AC}" srcOrd="10" destOrd="0" presId="urn:microsoft.com/office/officeart/2011/layout/CircleProcess"/>
    <dgm:cxn modelId="{978E385F-5256-4CC1-9584-96829AA9A29F}" type="presParOf" srcId="{0949002D-277B-4F59-B121-CB8CCAF55D32}" destId="{F2805FE9-F58E-4F72-A988-B80AAA4D856E}" srcOrd="11" destOrd="0" presId="urn:microsoft.com/office/officeart/2011/layout/CircleProcess"/>
    <dgm:cxn modelId="{8805183A-FBCF-4BF7-8519-FD211E451997}" type="presParOf" srcId="{0949002D-277B-4F59-B121-CB8CCAF55D32}" destId="{8EDB905B-F57F-4CC2-8418-9201F9E24F44}" srcOrd="12" destOrd="0" presId="urn:microsoft.com/office/officeart/2011/layout/CircleProcess"/>
    <dgm:cxn modelId="{AE426528-888F-4305-A457-63148CBB1D46}" type="presParOf" srcId="{8EDB905B-F57F-4CC2-8418-9201F9E24F44}" destId="{2FE2BD73-2029-40DA-B233-1B68FE783C53}" srcOrd="0" destOrd="0" presId="urn:microsoft.com/office/officeart/2011/layout/CircleProcess"/>
    <dgm:cxn modelId="{AF311F70-8FBD-4FC7-8377-561AEFF97856}" type="presParOf" srcId="{0949002D-277B-4F59-B121-CB8CCAF55D32}" destId="{FB8252F0-92AC-4210-AED1-6162E90ECDF7}" srcOrd="13" destOrd="0" presId="urn:microsoft.com/office/officeart/2011/layout/CircleProcess"/>
    <dgm:cxn modelId="{2FA06590-7AAC-4C0B-B63D-91660DBE460D}" type="presParOf" srcId="{FB8252F0-92AC-4210-AED1-6162E90ECDF7}" destId="{E4A21770-E2D1-4C2F-B458-80A60E9C4701}" srcOrd="0" destOrd="0" presId="urn:microsoft.com/office/officeart/2011/layout/CircleProcess"/>
    <dgm:cxn modelId="{83B5A4F9-4B30-45DA-8FB6-962462846937}" type="presParOf" srcId="{0949002D-277B-4F59-B121-CB8CCAF55D32}" destId="{2B06F43D-885D-4263-BED2-C8BB0107B795}" srcOrd="14" destOrd="0" presId="urn:microsoft.com/office/officeart/2011/layout/CircleProcess"/>
    <dgm:cxn modelId="{99B0D609-F93C-444B-91AD-6F9F31977D83}" type="presParOf" srcId="{0949002D-277B-4F59-B121-CB8CCAF55D32}" destId="{FBBFC8D2-47B1-4BC4-BAE3-AC5D6555FD3A}" srcOrd="15" destOrd="0" presId="urn:microsoft.com/office/officeart/2011/layout/CircleProcess"/>
    <dgm:cxn modelId="{C5518A27-96DB-4EA7-9D79-D211ABC7B915}" type="presParOf" srcId="{0949002D-277B-4F59-B121-CB8CCAF55D32}" destId="{5B4EC3FE-985B-47FB-A086-9D30EAFBE6E7}" srcOrd="16" destOrd="0" presId="urn:microsoft.com/office/officeart/2011/layout/CircleProcess"/>
    <dgm:cxn modelId="{CBFF377B-43C1-461B-9FC4-0A5B0E95170E}" type="presParOf" srcId="{5B4EC3FE-985B-47FB-A086-9D30EAFBE6E7}" destId="{C30DDC4C-EE50-4BAB-B08B-15D75F61265A}" srcOrd="0" destOrd="0" presId="urn:microsoft.com/office/officeart/2011/layout/CircleProcess"/>
    <dgm:cxn modelId="{00E0997C-8ABF-4758-91C9-7935A3541F0B}" type="presParOf" srcId="{0949002D-277B-4F59-B121-CB8CCAF55D32}" destId="{B0F7FF02-FCD3-4129-B1D3-68A436B3CA0C}" srcOrd="17" destOrd="0" presId="urn:microsoft.com/office/officeart/2011/layout/CircleProcess"/>
    <dgm:cxn modelId="{B7AD9FA8-FFBD-4519-835E-092F09D08C60}" type="presParOf" srcId="{B0F7FF02-FCD3-4129-B1D3-68A436B3CA0C}" destId="{E67670E8-69E9-4528-842C-81E0371195B8}" srcOrd="0" destOrd="0" presId="urn:microsoft.com/office/officeart/2011/layout/CircleProcess"/>
    <dgm:cxn modelId="{50B21AE7-E8A9-40FA-9B09-AE14B726AFA2}" type="presParOf" srcId="{0949002D-277B-4F59-B121-CB8CCAF55D32}" destId="{35254546-8EA7-4318-8BF1-501BF86D94E6}" srcOrd="18" destOrd="0" presId="urn:microsoft.com/office/officeart/2011/layout/CircleProcess"/>
    <dgm:cxn modelId="{0CDAA786-2E6C-4C12-B842-495AEC0CA2AB}" type="presParOf" srcId="{0949002D-277B-4F59-B121-CB8CCAF55D32}" destId="{1548D9FD-4A5A-4DBC-8AB4-3AF82E7FB89F}" srcOrd="19"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C5E4A7-B6E0-435F-AAFF-5EA2F9DF3E99}" type="doc">
      <dgm:prSet loTypeId="urn:microsoft.com/office/officeart/2005/8/layout/process1" loCatId="process" qsTypeId="urn:microsoft.com/office/officeart/2005/8/quickstyle/simple5#6" qsCatId="simple" csTypeId="urn:microsoft.com/office/officeart/2005/8/colors/accent1_2#8" csCatId="accent1" phldr="1"/>
      <dgm:spPr/>
      <dgm:t>
        <a:bodyPr/>
        <a:lstStyle/>
        <a:p>
          <a:endParaRPr lang="en-US"/>
        </a:p>
      </dgm:t>
    </dgm:pt>
    <dgm:pt modelId="{5939309C-CB15-4696-AE2C-F73DF94CCD05}">
      <dgm:prSet phldrT="[Text]"/>
      <dgm:spPr/>
      <dgm:t>
        <a:bodyPr/>
        <a:lstStyle/>
        <a:p>
          <a:r>
            <a:rPr lang="en-US" b="0" dirty="0"/>
            <a:t>Level 1</a:t>
          </a:r>
          <a:br>
            <a:rPr lang="en-US" b="0" dirty="0"/>
          </a:br>
          <a:r>
            <a:rPr lang="en-US" b="0" dirty="0"/>
            <a:t>Little/No</a:t>
          </a:r>
          <a:br>
            <a:rPr lang="en-US" b="0" dirty="0"/>
          </a:br>
          <a:r>
            <a:rPr lang="en-US" b="0" dirty="0"/>
            <a:t>Critical Thinking</a:t>
          </a:r>
        </a:p>
      </dgm:t>
    </dgm:pt>
    <dgm:pt modelId="{8459D897-F58A-4D82-AD1A-E12C94E64C60}" type="parTrans" cxnId="{A66D503F-2016-455D-8B51-CF86CB4F9526}">
      <dgm:prSet/>
      <dgm:spPr/>
      <dgm:t>
        <a:bodyPr/>
        <a:lstStyle/>
        <a:p>
          <a:endParaRPr lang="en-US"/>
        </a:p>
      </dgm:t>
    </dgm:pt>
    <dgm:pt modelId="{92F48BFF-2890-4BF3-9A29-CAFFAB77EFA9}" type="sibTrans" cxnId="{A66D503F-2016-455D-8B51-CF86CB4F9526}">
      <dgm:prSet/>
      <dgm:spPr/>
      <dgm:t>
        <a:bodyPr/>
        <a:lstStyle/>
        <a:p>
          <a:endParaRPr lang="en-US"/>
        </a:p>
      </dgm:t>
    </dgm:pt>
    <dgm:pt modelId="{25789BDC-2A7C-48B2-9E08-52A96EEE828B}">
      <dgm:prSet phldrT="[Text]"/>
      <dgm:spPr/>
      <dgm:t>
        <a:bodyPr/>
        <a:lstStyle/>
        <a:p>
          <a:r>
            <a:rPr lang="en-US" b="0" dirty="0"/>
            <a:t>Level 2</a:t>
          </a:r>
          <a:br>
            <a:rPr lang="en-US" b="0" dirty="0"/>
          </a:br>
          <a:r>
            <a:rPr lang="en-US" b="0" dirty="0"/>
            <a:t>Partial</a:t>
          </a:r>
          <a:br>
            <a:rPr lang="en-US" b="0" dirty="0"/>
          </a:br>
          <a:r>
            <a:rPr lang="en-US" b="0" dirty="0"/>
            <a:t>Critical Thinking</a:t>
          </a:r>
          <a:endParaRPr lang="en-US" dirty="0"/>
        </a:p>
      </dgm:t>
    </dgm:pt>
    <dgm:pt modelId="{BBF784C7-0157-480D-89C9-1D72231D4D01}" type="parTrans" cxnId="{91596581-7201-4C9D-9E34-D4D6AF7D5541}">
      <dgm:prSet/>
      <dgm:spPr/>
      <dgm:t>
        <a:bodyPr/>
        <a:lstStyle/>
        <a:p>
          <a:endParaRPr lang="en-US"/>
        </a:p>
      </dgm:t>
    </dgm:pt>
    <dgm:pt modelId="{FAB2E0F8-4C4A-4988-A429-BF5015B5EC4A}" type="sibTrans" cxnId="{91596581-7201-4C9D-9E34-D4D6AF7D5541}">
      <dgm:prSet/>
      <dgm:spPr/>
      <dgm:t>
        <a:bodyPr/>
        <a:lstStyle/>
        <a:p>
          <a:endParaRPr lang="en-US"/>
        </a:p>
      </dgm:t>
    </dgm:pt>
    <dgm:pt modelId="{DE65FAF2-BF8E-438C-AF83-83D564511881}">
      <dgm:prSet phldrT="[Text]"/>
      <dgm:spPr/>
      <dgm:t>
        <a:bodyPr/>
        <a:lstStyle/>
        <a:p>
          <a:r>
            <a:rPr lang="en-US" b="0" dirty="0"/>
            <a:t>Level 3</a:t>
          </a:r>
          <a:br>
            <a:rPr lang="en-US" b="0" dirty="0"/>
          </a:br>
          <a:r>
            <a:rPr lang="en-US" b="0" dirty="0"/>
            <a:t>Emergent</a:t>
          </a:r>
          <a:br>
            <a:rPr lang="en-US" b="0" dirty="0"/>
          </a:br>
          <a:r>
            <a:rPr lang="en-US" b="0" dirty="0"/>
            <a:t>Critical Thinking</a:t>
          </a:r>
          <a:endParaRPr lang="en-US" dirty="0"/>
        </a:p>
      </dgm:t>
    </dgm:pt>
    <dgm:pt modelId="{44B37EBB-8597-4CAC-9F22-8295E3B3F2CA}" type="parTrans" cxnId="{6AE039CF-35ED-4F93-AB57-88929CB53DDB}">
      <dgm:prSet/>
      <dgm:spPr/>
      <dgm:t>
        <a:bodyPr/>
        <a:lstStyle/>
        <a:p>
          <a:endParaRPr lang="en-US"/>
        </a:p>
      </dgm:t>
    </dgm:pt>
    <dgm:pt modelId="{7C0907CC-481D-437D-8703-9F5D7CAA51F4}" type="sibTrans" cxnId="{6AE039CF-35ED-4F93-AB57-88929CB53DDB}">
      <dgm:prSet/>
      <dgm:spPr/>
      <dgm:t>
        <a:bodyPr/>
        <a:lstStyle/>
        <a:p>
          <a:endParaRPr lang="en-US"/>
        </a:p>
      </dgm:t>
    </dgm:pt>
    <dgm:pt modelId="{30E812DA-D528-4D7B-B1F7-966F07F7187C}">
      <dgm:prSet phldrT="[Text]"/>
      <dgm:spPr/>
      <dgm:t>
        <a:bodyPr/>
        <a:lstStyle/>
        <a:p>
          <a:r>
            <a:rPr lang="en-US" dirty="0"/>
            <a:t>Level 4</a:t>
          </a:r>
          <a:br>
            <a:rPr lang="en-US" dirty="0"/>
          </a:br>
          <a:r>
            <a:rPr lang="en-US" dirty="0"/>
            <a:t>Competent</a:t>
          </a:r>
          <a:br>
            <a:rPr lang="en-US" dirty="0"/>
          </a:br>
          <a:r>
            <a:rPr lang="en-US" dirty="0"/>
            <a:t>Critical Thinking</a:t>
          </a:r>
        </a:p>
      </dgm:t>
    </dgm:pt>
    <dgm:pt modelId="{5149288D-64BA-4947-B586-DD0FBDC8ACA1}" type="parTrans" cxnId="{9024755F-D3D1-45BD-91EE-0AFF2908E281}">
      <dgm:prSet/>
      <dgm:spPr/>
      <dgm:t>
        <a:bodyPr/>
        <a:lstStyle/>
        <a:p>
          <a:endParaRPr lang="en-US"/>
        </a:p>
      </dgm:t>
    </dgm:pt>
    <dgm:pt modelId="{0A864FD7-0945-43ED-9241-12B462BB3221}" type="sibTrans" cxnId="{9024755F-D3D1-45BD-91EE-0AFF2908E281}">
      <dgm:prSet/>
      <dgm:spPr/>
      <dgm:t>
        <a:bodyPr/>
        <a:lstStyle/>
        <a:p>
          <a:endParaRPr lang="en-US"/>
        </a:p>
      </dgm:t>
    </dgm:pt>
    <dgm:pt modelId="{6040CE93-CE6B-4732-B57E-F89AF7F34DA5}" type="pres">
      <dgm:prSet presAssocID="{69C5E4A7-B6E0-435F-AAFF-5EA2F9DF3E99}" presName="Name0" presStyleCnt="0">
        <dgm:presLayoutVars>
          <dgm:dir/>
          <dgm:resizeHandles val="exact"/>
        </dgm:presLayoutVars>
      </dgm:prSet>
      <dgm:spPr/>
    </dgm:pt>
    <dgm:pt modelId="{F2341AF1-E109-403E-BDE6-0E3158D06D6D}" type="pres">
      <dgm:prSet presAssocID="{5939309C-CB15-4696-AE2C-F73DF94CCD05}" presName="node" presStyleLbl="node1" presStyleIdx="0" presStyleCnt="4">
        <dgm:presLayoutVars>
          <dgm:bulletEnabled val="1"/>
        </dgm:presLayoutVars>
      </dgm:prSet>
      <dgm:spPr/>
    </dgm:pt>
    <dgm:pt modelId="{BAD41133-345C-48E2-8F21-18CB8F960A04}" type="pres">
      <dgm:prSet presAssocID="{92F48BFF-2890-4BF3-9A29-CAFFAB77EFA9}" presName="sibTrans" presStyleLbl="sibTrans2D1" presStyleIdx="0" presStyleCnt="3"/>
      <dgm:spPr/>
    </dgm:pt>
    <dgm:pt modelId="{EA422361-B5D4-41EC-8F80-1CECB44C6BBD}" type="pres">
      <dgm:prSet presAssocID="{92F48BFF-2890-4BF3-9A29-CAFFAB77EFA9}" presName="connectorText" presStyleLbl="sibTrans2D1" presStyleIdx="0" presStyleCnt="3"/>
      <dgm:spPr/>
    </dgm:pt>
    <dgm:pt modelId="{68951444-3080-4594-825F-D6D846E21CA8}" type="pres">
      <dgm:prSet presAssocID="{25789BDC-2A7C-48B2-9E08-52A96EEE828B}" presName="node" presStyleLbl="node1" presStyleIdx="1" presStyleCnt="4">
        <dgm:presLayoutVars>
          <dgm:bulletEnabled val="1"/>
        </dgm:presLayoutVars>
      </dgm:prSet>
      <dgm:spPr/>
    </dgm:pt>
    <dgm:pt modelId="{4DE5ED26-63B3-4C1D-AB59-5F1CE67AFE43}" type="pres">
      <dgm:prSet presAssocID="{FAB2E0F8-4C4A-4988-A429-BF5015B5EC4A}" presName="sibTrans" presStyleLbl="sibTrans2D1" presStyleIdx="1" presStyleCnt="3"/>
      <dgm:spPr/>
    </dgm:pt>
    <dgm:pt modelId="{3C50FD0A-298A-4AB1-88B6-B69EEE1E60BC}" type="pres">
      <dgm:prSet presAssocID="{FAB2E0F8-4C4A-4988-A429-BF5015B5EC4A}" presName="connectorText" presStyleLbl="sibTrans2D1" presStyleIdx="1" presStyleCnt="3"/>
      <dgm:spPr/>
    </dgm:pt>
    <dgm:pt modelId="{FF963C21-9E32-43DD-B407-757346ECFD5B}" type="pres">
      <dgm:prSet presAssocID="{DE65FAF2-BF8E-438C-AF83-83D564511881}" presName="node" presStyleLbl="node1" presStyleIdx="2" presStyleCnt="4">
        <dgm:presLayoutVars>
          <dgm:bulletEnabled val="1"/>
        </dgm:presLayoutVars>
      </dgm:prSet>
      <dgm:spPr/>
    </dgm:pt>
    <dgm:pt modelId="{67C270AC-862C-4A55-9E70-5B7CE9661C87}" type="pres">
      <dgm:prSet presAssocID="{7C0907CC-481D-437D-8703-9F5D7CAA51F4}" presName="sibTrans" presStyleLbl="sibTrans2D1" presStyleIdx="2" presStyleCnt="3"/>
      <dgm:spPr/>
    </dgm:pt>
    <dgm:pt modelId="{424488DB-155C-41E5-931F-C49FC13F8B65}" type="pres">
      <dgm:prSet presAssocID="{7C0907CC-481D-437D-8703-9F5D7CAA51F4}" presName="connectorText" presStyleLbl="sibTrans2D1" presStyleIdx="2" presStyleCnt="3"/>
      <dgm:spPr/>
    </dgm:pt>
    <dgm:pt modelId="{D71DE524-EE83-43E4-A701-73ABF677ED3A}" type="pres">
      <dgm:prSet presAssocID="{30E812DA-D528-4D7B-B1F7-966F07F7187C}" presName="node" presStyleLbl="node1" presStyleIdx="3" presStyleCnt="4">
        <dgm:presLayoutVars>
          <dgm:bulletEnabled val="1"/>
        </dgm:presLayoutVars>
      </dgm:prSet>
      <dgm:spPr/>
    </dgm:pt>
  </dgm:ptLst>
  <dgm:cxnLst>
    <dgm:cxn modelId="{E03A742E-33E8-4B52-823B-29EE653976DE}" type="presOf" srcId="{92F48BFF-2890-4BF3-9A29-CAFFAB77EFA9}" destId="{BAD41133-345C-48E2-8F21-18CB8F960A04}" srcOrd="0" destOrd="0" presId="urn:microsoft.com/office/officeart/2005/8/layout/process1"/>
    <dgm:cxn modelId="{A01EAA2F-EC93-4EEF-A9ED-A5F6E889ECFF}" type="presOf" srcId="{5939309C-CB15-4696-AE2C-F73DF94CCD05}" destId="{F2341AF1-E109-403E-BDE6-0E3158D06D6D}" srcOrd="0" destOrd="0" presId="urn:microsoft.com/office/officeart/2005/8/layout/process1"/>
    <dgm:cxn modelId="{6B78ED36-067C-45E8-A229-760875E8A017}" type="presOf" srcId="{92F48BFF-2890-4BF3-9A29-CAFFAB77EFA9}" destId="{EA422361-B5D4-41EC-8F80-1CECB44C6BBD}" srcOrd="1" destOrd="0" presId="urn:microsoft.com/office/officeart/2005/8/layout/process1"/>
    <dgm:cxn modelId="{A66D503F-2016-455D-8B51-CF86CB4F9526}" srcId="{69C5E4A7-B6E0-435F-AAFF-5EA2F9DF3E99}" destId="{5939309C-CB15-4696-AE2C-F73DF94CCD05}" srcOrd="0" destOrd="0" parTransId="{8459D897-F58A-4D82-AD1A-E12C94E64C60}" sibTransId="{92F48BFF-2890-4BF3-9A29-CAFFAB77EFA9}"/>
    <dgm:cxn modelId="{9024755F-D3D1-45BD-91EE-0AFF2908E281}" srcId="{69C5E4A7-B6E0-435F-AAFF-5EA2F9DF3E99}" destId="{30E812DA-D528-4D7B-B1F7-966F07F7187C}" srcOrd="3" destOrd="0" parTransId="{5149288D-64BA-4947-B586-DD0FBDC8ACA1}" sibTransId="{0A864FD7-0945-43ED-9241-12B462BB3221}"/>
    <dgm:cxn modelId="{3C405760-8C34-458D-806C-437434153589}" type="presOf" srcId="{25789BDC-2A7C-48B2-9E08-52A96EEE828B}" destId="{68951444-3080-4594-825F-D6D846E21CA8}" srcOrd="0" destOrd="0" presId="urn:microsoft.com/office/officeart/2005/8/layout/process1"/>
    <dgm:cxn modelId="{5CAE3F78-38C6-4EB2-8DA5-08756F158F29}" type="presOf" srcId="{FAB2E0F8-4C4A-4988-A429-BF5015B5EC4A}" destId="{4DE5ED26-63B3-4C1D-AB59-5F1CE67AFE43}" srcOrd="0" destOrd="0" presId="urn:microsoft.com/office/officeart/2005/8/layout/process1"/>
    <dgm:cxn modelId="{EF1F217B-5FDC-4DE7-B851-49E173669147}" type="presOf" srcId="{FAB2E0F8-4C4A-4988-A429-BF5015B5EC4A}" destId="{3C50FD0A-298A-4AB1-88B6-B69EEE1E60BC}" srcOrd="1" destOrd="0" presId="urn:microsoft.com/office/officeart/2005/8/layout/process1"/>
    <dgm:cxn modelId="{91596581-7201-4C9D-9E34-D4D6AF7D5541}" srcId="{69C5E4A7-B6E0-435F-AAFF-5EA2F9DF3E99}" destId="{25789BDC-2A7C-48B2-9E08-52A96EEE828B}" srcOrd="1" destOrd="0" parTransId="{BBF784C7-0157-480D-89C9-1D72231D4D01}" sibTransId="{FAB2E0F8-4C4A-4988-A429-BF5015B5EC4A}"/>
    <dgm:cxn modelId="{F17C458A-6A0A-4E52-AD58-D502EA6C5185}" type="presOf" srcId="{30E812DA-D528-4D7B-B1F7-966F07F7187C}" destId="{D71DE524-EE83-43E4-A701-73ABF677ED3A}" srcOrd="0" destOrd="0" presId="urn:microsoft.com/office/officeart/2005/8/layout/process1"/>
    <dgm:cxn modelId="{D53CD88E-0307-43AA-8649-12B3F5A059FC}" type="presOf" srcId="{7C0907CC-481D-437D-8703-9F5D7CAA51F4}" destId="{424488DB-155C-41E5-931F-C49FC13F8B65}" srcOrd="1" destOrd="0" presId="urn:microsoft.com/office/officeart/2005/8/layout/process1"/>
    <dgm:cxn modelId="{24E08C99-DF15-4479-9CF5-ECF6674C6A8D}" type="presOf" srcId="{69C5E4A7-B6E0-435F-AAFF-5EA2F9DF3E99}" destId="{6040CE93-CE6B-4732-B57E-F89AF7F34DA5}" srcOrd="0" destOrd="0" presId="urn:microsoft.com/office/officeart/2005/8/layout/process1"/>
    <dgm:cxn modelId="{48E7CCCA-43A0-428F-A35F-AD0C994D2416}" type="presOf" srcId="{7C0907CC-481D-437D-8703-9F5D7CAA51F4}" destId="{67C270AC-862C-4A55-9E70-5B7CE9661C87}" srcOrd="0" destOrd="0" presId="urn:microsoft.com/office/officeart/2005/8/layout/process1"/>
    <dgm:cxn modelId="{6AE039CF-35ED-4F93-AB57-88929CB53DDB}" srcId="{69C5E4A7-B6E0-435F-AAFF-5EA2F9DF3E99}" destId="{DE65FAF2-BF8E-438C-AF83-83D564511881}" srcOrd="2" destOrd="0" parTransId="{44B37EBB-8597-4CAC-9F22-8295E3B3F2CA}" sibTransId="{7C0907CC-481D-437D-8703-9F5D7CAA51F4}"/>
    <dgm:cxn modelId="{2FFD2FEC-DA52-4628-92E4-CA7AE81A1A87}" type="presOf" srcId="{DE65FAF2-BF8E-438C-AF83-83D564511881}" destId="{FF963C21-9E32-43DD-B407-757346ECFD5B}" srcOrd="0" destOrd="0" presId="urn:microsoft.com/office/officeart/2005/8/layout/process1"/>
    <dgm:cxn modelId="{DA0201AB-B911-4C35-80B5-98BD605FFD8C}" type="presParOf" srcId="{6040CE93-CE6B-4732-B57E-F89AF7F34DA5}" destId="{F2341AF1-E109-403E-BDE6-0E3158D06D6D}" srcOrd="0" destOrd="0" presId="urn:microsoft.com/office/officeart/2005/8/layout/process1"/>
    <dgm:cxn modelId="{658FD82A-CD2F-4136-9FB8-485C61D23E08}" type="presParOf" srcId="{6040CE93-CE6B-4732-B57E-F89AF7F34DA5}" destId="{BAD41133-345C-48E2-8F21-18CB8F960A04}" srcOrd="1" destOrd="0" presId="urn:microsoft.com/office/officeart/2005/8/layout/process1"/>
    <dgm:cxn modelId="{CB37DA24-EAAB-4FEC-85F3-BF4C40628E21}" type="presParOf" srcId="{BAD41133-345C-48E2-8F21-18CB8F960A04}" destId="{EA422361-B5D4-41EC-8F80-1CECB44C6BBD}" srcOrd="0" destOrd="0" presId="urn:microsoft.com/office/officeart/2005/8/layout/process1"/>
    <dgm:cxn modelId="{F23B357B-DC5C-497D-A935-3692212AB9BB}" type="presParOf" srcId="{6040CE93-CE6B-4732-B57E-F89AF7F34DA5}" destId="{68951444-3080-4594-825F-D6D846E21CA8}" srcOrd="2" destOrd="0" presId="urn:microsoft.com/office/officeart/2005/8/layout/process1"/>
    <dgm:cxn modelId="{7032C743-5104-4459-95DC-4F056504C27C}" type="presParOf" srcId="{6040CE93-CE6B-4732-B57E-F89AF7F34DA5}" destId="{4DE5ED26-63B3-4C1D-AB59-5F1CE67AFE43}" srcOrd="3" destOrd="0" presId="urn:microsoft.com/office/officeart/2005/8/layout/process1"/>
    <dgm:cxn modelId="{02B2E296-2DBF-4149-A660-05F35D5220DA}" type="presParOf" srcId="{4DE5ED26-63B3-4C1D-AB59-5F1CE67AFE43}" destId="{3C50FD0A-298A-4AB1-88B6-B69EEE1E60BC}" srcOrd="0" destOrd="0" presId="urn:microsoft.com/office/officeart/2005/8/layout/process1"/>
    <dgm:cxn modelId="{452E0AF4-9C8A-43B5-8AB3-6003ADFAE015}" type="presParOf" srcId="{6040CE93-CE6B-4732-B57E-F89AF7F34DA5}" destId="{FF963C21-9E32-43DD-B407-757346ECFD5B}" srcOrd="4" destOrd="0" presId="urn:microsoft.com/office/officeart/2005/8/layout/process1"/>
    <dgm:cxn modelId="{F987D93F-7CEA-4144-91A5-55DE9C7DC7F3}" type="presParOf" srcId="{6040CE93-CE6B-4732-B57E-F89AF7F34DA5}" destId="{67C270AC-862C-4A55-9E70-5B7CE9661C87}" srcOrd="5" destOrd="0" presId="urn:microsoft.com/office/officeart/2005/8/layout/process1"/>
    <dgm:cxn modelId="{2907B7A4-1E07-4B6B-A624-0C8A125A46BD}" type="presParOf" srcId="{67C270AC-862C-4A55-9E70-5B7CE9661C87}" destId="{424488DB-155C-41E5-931F-C49FC13F8B65}" srcOrd="0" destOrd="0" presId="urn:microsoft.com/office/officeart/2005/8/layout/process1"/>
    <dgm:cxn modelId="{6FB827B1-20BF-40EE-98AF-A4982BD3CF6C}" type="presParOf" srcId="{6040CE93-CE6B-4732-B57E-F89AF7F34DA5}" destId="{D71DE524-EE83-43E4-A701-73ABF677ED3A}"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0FF7C6-40DD-40D6-9F8E-1BF41D8AD635}">
      <dsp:nvSpPr>
        <dsp:cNvPr id="0" name=""/>
        <dsp:cNvSpPr/>
      </dsp:nvSpPr>
      <dsp:spPr>
        <a:xfrm rot="5400000">
          <a:off x="427446" y="2377938"/>
          <a:ext cx="1272384" cy="2117219"/>
        </a:xfrm>
        <a:prstGeom prst="corner">
          <a:avLst>
            <a:gd name="adj1" fmla="val 16120"/>
            <a:gd name="adj2" fmla="val 1611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w="9525" cap="flat" cmpd="sng" algn="ctr">
          <a:solidFill>
            <a:schemeClr val="accent4">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D2B683A0-C484-4568-83C6-710352145D87}">
      <dsp:nvSpPr>
        <dsp:cNvPr id="0" name=""/>
        <dsp:cNvSpPr/>
      </dsp:nvSpPr>
      <dsp:spPr>
        <a:xfrm>
          <a:off x="215054" y="3010531"/>
          <a:ext cx="1911437" cy="1675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solidFill>
                <a:srgbClr val="7030A0"/>
              </a:solidFill>
            </a:rPr>
            <a:t>Level 1</a:t>
          </a:r>
          <a:br>
            <a:rPr lang="en-US" sz="2000" kern="1200" dirty="0"/>
          </a:br>
          <a:r>
            <a:rPr lang="en-US" sz="2400" b="1" i="1" kern="1200" dirty="0"/>
            <a:t>Confused Fact-Finder</a:t>
          </a:r>
          <a:r>
            <a:rPr lang="en-US" sz="2400" b="1" kern="1200" dirty="0"/>
            <a:t>:  </a:t>
          </a:r>
          <a:endParaRPr lang="en-US" sz="2000" b="1" kern="1200" dirty="0"/>
        </a:p>
        <a:p>
          <a:pPr marL="0" lvl="0" indent="0" algn="l" defTabSz="889000">
            <a:lnSpc>
              <a:spcPct val="90000"/>
            </a:lnSpc>
            <a:spcBef>
              <a:spcPct val="0"/>
            </a:spcBef>
            <a:spcAft>
              <a:spcPct val="35000"/>
            </a:spcAft>
            <a:buNone/>
          </a:pPr>
          <a:r>
            <a:rPr lang="en-US" sz="2000" kern="1200" dirty="0">
              <a:solidFill>
                <a:srgbClr val="7030A0"/>
              </a:solidFill>
            </a:rPr>
            <a:t>Tell me the right answer</a:t>
          </a:r>
        </a:p>
      </dsp:txBody>
      <dsp:txXfrm>
        <a:off x="215054" y="3010531"/>
        <a:ext cx="1911437" cy="1675487"/>
      </dsp:txXfrm>
    </dsp:sp>
    <dsp:sp modelId="{B95E4595-C2C4-4305-97C4-60DFEFB982AF}">
      <dsp:nvSpPr>
        <dsp:cNvPr id="0" name=""/>
        <dsp:cNvSpPr/>
      </dsp:nvSpPr>
      <dsp:spPr>
        <a:xfrm>
          <a:off x="1765843" y="2222066"/>
          <a:ext cx="360648" cy="360648"/>
        </a:xfrm>
        <a:prstGeom prst="triangle">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w="9525" cap="flat" cmpd="sng" algn="ctr">
          <a:solidFill>
            <a:schemeClr val="accent4">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F77C3EA4-4898-4603-BF5C-CB3100E3163F}">
      <dsp:nvSpPr>
        <dsp:cNvPr id="0" name=""/>
        <dsp:cNvSpPr/>
      </dsp:nvSpPr>
      <dsp:spPr>
        <a:xfrm rot="5400000">
          <a:off x="2767420" y="1798910"/>
          <a:ext cx="1272384" cy="2117219"/>
        </a:xfrm>
        <a:prstGeom prst="corner">
          <a:avLst>
            <a:gd name="adj1" fmla="val 16120"/>
            <a:gd name="adj2" fmla="val 1611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w="9525" cap="flat" cmpd="sng" algn="ctr">
          <a:solidFill>
            <a:schemeClr val="accent4">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807E1787-E3A2-4915-AEF0-F834FEF32531}">
      <dsp:nvSpPr>
        <dsp:cNvPr id="0" name=""/>
        <dsp:cNvSpPr/>
      </dsp:nvSpPr>
      <dsp:spPr>
        <a:xfrm>
          <a:off x="2555027" y="2431502"/>
          <a:ext cx="1911437" cy="1675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solidFill>
                <a:srgbClr val="7030A0"/>
              </a:solidFill>
            </a:rPr>
            <a:t>Level 2</a:t>
          </a:r>
          <a:br>
            <a:rPr lang="en-US" sz="2000" kern="1200" dirty="0"/>
          </a:br>
          <a:r>
            <a:rPr lang="en-US" sz="2400" b="1" i="1" kern="1200" dirty="0"/>
            <a:t>Biased Jumper</a:t>
          </a:r>
          <a:r>
            <a:rPr lang="en-US" sz="2400" b="1" kern="1200" dirty="0"/>
            <a:t>:</a:t>
          </a:r>
        </a:p>
        <a:p>
          <a:pPr marL="0" lvl="0" indent="0" algn="l" defTabSz="889000">
            <a:lnSpc>
              <a:spcPct val="90000"/>
            </a:lnSpc>
            <a:spcBef>
              <a:spcPct val="0"/>
            </a:spcBef>
            <a:spcAft>
              <a:spcPct val="35000"/>
            </a:spcAft>
            <a:buNone/>
          </a:pPr>
          <a:r>
            <a:rPr lang="en-US" sz="2000" kern="1200" dirty="0">
              <a:solidFill>
                <a:srgbClr val="7030A0"/>
              </a:solidFill>
            </a:rPr>
            <a:t>Here’s what I think…</a:t>
          </a:r>
        </a:p>
      </dsp:txBody>
      <dsp:txXfrm>
        <a:off x="2555027" y="2431502"/>
        <a:ext cx="1911437" cy="1675487"/>
      </dsp:txXfrm>
    </dsp:sp>
    <dsp:sp modelId="{685D4CE8-4225-48C6-81DC-CE877E5E45A2}">
      <dsp:nvSpPr>
        <dsp:cNvPr id="0" name=""/>
        <dsp:cNvSpPr/>
      </dsp:nvSpPr>
      <dsp:spPr>
        <a:xfrm>
          <a:off x="4105816" y="1643037"/>
          <a:ext cx="360648" cy="360648"/>
        </a:xfrm>
        <a:prstGeom prst="triangle">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w="9525" cap="flat" cmpd="sng" algn="ctr">
          <a:solidFill>
            <a:schemeClr val="accent4">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97932438-8114-41F9-B27D-3FC4A6CA60EE}">
      <dsp:nvSpPr>
        <dsp:cNvPr id="0" name=""/>
        <dsp:cNvSpPr/>
      </dsp:nvSpPr>
      <dsp:spPr>
        <a:xfrm rot="5400000">
          <a:off x="5107393" y="1219881"/>
          <a:ext cx="1272384" cy="2117219"/>
        </a:xfrm>
        <a:prstGeom prst="corner">
          <a:avLst>
            <a:gd name="adj1" fmla="val 16120"/>
            <a:gd name="adj2" fmla="val 1611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w="9525" cap="flat" cmpd="sng" algn="ctr">
          <a:solidFill>
            <a:schemeClr val="accent4">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34986130-31DF-4FAC-8296-B2883D092F03}">
      <dsp:nvSpPr>
        <dsp:cNvPr id="0" name=""/>
        <dsp:cNvSpPr/>
      </dsp:nvSpPr>
      <dsp:spPr>
        <a:xfrm>
          <a:off x="4895000" y="1852473"/>
          <a:ext cx="1911437" cy="1675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solidFill>
                <a:srgbClr val="7030A0"/>
              </a:solidFill>
            </a:rPr>
            <a:t>Level 3</a:t>
          </a:r>
          <a:br>
            <a:rPr lang="en-US" sz="2000" kern="1200" dirty="0"/>
          </a:br>
          <a:r>
            <a:rPr lang="en-US" sz="2400" b="1" i="1" kern="1200" dirty="0"/>
            <a:t>Perpetual Analyzer</a:t>
          </a:r>
          <a:r>
            <a:rPr lang="en-US" sz="2400" b="1" kern="1200" dirty="0"/>
            <a:t>: </a:t>
          </a:r>
          <a:endParaRPr lang="en-US" sz="2000" b="1" kern="1200" dirty="0"/>
        </a:p>
        <a:p>
          <a:pPr marL="0" lvl="0" indent="0" algn="l" defTabSz="889000">
            <a:lnSpc>
              <a:spcPct val="90000"/>
            </a:lnSpc>
            <a:spcBef>
              <a:spcPct val="0"/>
            </a:spcBef>
            <a:spcAft>
              <a:spcPct val="35000"/>
            </a:spcAft>
            <a:buNone/>
          </a:pPr>
          <a:r>
            <a:rPr lang="en-US" sz="2000" kern="1200" dirty="0">
              <a:solidFill>
                <a:srgbClr val="7030A0"/>
              </a:solidFill>
            </a:rPr>
            <a:t>I can look at the issues this way…</a:t>
          </a:r>
          <a:br>
            <a:rPr lang="en-US" sz="2000" kern="1200" dirty="0">
              <a:solidFill>
                <a:srgbClr val="7030A0"/>
              </a:solidFill>
            </a:rPr>
          </a:br>
          <a:r>
            <a:rPr lang="en-US" sz="2000" kern="1200" dirty="0">
              <a:solidFill>
                <a:srgbClr val="7030A0"/>
              </a:solidFill>
            </a:rPr>
            <a:t>and that way…</a:t>
          </a:r>
          <a:br>
            <a:rPr lang="en-US" sz="2000" kern="1200" dirty="0">
              <a:solidFill>
                <a:srgbClr val="7030A0"/>
              </a:solidFill>
            </a:rPr>
          </a:br>
          <a:r>
            <a:rPr lang="en-US" sz="2000" kern="1200" dirty="0">
              <a:solidFill>
                <a:srgbClr val="7030A0"/>
              </a:solidFill>
            </a:rPr>
            <a:t>and another way…</a:t>
          </a:r>
        </a:p>
      </dsp:txBody>
      <dsp:txXfrm>
        <a:off x="4895000" y="1852473"/>
        <a:ext cx="1911437" cy="1675487"/>
      </dsp:txXfrm>
    </dsp:sp>
    <dsp:sp modelId="{4B86382D-6D22-4F85-95B6-8BA35C1A6267}">
      <dsp:nvSpPr>
        <dsp:cNvPr id="0" name=""/>
        <dsp:cNvSpPr/>
      </dsp:nvSpPr>
      <dsp:spPr>
        <a:xfrm>
          <a:off x="6445790" y="1064009"/>
          <a:ext cx="360648" cy="360648"/>
        </a:xfrm>
        <a:prstGeom prst="triangle">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w="9525" cap="flat" cmpd="sng" algn="ctr">
          <a:solidFill>
            <a:schemeClr val="accent4">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7081E705-2534-4F68-BCE9-03240762E132}">
      <dsp:nvSpPr>
        <dsp:cNvPr id="0" name=""/>
        <dsp:cNvSpPr/>
      </dsp:nvSpPr>
      <dsp:spPr>
        <a:xfrm rot="5400000">
          <a:off x="7447366" y="640852"/>
          <a:ext cx="1272384" cy="2117219"/>
        </a:xfrm>
        <a:prstGeom prst="corner">
          <a:avLst>
            <a:gd name="adj1" fmla="val 16120"/>
            <a:gd name="adj2" fmla="val 1611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w="9525" cap="flat" cmpd="sng" algn="ctr">
          <a:solidFill>
            <a:schemeClr val="accent4">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537FB365-7055-427F-B0D9-29810871B985}">
      <dsp:nvSpPr>
        <dsp:cNvPr id="0" name=""/>
        <dsp:cNvSpPr/>
      </dsp:nvSpPr>
      <dsp:spPr>
        <a:xfrm>
          <a:off x="7234974" y="1273445"/>
          <a:ext cx="1911437" cy="1675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solidFill>
                <a:srgbClr val="7030A0"/>
              </a:solidFill>
            </a:rPr>
            <a:t>Level 4</a:t>
          </a:r>
          <a:br>
            <a:rPr lang="en-US" sz="2000" kern="1200" dirty="0"/>
          </a:br>
          <a:r>
            <a:rPr lang="en-US" sz="2400" b="1" i="1" kern="1200" dirty="0"/>
            <a:t>Pragmatic Performer</a:t>
          </a:r>
          <a:r>
            <a:rPr lang="en-US" sz="2400" b="1" kern="1200" dirty="0"/>
            <a:t>:</a:t>
          </a:r>
        </a:p>
        <a:p>
          <a:pPr marL="0" lvl="0" indent="0" algn="l" defTabSz="889000">
            <a:lnSpc>
              <a:spcPct val="90000"/>
            </a:lnSpc>
            <a:spcBef>
              <a:spcPct val="0"/>
            </a:spcBef>
            <a:spcAft>
              <a:spcPct val="35000"/>
            </a:spcAft>
            <a:buNone/>
          </a:pPr>
          <a:r>
            <a:rPr lang="en-US" sz="2000" kern="1200" dirty="0">
              <a:solidFill>
                <a:srgbClr val="7030A0"/>
              </a:solidFill>
            </a:rPr>
            <a:t>Given these key issues, pros/ cons, and stakeholders, I recommend xxx because zzz</a:t>
          </a:r>
        </a:p>
      </dsp:txBody>
      <dsp:txXfrm>
        <a:off x="7234974" y="1273445"/>
        <a:ext cx="1911437" cy="1675487"/>
      </dsp:txXfrm>
    </dsp:sp>
    <dsp:sp modelId="{E8A80DFF-52A6-425F-A561-E565D4ED00BA}">
      <dsp:nvSpPr>
        <dsp:cNvPr id="0" name=""/>
        <dsp:cNvSpPr/>
      </dsp:nvSpPr>
      <dsp:spPr>
        <a:xfrm>
          <a:off x="8785763" y="484980"/>
          <a:ext cx="360648" cy="360648"/>
        </a:xfrm>
        <a:prstGeom prst="triangle">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w="9525" cap="flat" cmpd="sng" algn="ctr">
          <a:solidFill>
            <a:schemeClr val="accent4">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97189C11-BBC4-4DB7-A4D4-096B71D4776E}">
      <dsp:nvSpPr>
        <dsp:cNvPr id="0" name=""/>
        <dsp:cNvSpPr/>
      </dsp:nvSpPr>
      <dsp:spPr>
        <a:xfrm rot="5400000">
          <a:off x="9787340" y="61823"/>
          <a:ext cx="1272384" cy="2117219"/>
        </a:xfrm>
        <a:prstGeom prst="corner">
          <a:avLst>
            <a:gd name="adj1" fmla="val 16120"/>
            <a:gd name="adj2" fmla="val 1611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w="9525" cap="flat" cmpd="sng" algn="ctr">
          <a:solidFill>
            <a:schemeClr val="accent4">
              <a:hueOff val="0"/>
              <a:satOff val="0"/>
              <a:lumOff val="0"/>
              <a:alphaOff val="0"/>
            </a:schemeClr>
          </a:solidFill>
          <a:prstDash val="solid"/>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sp>
    <dsp:sp modelId="{55BF1EC6-AD32-43DE-BF91-215AFEFC23B0}">
      <dsp:nvSpPr>
        <dsp:cNvPr id="0" name=""/>
        <dsp:cNvSpPr/>
      </dsp:nvSpPr>
      <dsp:spPr>
        <a:xfrm>
          <a:off x="9574947" y="694416"/>
          <a:ext cx="1911437" cy="1675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solidFill>
                <a:srgbClr val="7030A0"/>
              </a:solidFill>
            </a:rPr>
            <a:t>Level 5</a:t>
          </a:r>
          <a:br>
            <a:rPr lang="en-US" sz="2000" kern="1200" dirty="0"/>
          </a:br>
          <a:r>
            <a:rPr lang="en-US" sz="2400" b="1" i="1" kern="1200" dirty="0"/>
            <a:t>Strategic </a:t>
          </a:r>
          <a:r>
            <a:rPr lang="en-US" sz="2400" b="1" i="1" kern="1200" dirty="0" err="1"/>
            <a:t>Revisioner</a:t>
          </a:r>
          <a:r>
            <a:rPr lang="en-US" sz="2400" b="1" kern="1200" dirty="0"/>
            <a:t>:</a:t>
          </a:r>
        </a:p>
        <a:p>
          <a:pPr marL="0" lvl="0" indent="0" algn="l" defTabSz="889000">
            <a:lnSpc>
              <a:spcPct val="90000"/>
            </a:lnSpc>
            <a:spcBef>
              <a:spcPct val="0"/>
            </a:spcBef>
            <a:spcAft>
              <a:spcPct val="35000"/>
            </a:spcAft>
            <a:buNone/>
          </a:pPr>
          <a:r>
            <a:rPr lang="en-US" sz="2000" kern="1200" dirty="0">
              <a:solidFill>
                <a:srgbClr val="7030A0"/>
              </a:solidFill>
            </a:rPr>
            <a:t>Although I recommend xxx today, we need to monitor zzz and consider future changes</a:t>
          </a:r>
        </a:p>
      </dsp:txBody>
      <dsp:txXfrm>
        <a:off x="9574947" y="694416"/>
        <a:ext cx="1911437" cy="16754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451F3E-84C7-427B-B1D2-684805950E21}">
      <dsp:nvSpPr>
        <dsp:cNvPr id="0" name=""/>
        <dsp:cNvSpPr/>
      </dsp:nvSpPr>
      <dsp:spPr>
        <a:xfrm>
          <a:off x="9264111" y="1042943"/>
          <a:ext cx="2106110" cy="2106455"/>
        </a:xfrm>
        <a:prstGeom prst="ellipse">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09366793-59FD-4A62-B868-AB6481A814A4}">
      <dsp:nvSpPr>
        <dsp:cNvPr id="0" name=""/>
        <dsp:cNvSpPr/>
      </dsp:nvSpPr>
      <dsp:spPr>
        <a:xfrm>
          <a:off x="9333605"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Professional Critical Thinking</a:t>
          </a:r>
        </a:p>
      </dsp:txBody>
      <dsp:txXfrm>
        <a:off x="9614943" y="1394081"/>
        <a:ext cx="1404447" cy="1404180"/>
      </dsp:txXfrm>
    </dsp:sp>
    <dsp:sp modelId="{CAEACDCA-061E-436F-A235-9E48B3EF6DE8}">
      <dsp:nvSpPr>
        <dsp:cNvPr id="0" name=""/>
        <dsp:cNvSpPr/>
      </dsp:nvSpPr>
      <dsp:spPr>
        <a:xfrm>
          <a:off x="9333605"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90000"/>
            </a:lnSpc>
            <a:spcBef>
              <a:spcPct val="0"/>
            </a:spcBef>
            <a:spcAft>
              <a:spcPct val="15000"/>
            </a:spcAft>
            <a:buFont typeface="Arial" panose="020B0604020202020204" pitchFamily="34" charset="0"/>
            <a:buNone/>
            <a:tabLst/>
          </a:pPr>
          <a:r>
            <a:rPr lang="en-US" sz="1800" kern="1200" dirty="0">
              <a:solidFill>
                <a:srgbClr val="7030A0"/>
              </a:solidFill>
            </a:rPr>
            <a:t>Automatically address limitations</a:t>
          </a:r>
        </a:p>
        <a:p>
          <a:pPr marL="0" lvl="1" indent="0" algn="l" defTabSz="800100">
            <a:lnSpc>
              <a:spcPct val="90000"/>
            </a:lnSpc>
            <a:spcBef>
              <a:spcPct val="0"/>
            </a:spcBef>
            <a:spcAft>
              <a:spcPct val="15000"/>
            </a:spcAft>
            <a:buNone/>
            <a:tabLst/>
          </a:pPr>
          <a:r>
            <a:rPr lang="en-US" sz="1800" kern="1200" dirty="0">
              <a:solidFill>
                <a:srgbClr val="7030A0"/>
              </a:solidFill>
            </a:rPr>
            <a:t>Seek new knowledge over time</a:t>
          </a:r>
        </a:p>
      </dsp:txBody>
      <dsp:txXfrm>
        <a:off x="9333605" y="3188209"/>
        <a:ext cx="1966002" cy="1154688"/>
      </dsp:txXfrm>
    </dsp:sp>
    <dsp:sp modelId="{AB60D09B-1424-4A65-A55B-5DCD098E75C0}">
      <dsp:nvSpPr>
        <dsp:cNvPr id="0" name=""/>
        <dsp:cNvSpPr/>
      </dsp:nvSpPr>
      <dsp:spPr>
        <a:xfrm rot="2700000">
          <a:off x="7086387" y="1043053"/>
          <a:ext cx="2105867" cy="2105867"/>
        </a:xfrm>
        <a:prstGeom prst="teardrop">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0AAB78B3-16DC-45B2-8EC4-FF9523080883}">
      <dsp:nvSpPr>
        <dsp:cNvPr id="0" name=""/>
        <dsp:cNvSpPr/>
      </dsp:nvSpPr>
      <dsp:spPr>
        <a:xfrm>
          <a:off x="7158001"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Competent Critical Thinking</a:t>
          </a:r>
        </a:p>
      </dsp:txBody>
      <dsp:txXfrm>
        <a:off x="7438218" y="1394081"/>
        <a:ext cx="1404447" cy="1404180"/>
      </dsp:txXfrm>
    </dsp:sp>
    <dsp:sp modelId="{25E8F789-2ECF-4273-9939-983AD78D5E64}">
      <dsp:nvSpPr>
        <dsp:cNvPr id="0" name=""/>
        <dsp:cNvSpPr/>
      </dsp:nvSpPr>
      <dsp:spPr>
        <a:xfrm>
          <a:off x="7158001"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90000"/>
            </a:lnSpc>
            <a:spcBef>
              <a:spcPct val="0"/>
            </a:spcBef>
            <a:spcAft>
              <a:spcPct val="15000"/>
            </a:spcAft>
            <a:buNone/>
            <a:tabLst/>
          </a:pPr>
          <a:r>
            <a:rPr lang="en-US" sz="1800" kern="1200" dirty="0">
              <a:solidFill>
                <a:srgbClr val="7030A0"/>
              </a:solidFill>
            </a:rPr>
            <a:t>Strong analysis</a:t>
          </a:r>
        </a:p>
        <a:p>
          <a:pPr marL="0" lvl="1" indent="0" algn="l" defTabSz="800100">
            <a:lnSpc>
              <a:spcPct val="90000"/>
            </a:lnSpc>
            <a:spcBef>
              <a:spcPct val="0"/>
            </a:spcBef>
            <a:spcAft>
              <a:spcPct val="15000"/>
            </a:spcAft>
            <a:buNone/>
            <a:tabLst/>
          </a:pPr>
          <a:r>
            <a:rPr lang="en-US" sz="1800" kern="1200" dirty="0">
              <a:solidFill>
                <a:srgbClr val="7030A0"/>
              </a:solidFill>
            </a:rPr>
            <a:t>Strong, well-founded conclusions</a:t>
          </a:r>
        </a:p>
      </dsp:txBody>
      <dsp:txXfrm>
        <a:off x="7158001" y="3188209"/>
        <a:ext cx="1966002" cy="1154688"/>
      </dsp:txXfrm>
    </dsp:sp>
    <dsp:sp modelId="{E4BDA37F-E70F-44A3-A450-112F3BCC0D81}">
      <dsp:nvSpPr>
        <dsp:cNvPr id="0" name=""/>
        <dsp:cNvSpPr/>
      </dsp:nvSpPr>
      <dsp:spPr>
        <a:xfrm rot="2700000">
          <a:off x="4910782" y="1043053"/>
          <a:ext cx="2105867" cy="2105867"/>
        </a:xfrm>
        <a:prstGeom prst="teardrop">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1FE5F7F2-5021-4E1B-831A-148E663A2A47}">
      <dsp:nvSpPr>
        <dsp:cNvPr id="0" name=""/>
        <dsp:cNvSpPr/>
      </dsp:nvSpPr>
      <dsp:spPr>
        <a:xfrm>
          <a:off x="4981275"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Emergent Critical Thinking</a:t>
          </a:r>
        </a:p>
      </dsp:txBody>
      <dsp:txXfrm>
        <a:off x="5261492" y="1394081"/>
        <a:ext cx="1404447" cy="1404180"/>
      </dsp:txXfrm>
    </dsp:sp>
    <dsp:sp modelId="{04674135-C34F-4DC9-8260-2F028F4CD1AC}">
      <dsp:nvSpPr>
        <dsp:cNvPr id="0" name=""/>
        <dsp:cNvSpPr/>
      </dsp:nvSpPr>
      <dsp:spPr>
        <a:xfrm>
          <a:off x="4981275"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90000"/>
            </a:lnSpc>
            <a:spcBef>
              <a:spcPct val="0"/>
            </a:spcBef>
            <a:spcAft>
              <a:spcPct val="15000"/>
            </a:spcAft>
            <a:buNone/>
            <a:tabLst/>
          </a:pPr>
          <a:r>
            <a:rPr lang="en-US" sz="1800" kern="1200" dirty="0">
              <a:solidFill>
                <a:srgbClr val="7030A0"/>
              </a:solidFill>
            </a:rPr>
            <a:t>Strong analysis</a:t>
          </a:r>
        </a:p>
        <a:p>
          <a:pPr marL="0" lvl="1" indent="0" algn="l" defTabSz="800100">
            <a:lnSpc>
              <a:spcPct val="90000"/>
            </a:lnSpc>
            <a:spcBef>
              <a:spcPct val="0"/>
            </a:spcBef>
            <a:spcAft>
              <a:spcPct val="15000"/>
            </a:spcAft>
            <a:buNone/>
            <a:tabLst/>
          </a:pPr>
          <a:r>
            <a:rPr lang="en-US" sz="1800" kern="1200" dirty="0">
              <a:solidFill>
                <a:srgbClr val="7030A0"/>
              </a:solidFill>
            </a:rPr>
            <a:t>Weak conclusions</a:t>
          </a:r>
        </a:p>
      </dsp:txBody>
      <dsp:txXfrm>
        <a:off x="4981275" y="3188209"/>
        <a:ext cx="1966002" cy="1154688"/>
      </dsp:txXfrm>
    </dsp:sp>
    <dsp:sp modelId="{2FE2BD73-2029-40DA-B233-1B68FE783C53}">
      <dsp:nvSpPr>
        <dsp:cNvPr id="0" name=""/>
        <dsp:cNvSpPr/>
      </dsp:nvSpPr>
      <dsp:spPr>
        <a:xfrm rot="2700000">
          <a:off x="2734057" y="1043053"/>
          <a:ext cx="2105867" cy="2105867"/>
        </a:xfrm>
        <a:prstGeom prst="teardrop">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E4A21770-E2D1-4C2F-B458-80A60E9C4701}">
      <dsp:nvSpPr>
        <dsp:cNvPr id="0" name=""/>
        <dsp:cNvSpPr/>
      </dsp:nvSpPr>
      <dsp:spPr>
        <a:xfrm>
          <a:off x="2804550"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Partial Critical Thinking</a:t>
          </a:r>
        </a:p>
      </dsp:txBody>
      <dsp:txXfrm>
        <a:off x="3085887" y="1394081"/>
        <a:ext cx="1404447" cy="1404180"/>
      </dsp:txXfrm>
    </dsp:sp>
    <dsp:sp modelId="{2B06F43D-885D-4263-BED2-C8BB0107B795}">
      <dsp:nvSpPr>
        <dsp:cNvPr id="0" name=""/>
        <dsp:cNvSpPr/>
      </dsp:nvSpPr>
      <dsp:spPr>
        <a:xfrm>
          <a:off x="2804550"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90000"/>
            </a:lnSpc>
            <a:spcBef>
              <a:spcPct val="0"/>
            </a:spcBef>
            <a:spcAft>
              <a:spcPct val="15000"/>
            </a:spcAft>
            <a:buNone/>
            <a:tabLst/>
          </a:pPr>
          <a:r>
            <a:rPr lang="en-US" sz="1800" kern="1200" dirty="0">
              <a:solidFill>
                <a:srgbClr val="7030A0"/>
              </a:solidFill>
            </a:rPr>
            <a:t>Weak analysis</a:t>
          </a:r>
        </a:p>
        <a:p>
          <a:pPr marL="0" lvl="1" indent="0" algn="l" defTabSz="800100">
            <a:lnSpc>
              <a:spcPct val="90000"/>
            </a:lnSpc>
            <a:spcBef>
              <a:spcPct val="0"/>
            </a:spcBef>
            <a:spcAft>
              <a:spcPct val="15000"/>
            </a:spcAft>
            <a:buNone/>
            <a:tabLst/>
          </a:pPr>
          <a:r>
            <a:rPr lang="en-US" sz="1800" kern="1200" dirty="0">
              <a:solidFill>
                <a:srgbClr val="7030A0"/>
              </a:solidFill>
            </a:rPr>
            <a:t>Overly strong conclusions</a:t>
          </a:r>
        </a:p>
      </dsp:txBody>
      <dsp:txXfrm>
        <a:off x="2804550" y="3188209"/>
        <a:ext cx="1966002" cy="1154688"/>
      </dsp:txXfrm>
    </dsp:sp>
    <dsp:sp modelId="{C30DDC4C-EE50-4BAB-B08B-15D75F61265A}">
      <dsp:nvSpPr>
        <dsp:cNvPr id="0" name=""/>
        <dsp:cNvSpPr/>
      </dsp:nvSpPr>
      <dsp:spPr>
        <a:xfrm rot="2700000">
          <a:off x="557331" y="1043053"/>
          <a:ext cx="2105867" cy="2105867"/>
        </a:xfrm>
        <a:prstGeom prst="teardrop">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E67670E8-69E9-4528-842C-81E0371195B8}">
      <dsp:nvSpPr>
        <dsp:cNvPr id="0" name=""/>
        <dsp:cNvSpPr/>
      </dsp:nvSpPr>
      <dsp:spPr>
        <a:xfrm>
          <a:off x="627824"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Little/No Critical Thinking</a:t>
          </a:r>
        </a:p>
      </dsp:txBody>
      <dsp:txXfrm>
        <a:off x="909162" y="1394081"/>
        <a:ext cx="1404447" cy="1404180"/>
      </dsp:txXfrm>
    </dsp:sp>
    <dsp:sp modelId="{35254546-8EA7-4318-8BF1-501BF86D94E6}">
      <dsp:nvSpPr>
        <dsp:cNvPr id="0" name=""/>
        <dsp:cNvSpPr/>
      </dsp:nvSpPr>
      <dsp:spPr>
        <a:xfrm>
          <a:off x="627824"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11113" lvl="1" indent="0" algn="l" defTabSz="800100">
            <a:lnSpc>
              <a:spcPct val="90000"/>
            </a:lnSpc>
            <a:spcBef>
              <a:spcPct val="0"/>
            </a:spcBef>
            <a:spcAft>
              <a:spcPct val="15000"/>
            </a:spcAft>
            <a:buNone/>
            <a:tabLst/>
          </a:pPr>
          <a:r>
            <a:rPr lang="en-US" sz="1800" kern="1200" dirty="0">
              <a:solidFill>
                <a:srgbClr val="7030A0"/>
              </a:solidFill>
            </a:rPr>
            <a:t>No analysis</a:t>
          </a:r>
        </a:p>
        <a:p>
          <a:pPr marL="0" lvl="1" indent="0" algn="l" defTabSz="800100">
            <a:lnSpc>
              <a:spcPct val="90000"/>
            </a:lnSpc>
            <a:spcBef>
              <a:spcPct val="0"/>
            </a:spcBef>
            <a:spcAft>
              <a:spcPct val="15000"/>
            </a:spcAft>
            <a:buFont typeface="Arial" panose="020B0604020202020204" pitchFamily="34" charset="0"/>
            <a:buNone/>
            <a:tabLst/>
          </a:pPr>
          <a:r>
            <a:rPr lang="en-US" sz="1800" kern="1200" dirty="0">
              <a:solidFill>
                <a:srgbClr val="7030A0"/>
              </a:solidFill>
            </a:rPr>
            <a:t>Weak or no conclusions</a:t>
          </a:r>
        </a:p>
      </dsp:txBody>
      <dsp:txXfrm>
        <a:off x="627824" y="3188209"/>
        <a:ext cx="1966002" cy="11546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451F3E-84C7-427B-B1D2-684805950E21}">
      <dsp:nvSpPr>
        <dsp:cNvPr id="0" name=""/>
        <dsp:cNvSpPr/>
      </dsp:nvSpPr>
      <dsp:spPr>
        <a:xfrm>
          <a:off x="9264111" y="1042943"/>
          <a:ext cx="2106110" cy="2106455"/>
        </a:xfrm>
        <a:prstGeom prst="ellipse">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09366793-59FD-4A62-B868-AB6481A814A4}">
      <dsp:nvSpPr>
        <dsp:cNvPr id="0" name=""/>
        <dsp:cNvSpPr/>
      </dsp:nvSpPr>
      <dsp:spPr>
        <a:xfrm>
          <a:off x="9333605"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Professional Critical Thinking</a:t>
          </a:r>
        </a:p>
      </dsp:txBody>
      <dsp:txXfrm>
        <a:off x="9614943" y="1394081"/>
        <a:ext cx="1404447" cy="1404180"/>
      </dsp:txXfrm>
    </dsp:sp>
    <dsp:sp modelId="{CAEACDCA-061E-436F-A235-9E48B3EF6DE8}">
      <dsp:nvSpPr>
        <dsp:cNvPr id="0" name=""/>
        <dsp:cNvSpPr/>
      </dsp:nvSpPr>
      <dsp:spPr>
        <a:xfrm>
          <a:off x="9333605"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90000"/>
            </a:lnSpc>
            <a:spcBef>
              <a:spcPct val="0"/>
            </a:spcBef>
            <a:spcAft>
              <a:spcPct val="15000"/>
            </a:spcAft>
            <a:buFont typeface="Arial" panose="020B0604020202020204" pitchFamily="34" charset="0"/>
            <a:buNone/>
            <a:tabLst/>
          </a:pPr>
          <a:r>
            <a:rPr lang="en-US" sz="1800" kern="1200" dirty="0">
              <a:solidFill>
                <a:schemeClr val="bg1"/>
              </a:solidFill>
            </a:rPr>
            <a:t>Automatically address limitations</a:t>
          </a:r>
        </a:p>
        <a:p>
          <a:pPr marL="0" lvl="1" indent="0" algn="l" defTabSz="800100">
            <a:lnSpc>
              <a:spcPct val="90000"/>
            </a:lnSpc>
            <a:spcBef>
              <a:spcPct val="0"/>
            </a:spcBef>
            <a:spcAft>
              <a:spcPct val="15000"/>
            </a:spcAft>
            <a:buNone/>
            <a:tabLst/>
          </a:pPr>
          <a:r>
            <a:rPr lang="en-US" sz="1800" kern="1200" dirty="0">
              <a:solidFill>
                <a:schemeClr val="bg1"/>
              </a:solidFill>
            </a:rPr>
            <a:t>Seek new knowledge over time</a:t>
          </a:r>
        </a:p>
      </dsp:txBody>
      <dsp:txXfrm>
        <a:off x="9333605" y="3188209"/>
        <a:ext cx="1966002" cy="1154688"/>
      </dsp:txXfrm>
    </dsp:sp>
    <dsp:sp modelId="{AB60D09B-1424-4A65-A55B-5DCD098E75C0}">
      <dsp:nvSpPr>
        <dsp:cNvPr id="0" name=""/>
        <dsp:cNvSpPr/>
      </dsp:nvSpPr>
      <dsp:spPr>
        <a:xfrm rot="2700000">
          <a:off x="7086387" y="1043053"/>
          <a:ext cx="2105867" cy="2105867"/>
        </a:xfrm>
        <a:prstGeom prst="teardrop">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0AAB78B3-16DC-45B2-8EC4-FF9523080883}">
      <dsp:nvSpPr>
        <dsp:cNvPr id="0" name=""/>
        <dsp:cNvSpPr/>
      </dsp:nvSpPr>
      <dsp:spPr>
        <a:xfrm>
          <a:off x="7158001"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Competent Critical Thinking</a:t>
          </a:r>
        </a:p>
      </dsp:txBody>
      <dsp:txXfrm>
        <a:off x="7438218" y="1394081"/>
        <a:ext cx="1404447" cy="1404180"/>
      </dsp:txXfrm>
    </dsp:sp>
    <dsp:sp modelId="{25E8F789-2ECF-4273-9939-983AD78D5E64}">
      <dsp:nvSpPr>
        <dsp:cNvPr id="0" name=""/>
        <dsp:cNvSpPr/>
      </dsp:nvSpPr>
      <dsp:spPr>
        <a:xfrm>
          <a:off x="7158001"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90000"/>
            </a:lnSpc>
            <a:spcBef>
              <a:spcPct val="0"/>
            </a:spcBef>
            <a:spcAft>
              <a:spcPct val="15000"/>
            </a:spcAft>
            <a:buNone/>
            <a:tabLst/>
          </a:pPr>
          <a:r>
            <a:rPr lang="en-US" sz="1800" kern="1200" dirty="0">
              <a:solidFill>
                <a:schemeClr val="bg1"/>
              </a:solidFill>
            </a:rPr>
            <a:t>Strong analysis</a:t>
          </a:r>
        </a:p>
        <a:p>
          <a:pPr marL="0" lvl="1" indent="0" algn="l" defTabSz="800100">
            <a:lnSpc>
              <a:spcPct val="90000"/>
            </a:lnSpc>
            <a:spcBef>
              <a:spcPct val="0"/>
            </a:spcBef>
            <a:spcAft>
              <a:spcPct val="15000"/>
            </a:spcAft>
            <a:buNone/>
            <a:tabLst/>
          </a:pPr>
          <a:r>
            <a:rPr lang="en-US" sz="1800" kern="1200" dirty="0">
              <a:solidFill>
                <a:schemeClr val="bg1"/>
              </a:solidFill>
            </a:rPr>
            <a:t>Strong, well-founded conclusions</a:t>
          </a:r>
        </a:p>
      </dsp:txBody>
      <dsp:txXfrm>
        <a:off x="7158001" y="3188209"/>
        <a:ext cx="1966002" cy="1154688"/>
      </dsp:txXfrm>
    </dsp:sp>
    <dsp:sp modelId="{E4BDA37F-E70F-44A3-A450-112F3BCC0D81}">
      <dsp:nvSpPr>
        <dsp:cNvPr id="0" name=""/>
        <dsp:cNvSpPr/>
      </dsp:nvSpPr>
      <dsp:spPr>
        <a:xfrm rot="2700000">
          <a:off x="4910782" y="1043053"/>
          <a:ext cx="2105867" cy="2105867"/>
        </a:xfrm>
        <a:prstGeom prst="teardrop">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1FE5F7F2-5021-4E1B-831A-148E663A2A47}">
      <dsp:nvSpPr>
        <dsp:cNvPr id="0" name=""/>
        <dsp:cNvSpPr/>
      </dsp:nvSpPr>
      <dsp:spPr>
        <a:xfrm>
          <a:off x="4981275"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Emergent Critical Thinking</a:t>
          </a:r>
        </a:p>
      </dsp:txBody>
      <dsp:txXfrm>
        <a:off x="5261492" y="1394081"/>
        <a:ext cx="1404447" cy="1404180"/>
      </dsp:txXfrm>
    </dsp:sp>
    <dsp:sp modelId="{04674135-C34F-4DC9-8260-2F028F4CD1AC}">
      <dsp:nvSpPr>
        <dsp:cNvPr id="0" name=""/>
        <dsp:cNvSpPr/>
      </dsp:nvSpPr>
      <dsp:spPr>
        <a:xfrm>
          <a:off x="4981275"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90000"/>
            </a:lnSpc>
            <a:spcBef>
              <a:spcPct val="0"/>
            </a:spcBef>
            <a:spcAft>
              <a:spcPct val="15000"/>
            </a:spcAft>
            <a:buNone/>
            <a:tabLst/>
          </a:pPr>
          <a:r>
            <a:rPr lang="en-US" sz="1800" kern="1200" dirty="0">
              <a:solidFill>
                <a:schemeClr val="bg1"/>
              </a:solidFill>
            </a:rPr>
            <a:t>Strong analysis</a:t>
          </a:r>
        </a:p>
        <a:p>
          <a:pPr marL="0" lvl="1" indent="0" algn="l" defTabSz="800100">
            <a:lnSpc>
              <a:spcPct val="90000"/>
            </a:lnSpc>
            <a:spcBef>
              <a:spcPct val="0"/>
            </a:spcBef>
            <a:spcAft>
              <a:spcPct val="15000"/>
            </a:spcAft>
            <a:buNone/>
            <a:tabLst/>
          </a:pPr>
          <a:r>
            <a:rPr lang="en-US" sz="1800" kern="1200" dirty="0">
              <a:solidFill>
                <a:schemeClr val="bg1"/>
              </a:solidFill>
            </a:rPr>
            <a:t>Weak conclusions</a:t>
          </a:r>
        </a:p>
      </dsp:txBody>
      <dsp:txXfrm>
        <a:off x="4981275" y="3188209"/>
        <a:ext cx="1966002" cy="1154688"/>
      </dsp:txXfrm>
    </dsp:sp>
    <dsp:sp modelId="{2FE2BD73-2029-40DA-B233-1B68FE783C53}">
      <dsp:nvSpPr>
        <dsp:cNvPr id="0" name=""/>
        <dsp:cNvSpPr/>
      </dsp:nvSpPr>
      <dsp:spPr>
        <a:xfrm rot="2700000">
          <a:off x="2734057" y="1043053"/>
          <a:ext cx="2105867" cy="2105867"/>
        </a:xfrm>
        <a:prstGeom prst="teardrop">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E4A21770-E2D1-4C2F-B458-80A60E9C4701}">
      <dsp:nvSpPr>
        <dsp:cNvPr id="0" name=""/>
        <dsp:cNvSpPr/>
      </dsp:nvSpPr>
      <dsp:spPr>
        <a:xfrm>
          <a:off x="2804550"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Partial Critical Thinking</a:t>
          </a:r>
        </a:p>
      </dsp:txBody>
      <dsp:txXfrm>
        <a:off x="3085887" y="1394081"/>
        <a:ext cx="1404447" cy="1404180"/>
      </dsp:txXfrm>
    </dsp:sp>
    <dsp:sp modelId="{2B06F43D-885D-4263-BED2-C8BB0107B795}">
      <dsp:nvSpPr>
        <dsp:cNvPr id="0" name=""/>
        <dsp:cNvSpPr/>
      </dsp:nvSpPr>
      <dsp:spPr>
        <a:xfrm>
          <a:off x="2804550"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90000"/>
            </a:lnSpc>
            <a:spcBef>
              <a:spcPct val="0"/>
            </a:spcBef>
            <a:spcAft>
              <a:spcPct val="15000"/>
            </a:spcAft>
            <a:buNone/>
            <a:tabLst/>
          </a:pPr>
          <a:r>
            <a:rPr lang="en-US" sz="1800" kern="1200" dirty="0">
              <a:solidFill>
                <a:schemeClr val="bg1"/>
              </a:solidFill>
            </a:rPr>
            <a:t>Weak analysis</a:t>
          </a:r>
        </a:p>
        <a:p>
          <a:pPr marL="0" lvl="1" indent="0" algn="l" defTabSz="800100">
            <a:lnSpc>
              <a:spcPct val="90000"/>
            </a:lnSpc>
            <a:spcBef>
              <a:spcPct val="0"/>
            </a:spcBef>
            <a:spcAft>
              <a:spcPct val="15000"/>
            </a:spcAft>
            <a:buNone/>
            <a:tabLst/>
          </a:pPr>
          <a:r>
            <a:rPr lang="en-US" sz="1800" kern="1200" dirty="0">
              <a:solidFill>
                <a:schemeClr val="bg1"/>
              </a:solidFill>
            </a:rPr>
            <a:t>Overly strong conclusions</a:t>
          </a:r>
        </a:p>
      </dsp:txBody>
      <dsp:txXfrm>
        <a:off x="2804550" y="3188209"/>
        <a:ext cx="1966002" cy="1154688"/>
      </dsp:txXfrm>
    </dsp:sp>
    <dsp:sp modelId="{C30DDC4C-EE50-4BAB-B08B-15D75F61265A}">
      <dsp:nvSpPr>
        <dsp:cNvPr id="0" name=""/>
        <dsp:cNvSpPr/>
      </dsp:nvSpPr>
      <dsp:spPr>
        <a:xfrm rot="2700000">
          <a:off x="557331" y="1043053"/>
          <a:ext cx="2105867" cy="2105867"/>
        </a:xfrm>
        <a:prstGeom prst="teardrop">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E67670E8-69E9-4528-842C-81E0371195B8}">
      <dsp:nvSpPr>
        <dsp:cNvPr id="0" name=""/>
        <dsp:cNvSpPr/>
      </dsp:nvSpPr>
      <dsp:spPr>
        <a:xfrm>
          <a:off x="627824"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Little/No Critical Thinking</a:t>
          </a:r>
        </a:p>
      </dsp:txBody>
      <dsp:txXfrm>
        <a:off x="909162" y="1394081"/>
        <a:ext cx="1404447" cy="1404180"/>
      </dsp:txXfrm>
    </dsp:sp>
    <dsp:sp modelId="{35254546-8EA7-4318-8BF1-501BF86D94E6}">
      <dsp:nvSpPr>
        <dsp:cNvPr id="0" name=""/>
        <dsp:cNvSpPr/>
      </dsp:nvSpPr>
      <dsp:spPr>
        <a:xfrm>
          <a:off x="627824"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11113" lvl="1" indent="0" algn="l" defTabSz="800100">
            <a:lnSpc>
              <a:spcPct val="90000"/>
            </a:lnSpc>
            <a:spcBef>
              <a:spcPct val="0"/>
            </a:spcBef>
            <a:spcAft>
              <a:spcPct val="15000"/>
            </a:spcAft>
            <a:buNone/>
            <a:tabLst/>
          </a:pPr>
          <a:r>
            <a:rPr lang="en-US" sz="1800" kern="1200" dirty="0">
              <a:solidFill>
                <a:schemeClr val="bg1"/>
              </a:solidFill>
            </a:rPr>
            <a:t>No analysis</a:t>
          </a:r>
        </a:p>
        <a:p>
          <a:pPr marL="0" lvl="1" indent="0" algn="l" defTabSz="800100">
            <a:lnSpc>
              <a:spcPct val="90000"/>
            </a:lnSpc>
            <a:spcBef>
              <a:spcPct val="0"/>
            </a:spcBef>
            <a:spcAft>
              <a:spcPct val="15000"/>
            </a:spcAft>
            <a:buFont typeface="Arial" panose="020B0604020202020204" pitchFamily="34" charset="0"/>
            <a:buNone/>
            <a:tabLst/>
          </a:pPr>
          <a:r>
            <a:rPr lang="en-US" sz="1800" kern="1200" dirty="0">
              <a:solidFill>
                <a:schemeClr val="bg1"/>
              </a:solidFill>
            </a:rPr>
            <a:t>Weak or no conclusions</a:t>
          </a:r>
        </a:p>
      </dsp:txBody>
      <dsp:txXfrm>
        <a:off x="627824" y="3188209"/>
        <a:ext cx="1966002" cy="11546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451F3E-84C7-427B-B1D2-684805950E21}">
      <dsp:nvSpPr>
        <dsp:cNvPr id="0" name=""/>
        <dsp:cNvSpPr/>
      </dsp:nvSpPr>
      <dsp:spPr>
        <a:xfrm>
          <a:off x="9264111" y="1042943"/>
          <a:ext cx="2106110" cy="2106455"/>
        </a:xfrm>
        <a:prstGeom prst="ellipse">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09366793-59FD-4A62-B868-AB6481A814A4}">
      <dsp:nvSpPr>
        <dsp:cNvPr id="0" name=""/>
        <dsp:cNvSpPr/>
      </dsp:nvSpPr>
      <dsp:spPr>
        <a:xfrm>
          <a:off x="9333605"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Professional Critical Thinking</a:t>
          </a:r>
        </a:p>
      </dsp:txBody>
      <dsp:txXfrm>
        <a:off x="9614943" y="1394081"/>
        <a:ext cx="1404447" cy="1404180"/>
      </dsp:txXfrm>
    </dsp:sp>
    <dsp:sp modelId="{CAEACDCA-061E-436F-A235-9E48B3EF6DE8}">
      <dsp:nvSpPr>
        <dsp:cNvPr id="0" name=""/>
        <dsp:cNvSpPr/>
      </dsp:nvSpPr>
      <dsp:spPr>
        <a:xfrm>
          <a:off x="9333605"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90000"/>
            </a:lnSpc>
            <a:spcBef>
              <a:spcPct val="0"/>
            </a:spcBef>
            <a:spcAft>
              <a:spcPct val="15000"/>
            </a:spcAft>
            <a:buFont typeface="Arial" panose="020B0604020202020204" pitchFamily="34" charset="0"/>
            <a:buNone/>
            <a:tabLst/>
          </a:pPr>
          <a:r>
            <a:rPr lang="en-US" sz="1800" kern="1200" dirty="0">
              <a:solidFill>
                <a:schemeClr val="bg1"/>
              </a:solidFill>
            </a:rPr>
            <a:t>Automatically address limitations</a:t>
          </a:r>
        </a:p>
        <a:p>
          <a:pPr marL="0" lvl="1" indent="0" algn="l" defTabSz="800100">
            <a:lnSpc>
              <a:spcPct val="90000"/>
            </a:lnSpc>
            <a:spcBef>
              <a:spcPct val="0"/>
            </a:spcBef>
            <a:spcAft>
              <a:spcPct val="15000"/>
            </a:spcAft>
            <a:buNone/>
            <a:tabLst/>
          </a:pPr>
          <a:r>
            <a:rPr lang="en-US" sz="1800" kern="1200" dirty="0">
              <a:solidFill>
                <a:schemeClr val="bg1"/>
              </a:solidFill>
            </a:rPr>
            <a:t>Seek new knowledge over time</a:t>
          </a:r>
        </a:p>
      </dsp:txBody>
      <dsp:txXfrm>
        <a:off x="9333605" y="3188209"/>
        <a:ext cx="1966002" cy="1154688"/>
      </dsp:txXfrm>
    </dsp:sp>
    <dsp:sp modelId="{AB60D09B-1424-4A65-A55B-5DCD098E75C0}">
      <dsp:nvSpPr>
        <dsp:cNvPr id="0" name=""/>
        <dsp:cNvSpPr/>
      </dsp:nvSpPr>
      <dsp:spPr>
        <a:xfrm rot="2700000">
          <a:off x="7086387" y="1043053"/>
          <a:ext cx="2105867" cy="2105867"/>
        </a:xfrm>
        <a:prstGeom prst="teardrop">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0AAB78B3-16DC-45B2-8EC4-FF9523080883}">
      <dsp:nvSpPr>
        <dsp:cNvPr id="0" name=""/>
        <dsp:cNvSpPr/>
      </dsp:nvSpPr>
      <dsp:spPr>
        <a:xfrm>
          <a:off x="7158001"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Competent Critical Thinking</a:t>
          </a:r>
        </a:p>
      </dsp:txBody>
      <dsp:txXfrm>
        <a:off x="7438218" y="1394081"/>
        <a:ext cx="1404447" cy="1404180"/>
      </dsp:txXfrm>
    </dsp:sp>
    <dsp:sp modelId="{25E8F789-2ECF-4273-9939-983AD78D5E64}">
      <dsp:nvSpPr>
        <dsp:cNvPr id="0" name=""/>
        <dsp:cNvSpPr/>
      </dsp:nvSpPr>
      <dsp:spPr>
        <a:xfrm>
          <a:off x="7158001"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90000"/>
            </a:lnSpc>
            <a:spcBef>
              <a:spcPct val="0"/>
            </a:spcBef>
            <a:spcAft>
              <a:spcPct val="15000"/>
            </a:spcAft>
            <a:buNone/>
            <a:tabLst/>
          </a:pPr>
          <a:r>
            <a:rPr lang="en-US" sz="1800" kern="1200" dirty="0">
              <a:solidFill>
                <a:schemeClr val="bg1"/>
              </a:solidFill>
            </a:rPr>
            <a:t>Strong analysis</a:t>
          </a:r>
        </a:p>
        <a:p>
          <a:pPr marL="0" lvl="1" indent="0" algn="l" defTabSz="800100">
            <a:lnSpc>
              <a:spcPct val="90000"/>
            </a:lnSpc>
            <a:spcBef>
              <a:spcPct val="0"/>
            </a:spcBef>
            <a:spcAft>
              <a:spcPct val="15000"/>
            </a:spcAft>
            <a:buNone/>
            <a:tabLst/>
          </a:pPr>
          <a:r>
            <a:rPr lang="en-US" sz="1800" kern="1200" dirty="0">
              <a:solidFill>
                <a:schemeClr val="bg1"/>
              </a:solidFill>
            </a:rPr>
            <a:t>Strong, well-founded conclusions</a:t>
          </a:r>
        </a:p>
      </dsp:txBody>
      <dsp:txXfrm>
        <a:off x="7158001" y="3188209"/>
        <a:ext cx="1966002" cy="1154688"/>
      </dsp:txXfrm>
    </dsp:sp>
    <dsp:sp modelId="{E4BDA37F-E70F-44A3-A450-112F3BCC0D81}">
      <dsp:nvSpPr>
        <dsp:cNvPr id="0" name=""/>
        <dsp:cNvSpPr/>
      </dsp:nvSpPr>
      <dsp:spPr>
        <a:xfrm rot="2700000">
          <a:off x="4910782" y="1043053"/>
          <a:ext cx="2105867" cy="2105867"/>
        </a:xfrm>
        <a:prstGeom prst="teardrop">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1FE5F7F2-5021-4E1B-831A-148E663A2A47}">
      <dsp:nvSpPr>
        <dsp:cNvPr id="0" name=""/>
        <dsp:cNvSpPr/>
      </dsp:nvSpPr>
      <dsp:spPr>
        <a:xfrm>
          <a:off x="4981275"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Emergent Critical Thinking</a:t>
          </a:r>
        </a:p>
      </dsp:txBody>
      <dsp:txXfrm>
        <a:off x="5261492" y="1394081"/>
        <a:ext cx="1404447" cy="1404180"/>
      </dsp:txXfrm>
    </dsp:sp>
    <dsp:sp modelId="{04674135-C34F-4DC9-8260-2F028F4CD1AC}">
      <dsp:nvSpPr>
        <dsp:cNvPr id="0" name=""/>
        <dsp:cNvSpPr/>
      </dsp:nvSpPr>
      <dsp:spPr>
        <a:xfrm>
          <a:off x="4981275"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90000"/>
            </a:lnSpc>
            <a:spcBef>
              <a:spcPct val="0"/>
            </a:spcBef>
            <a:spcAft>
              <a:spcPct val="15000"/>
            </a:spcAft>
            <a:buNone/>
            <a:tabLst/>
          </a:pPr>
          <a:r>
            <a:rPr lang="en-US" sz="1800" kern="1200" dirty="0">
              <a:solidFill>
                <a:schemeClr val="bg1"/>
              </a:solidFill>
            </a:rPr>
            <a:t>Strong analysis</a:t>
          </a:r>
        </a:p>
        <a:p>
          <a:pPr marL="0" lvl="1" indent="0" algn="l" defTabSz="800100">
            <a:lnSpc>
              <a:spcPct val="90000"/>
            </a:lnSpc>
            <a:spcBef>
              <a:spcPct val="0"/>
            </a:spcBef>
            <a:spcAft>
              <a:spcPct val="15000"/>
            </a:spcAft>
            <a:buNone/>
            <a:tabLst/>
          </a:pPr>
          <a:r>
            <a:rPr lang="en-US" sz="1800" kern="1200" dirty="0">
              <a:solidFill>
                <a:schemeClr val="bg1"/>
              </a:solidFill>
            </a:rPr>
            <a:t>Weak conclusions</a:t>
          </a:r>
        </a:p>
      </dsp:txBody>
      <dsp:txXfrm>
        <a:off x="4981275" y="3188209"/>
        <a:ext cx="1966002" cy="1154688"/>
      </dsp:txXfrm>
    </dsp:sp>
    <dsp:sp modelId="{2FE2BD73-2029-40DA-B233-1B68FE783C53}">
      <dsp:nvSpPr>
        <dsp:cNvPr id="0" name=""/>
        <dsp:cNvSpPr/>
      </dsp:nvSpPr>
      <dsp:spPr>
        <a:xfrm rot="2700000">
          <a:off x="2734057" y="1043053"/>
          <a:ext cx="2105867" cy="2105867"/>
        </a:xfrm>
        <a:prstGeom prst="teardrop">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E4A21770-E2D1-4C2F-B458-80A60E9C4701}">
      <dsp:nvSpPr>
        <dsp:cNvPr id="0" name=""/>
        <dsp:cNvSpPr/>
      </dsp:nvSpPr>
      <dsp:spPr>
        <a:xfrm>
          <a:off x="2804550"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Partial Critical Thinking</a:t>
          </a:r>
        </a:p>
      </dsp:txBody>
      <dsp:txXfrm>
        <a:off x="3085887" y="1394081"/>
        <a:ext cx="1404447" cy="1404180"/>
      </dsp:txXfrm>
    </dsp:sp>
    <dsp:sp modelId="{2B06F43D-885D-4263-BED2-C8BB0107B795}">
      <dsp:nvSpPr>
        <dsp:cNvPr id="0" name=""/>
        <dsp:cNvSpPr/>
      </dsp:nvSpPr>
      <dsp:spPr>
        <a:xfrm>
          <a:off x="2804550"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90000"/>
            </a:lnSpc>
            <a:spcBef>
              <a:spcPct val="0"/>
            </a:spcBef>
            <a:spcAft>
              <a:spcPct val="15000"/>
            </a:spcAft>
            <a:buNone/>
            <a:tabLst/>
          </a:pPr>
          <a:r>
            <a:rPr lang="en-US" sz="1800" kern="1200" dirty="0">
              <a:solidFill>
                <a:schemeClr val="bg1"/>
              </a:solidFill>
            </a:rPr>
            <a:t>Weak analysis</a:t>
          </a:r>
        </a:p>
        <a:p>
          <a:pPr marL="0" lvl="1" indent="0" algn="l" defTabSz="800100">
            <a:lnSpc>
              <a:spcPct val="90000"/>
            </a:lnSpc>
            <a:spcBef>
              <a:spcPct val="0"/>
            </a:spcBef>
            <a:spcAft>
              <a:spcPct val="15000"/>
            </a:spcAft>
            <a:buNone/>
            <a:tabLst/>
          </a:pPr>
          <a:r>
            <a:rPr lang="en-US" sz="1800" kern="1200" dirty="0">
              <a:solidFill>
                <a:schemeClr val="bg1"/>
              </a:solidFill>
            </a:rPr>
            <a:t>Overly strong conclusions</a:t>
          </a:r>
        </a:p>
      </dsp:txBody>
      <dsp:txXfrm>
        <a:off x="2804550" y="3188209"/>
        <a:ext cx="1966002" cy="1154688"/>
      </dsp:txXfrm>
    </dsp:sp>
    <dsp:sp modelId="{C30DDC4C-EE50-4BAB-B08B-15D75F61265A}">
      <dsp:nvSpPr>
        <dsp:cNvPr id="0" name=""/>
        <dsp:cNvSpPr/>
      </dsp:nvSpPr>
      <dsp:spPr>
        <a:xfrm rot="2700000">
          <a:off x="557331" y="1043053"/>
          <a:ext cx="2105867" cy="2105867"/>
        </a:xfrm>
        <a:prstGeom prst="teardrop">
          <a:avLst>
            <a:gd name="adj" fmla="val 100000"/>
          </a:avLst>
        </a:prstGeom>
        <a:gradFill rotWithShape="0">
          <a:gsLst>
            <a:gs pos="0">
              <a:schemeClr val="accent4">
                <a:hueOff val="0"/>
                <a:satOff val="0"/>
                <a:lumOff val="0"/>
                <a:alphaOff val="0"/>
                <a:tint val="75000"/>
                <a:shade val="95000"/>
                <a:satMod val="175000"/>
              </a:schemeClr>
            </a:gs>
            <a:gs pos="12000">
              <a:schemeClr val="accent4">
                <a:hueOff val="0"/>
                <a:satOff val="0"/>
                <a:lumOff val="0"/>
                <a:alphaOff val="0"/>
                <a:tint val="90000"/>
                <a:shade val="90000"/>
                <a:satMod val="150000"/>
              </a:schemeClr>
            </a:gs>
            <a:gs pos="100000">
              <a:schemeClr val="accent4">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4">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E67670E8-69E9-4528-842C-81E0371195B8}">
      <dsp:nvSpPr>
        <dsp:cNvPr id="0" name=""/>
        <dsp:cNvSpPr/>
      </dsp:nvSpPr>
      <dsp:spPr>
        <a:xfrm>
          <a:off x="627824" y="1113171"/>
          <a:ext cx="1966002" cy="1966000"/>
        </a:xfrm>
        <a:prstGeom prst="ellipse">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Little/No Critical Thinking</a:t>
          </a:r>
        </a:p>
      </dsp:txBody>
      <dsp:txXfrm>
        <a:off x="909162" y="1394081"/>
        <a:ext cx="1404447" cy="1404180"/>
      </dsp:txXfrm>
    </dsp:sp>
    <dsp:sp modelId="{35254546-8EA7-4318-8BF1-501BF86D94E6}">
      <dsp:nvSpPr>
        <dsp:cNvPr id="0" name=""/>
        <dsp:cNvSpPr/>
      </dsp:nvSpPr>
      <dsp:spPr>
        <a:xfrm>
          <a:off x="627824" y="3188209"/>
          <a:ext cx="1966002" cy="1154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11113" lvl="1" indent="0" algn="l" defTabSz="800100">
            <a:lnSpc>
              <a:spcPct val="90000"/>
            </a:lnSpc>
            <a:spcBef>
              <a:spcPct val="0"/>
            </a:spcBef>
            <a:spcAft>
              <a:spcPct val="15000"/>
            </a:spcAft>
            <a:buNone/>
            <a:tabLst/>
          </a:pPr>
          <a:r>
            <a:rPr lang="en-US" sz="1800" kern="1200" dirty="0">
              <a:solidFill>
                <a:schemeClr val="bg1"/>
              </a:solidFill>
            </a:rPr>
            <a:t>No analysis</a:t>
          </a:r>
        </a:p>
        <a:p>
          <a:pPr marL="0" lvl="1" indent="0" algn="l" defTabSz="800100">
            <a:lnSpc>
              <a:spcPct val="90000"/>
            </a:lnSpc>
            <a:spcBef>
              <a:spcPct val="0"/>
            </a:spcBef>
            <a:spcAft>
              <a:spcPct val="15000"/>
            </a:spcAft>
            <a:buFont typeface="Arial" panose="020B0604020202020204" pitchFamily="34" charset="0"/>
            <a:buNone/>
            <a:tabLst/>
          </a:pPr>
          <a:r>
            <a:rPr lang="en-US" sz="1800" kern="1200" dirty="0">
              <a:solidFill>
                <a:schemeClr val="bg1"/>
              </a:solidFill>
            </a:rPr>
            <a:t>Weak or no conclusions</a:t>
          </a:r>
        </a:p>
      </dsp:txBody>
      <dsp:txXfrm>
        <a:off x="627824" y="3188209"/>
        <a:ext cx="1966002" cy="11546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341AF1-E109-403E-BDE6-0E3158D06D6D}">
      <dsp:nvSpPr>
        <dsp:cNvPr id="0" name=""/>
        <dsp:cNvSpPr/>
      </dsp:nvSpPr>
      <dsp:spPr>
        <a:xfrm>
          <a:off x="5038" y="528"/>
          <a:ext cx="2203152" cy="1321891"/>
        </a:xfrm>
        <a:prstGeom prst="roundRect">
          <a:avLst>
            <a:gd name="adj" fmla="val 10000"/>
          </a:avLst>
        </a:prstGeom>
        <a:gradFill rotWithShape="0">
          <a:gsLst>
            <a:gs pos="0">
              <a:schemeClr val="accent1">
                <a:hueOff val="0"/>
                <a:satOff val="0"/>
                <a:lumOff val="0"/>
                <a:alphaOff val="0"/>
                <a:tint val="75000"/>
                <a:shade val="95000"/>
                <a:satMod val="175000"/>
              </a:schemeClr>
            </a:gs>
            <a:gs pos="12000">
              <a:schemeClr val="accent1">
                <a:hueOff val="0"/>
                <a:satOff val="0"/>
                <a:lumOff val="0"/>
                <a:alphaOff val="0"/>
                <a:tint val="90000"/>
                <a:shade val="90000"/>
                <a:satMod val="150000"/>
              </a:schemeClr>
            </a:gs>
            <a:gs pos="100000">
              <a:schemeClr val="accent1">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kern="1200" dirty="0"/>
            <a:t>Level 1</a:t>
          </a:r>
          <a:br>
            <a:rPr lang="en-US" sz="2300" b="0" kern="1200" dirty="0"/>
          </a:br>
          <a:r>
            <a:rPr lang="en-US" sz="2300" b="0" kern="1200" dirty="0"/>
            <a:t>Little/No</a:t>
          </a:r>
          <a:br>
            <a:rPr lang="en-US" sz="2300" b="0" kern="1200" dirty="0"/>
          </a:br>
          <a:r>
            <a:rPr lang="en-US" sz="2300" b="0" kern="1200" dirty="0"/>
            <a:t>Critical Thinking</a:t>
          </a:r>
        </a:p>
      </dsp:txBody>
      <dsp:txXfrm>
        <a:off x="43755" y="39245"/>
        <a:ext cx="2125718" cy="1244457"/>
      </dsp:txXfrm>
    </dsp:sp>
    <dsp:sp modelId="{BAD41133-345C-48E2-8F21-18CB8F960A04}">
      <dsp:nvSpPr>
        <dsp:cNvPr id="0" name=""/>
        <dsp:cNvSpPr/>
      </dsp:nvSpPr>
      <dsp:spPr>
        <a:xfrm>
          <a:off x="2428506" y="388283"/>
          <a:ext cx="467068" cy="546381"/>
        </a:xfrm>
        <a:prstGeom prst="rightArrow">
          <a:avLst>
            <a:gd name="adj1" fmla="val 60000"/>
            <a:gd name="adj2" fmla="val 50000"/>
          </a:avLst>
        </a:prstGeom>
        <a:gradFill rotWithShape="0">
          <a:gsLst>
            <a:gs pos="0">
              <a:schemeClr val="accent1">
                <a:tint val="60000"/>
                <a:hueOff val="0"/>
                <a:satOff val="0"/>
                <a:lumOff val="0"/>
                <a:alphaOff val="0"/>
                <a:tint val="75000"/>
                <a:shade val="95000"/>
                <a:satMod val="175000"/>
              </a:schemeClr>
            </a:gs>
            <a:gs pos="12000">
              <a:schemeClr val="accent1">
                <a:tint val="60000"/>
                <a:hueOff val="0"/>
                <a:satOff val="0"/>
                <a:lumOff val="0"/>
                <a:alphaOff val="0"/>
                <a:tint val="90000"/>
                <a:shade val="90000"/>
                <a:satMod val="150000"/>
              </a:schemeClr>
            </a:gs>
            <a:gs pos="100000">
              <a:schemeClr val="accent1">
                <a:tint val="60000"/>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1">
              <a:tint val="60000"/>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428506" y="497559"/>
        <a:ext cx="326948" cy="327829"/>
      </dsp:txXfrm>
    </dsp:sp>
    <dsp:sp modelId="{68951444-3080-4594-825F-D6D846E21CA8}">
      <dsp:nvSpPr>
        <dsp:cNvPr id="0" name=""/>
        <dsp:cNvSpPr/>
      </dsp:nvSpPr>
      <dsp:spPr>
        <a:xfrm>
          <a:off x="3089451" y="528"/>
          <a:ext cx="2203152" cy="1321891"/>
        </a:xfrm>
        <a:prstGeom prst="roundRect">
          <a:avLst>
            <a:gd name="adj" fmla="val 10000"/>
          </a:avLst>
        </a:prstGeom>
        <a:gradFill rotWithShape="0">
          <a:gsLst>
            <a:gs pos="0">
              <a:schemeClr val="accent1">
                <a:hueOff val="0"/>
                <a:satOff val="0"/>
                <a:lumOff val="0"/>
                <a:alphaOff val="0"/>
                <a:tint val="75000"/>
                <a:shade val="95000"/>
                <a:satMod val="175000"/>
              </a:schemeClr>
            </a:gs>
            <a:gs pos="12000">
              <a:schemeClr val="accent1">
                <a:hueOff val="0"/>
                <a:satOff val="0"/>
                <a:lumOff val="0"/>
                <a:alphaOff val="0"/>
                <a:tint val="90000"/>
                <a:shade val="90000"/>
                <a:satMod val="150000"/>
              </a:schemeClr>
            </a:gs>
            <a:gs pos="100000">
              <a:schemeClr val="accent1">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kern="1200" dirty="0"/>
            <a:t>Level 2</a:t>
          </a:r>
          <a:br>
            <a:rPr lang="en-US" sz="2300" b="0" kern="1200" dirty="0"/>
          </a:br>
          <a:r>
            <a:rPr lang="en-US" sz="2300" b="0" kern="1200" dirty="0"/>
            <a:t>Partial</a:t>
          </a:r>
          <a:br>
            <a:rPr lang="en-US" sz="2300" b="0" kern="1200" dirty="0"/>
          </a:br>
          <a:r>
            <a:rPr lang="en-US" sz="2300" b="0" kern="1200" dirty="0"/>
            <a:t>Critical Thinking</a:t>
          </a:r>
          <a:endParaRPr lang="en-US" sz="2300" kern="1200" dirty="0"/>
        </a:p>
      </dsp:txBody>
      <dsp:txXfrm>
        <a:off x="3128168" y="39245"/>
        <a:ext cx="2125718" cy="1244457"/>
      </dsp:txXfrm>
    </dsp:sp>
    <dsp:sp modelId="{4DE5ED26-63B3-4C1D-AB59-5F1CE67AFE43}">
      <dsp:nvSpPr>
        <dsp:cNvPr id="0" name=""/>
        <dsp:cNvSpPr/>
      </dsp:nvSpPr>
      <dsp:spPr>
        <a:xfrm>
          <a:off x="5512919" y="388283"/>
          <a:ext cx="467068" cy="546381"/>
        </a:xfrm>
        <a:prstGeom prst="rightArrow">
          <a:avLst>
            <a:gd name="adj1" fmla="val 60000"/>
            <a:gd name="adj2" fmla="val 50000"/>
          </a:avLst>
        </a:prstGeom>
        <a:gradFill rotWithShape="0">
          <a:gsLst>
            <a:gs pos="0">
              <a:schemeClr val="accent1">
                <a:tint val="60000"/>
                <a:hueOff val="0"/>
                <a:satOff val="0"/>
                <a:lumOff val="0"/>
                <a:alphaOff val="0"/>
                <a:tint val="75000"/>
                <a:shade val="95000"/>
                <a:satMod val="175000"/>
              </a:schemeClr>
            </a:gs>
            <a:gs pos="12000">
              <a:schemeClr val="accent1">
                <a:tint val="60000"/>
                <a:hueOff val="0"/>
                <a:satOff val="0"/>
                <a:lumOff val="0"/>
                <a:alphaOff val="0"/>
                <a:tint val="90000"/>
                <a:shade val="90000"/>
                <a:satMod val="150000"/>
              </a:schemeClr>
            </a:gs>
            <a:gs pos="100000">
              <a:schemeClr val="accent1">
                <a:tint val="60000"/>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1">
              <a:tint val="60000"/>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512919" y="497559"/>
        <a:ext cx="326948" cy="327829"/>
      </dsp:txXfrm>
    </dsp:sp>
    <dsp:sp modelId="{FF963C21-9E32-43DD-B407-757346ECFD5B}">
      <dsp:nvSpPr>
        <dsp:cNvPr id="0" name=""/>
        <dsp:cNvSpPr/>
      </dsp:nvSpPr>
      <dsp:spPr>
        <a:xfrm>
          <a:off x="6173864" y="528"/>
          <a:ext cx="2203152" cy="1321891"/>
        </a:xfrm>
        <a:prstGeom prst="roundRect">
          <a:avLst>
            <a:gd name="adj" fmla="val 10000"/>
          </a:avLst>
        </a:prstGeom>
        <a:gradFill rotWithShape="0">
          <a:gsLst>
            <a:gs pos="0">
              <a:schemeClr val="accent1">
                <a:hueOff val="0"/>
                <a:satOff val="0"/>
                <a:lumOff val="0"/>
                <a:alphaOff val="0"/>
                <a:tint val="75000"/>
                <a:shade val="95000"/>
                <a:satMod val="175000"/>
              </a:schemeClr>
            </a:gs>
            <a:gs pos="12000">
              <a:schemeClr val="accent1">
                <a:hueOff val="0"/>
                <a:satOff val="0"/>
                <a:lumOff val="0"/>
                <a:alphaOff val="0"/>
                <a:tint val="90000"/>
                <a:shade val="90000"/>
                <a:satMod val="150000"/>
              </a:schemeClr>
            </a:gs>
            <a:gs pos="100000">
              <a:schemeClr val="accent1">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kern="1200" dirty="0"/>
            <a:t>Level 3</a:t>
          </a:r>
          <a:br>
            <a:rPr lang="en-US" sz="2300" b="0" kern="1200" dirty="0"/>
          </a:br>
          <a:r>
            <a:rPr lang="en-US" sz="2300" b="0" kern="1200" dirty="0"/>
            <a:t>Emergent</a:t>
          </a:r>
          <a:br>
            <a:rPr lang="en-US" sz="2300" b="0" kern="1200" dirty="0"/>
          </a:br>
          <a:r>
            <a:rPr lang="en-US" sz="2300" b="0" kern="1200" dirty="0"/>
            <a:t>Critical Thinking</a:t>
          </a:r>
          <a:endParaRPr lang="en-US" sz="2300" kern="1200" dirty="0"/>
        </a:p>
      </dsp:txBody>
      <dsp:txXfrm>
        <a:off x="6212581" y="39245"/>
        <a:ext cx="2125718" cy="1244457"/>
      </dsp:txXfrm>
    </dsp:sp>
    <dsp:sp modelId="{67C270AC-862C-4A55-9E70-5B7CE9661C87}">
      <dsp:nvSpPr>
        <dsp:cNvPr id="0" name=""/>
        <dsp:cNvSpPr/>
      </dsp:nvSpPr>
      <dsp:spPr>
        <a:xfrm>
          <a:off x="8597332" y="388283"/>
          <a:ext cx="467068" cy="546381"/>
        </a:xfrm>
        <a:prstGeom prst="rightArrow">
          <a:avLst>
            <a:gd name="adj1" fmla="val 60000"/>
            <a:gd name="adj2" fmla="val 50000"/>
          </a:avLst>
        </a:prstGeom>
        <a:gradFill rotWithShape="0">
          <a:gsLst>
            <a:gs pos="0">
              <a:schemeClr val="accent1">
                <a:tint val="60000"/>
                <a:hueOff val="0"/>
                <a:satOff val="0"/>
                <a:lumOff val="0"/>
                <a:alphaOff val="0"/>
                <a:tint val="75000"/>
                <a:shade val="95000"/>
                <a:satMod val="175000"/>
              </a:schemeClr>
            </a:gs>
            <a:gs pos="12000">
              <a:schemeClr val="accent1">
                <a:tint val="60000"/>
                <a:hueOff val="0"/>
                <a:satOff val="0"/>
                <a:lumOff val="0"/>
                <a:alphaOff val="0"/>
                <a:tint val="90000"/>
                <a:shade val="90000"/>
                <a:satMod val="150000"/>
              </a:schemeClr>
            </a:gs>
            <a:gs pos="100000">
              <a:schemeClr val="accent1">
                <a:tint val="60000"/>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1">
              <a:tint val="60000"/>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8597332" y="497559"/>
        <a:ext cx="326948" cy="327829"/>
      </dsp:txXfrm>
    </dsp:sp>
    <dsp:sp modelId="{D71DE524-EE83-43E4-A701-73ABF677ED3A}">
      <dsp:nvSpPr>
        <dsp:cNvPr id="0" name=""/>
        <dsp:cNvSpPr/>
      </dsp:nvSpPr>
      <dsp:spPr>
        <a:xfrm>
          <a:off x="9258277" y="528"/>
          <a:ext cx="2203152" cy="1321891"/>
        </a:xfrm>
        <a:prstGeom prst="roundRect">
          <a:avLst>
            <a:gd name="adj" fmla="val 10000"/>
          </a:avLst>
        </a:prstGeom>
        <a:gradFill rotWithShape="0">
          <a:gsLst>
            <a:gs pos="0">
              <a:schemeClr val="accent1">
                <a:hueOff val="0"/>
                <a:satOff val="0"/>
                <a:lumOff val="0"/>
                <a:alphaOff val="0"/>
                <a:tint val="75000"/>
                <a:shade val="95000"/>
                <a:satMod val="175000"/>
              </a:schemeClr>
            </a:gs>
            <a:gs pos="12000">
              <a:schemeClr val="accent1">
                <a:hueOff val="0"/>
                <a:satOff val="0"/>
                <a:lumOff val="0"/>
                <a:alphaOff val="0"/>
                <a:tint val="90000"/>
                <a:shade val="90000"/>
                <a:satMod val="150000"/>
              </a:schemeClr>
            </a:gs>
            <a:gs pos="100000">
              <a:schemeClr val="accent1">
                <a:hueOff val="0"/>
                <a:satOff val="0"/>
                <a:lumOff val="0"/>
                <a:alphaOff val="0"/>
                <a:tint val="100000"/>
                <a:shade val="75000"/>
                <a:satMod val="150000"/>
              </a:schemeClr>
            </a:gs>
          </a:gsLst>
          <a:lin ang="16200000" scaled="1"/>
        </a:gradFill>
        <a:ln>
          <a:noFill/>
        </a:ln>
        <a:effectLst/>
        <a:scene3d>
          <a:camera prst="orthographicFront">
            <a:rot lat="0" lon="0" rev="0"/>
          </a:camera>
          <a:lightRig rig="freezing" dir="t">
            <a:rot lat="0" lon="0" rev="6000000"/>
          </a:lightRig>
        </a:scene3d>
        <a:sp3d contourW="12700" prstMaterial="dkEdge">
          <a:bevelT w="44450" h="25400"/>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Level 4</a:t>
          </a:r>
          <a:br>
            <a:rPr lang="en-US" sz="2300" kern="1200" dirty="0"/>
          </a:br>
          <a:r>
            <a:rPr lang="en-US" sz="2300" kern="1200" dirty="0"/>
            <a:t>Competent</a:t>
          </a:r>
          <a:br>
            <a:rPr lang="en-US" sz="2300" kern="1200" dirty="0"/>
          </a:br>
          <a:r>
            <a:rPr lang="en-US" sz="2300" kern="1200" dirty="0"/>
            <a:t>Critical Thinking</a:t>
          </a:r>
        </a:p>
      </dsp:txBody>
      <dsp:txXfrm>
        <a:off x="9296994" y="39245"/>
        <a:ext cx="2125718" cy="1244457"/>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6">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DF475FB-F1D2-3A3F-235E-F73A6C15AFA6}"/>
              </a:ext>
            </a:extLst>
          </p:cNvPr>
          <p:cNvSpPr>
            <a:spLocks noGrp="1"/>
          </p:cNvSpPr>
          <p:nvPr>
            <p:ph type="hdr" sz="quarter"/>
          </p:nvPr>
        </p:nvSpPr>
        <p:spPr>
          <a:xfrm>
            <a:off x="0" y="0"/>
            <a:ext cx="3035300" cy="46513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FC8FA3E-9A14-5656-B555-6F760F99EA4A}"/>
              </a:ext>
            </a:extLst>
          </p:cNvPr>
          <p:cNvSpPr>
            <a:spLocks noGrp="1"/>
          </p:cNvSpPr>
          <p:nvPr>
            <p:ph type="dt" sz="quarter" idx="1"/>
          </p:nvPr>
        </p:nvSpPr>
        <p:spPr>
          <a:xfrm>
            <a:off x="3967163" y="0"/>
            <a:ext cx="3035300" cy="465138"/>
          </a:xfrm>
          <a:prstGeom prst="rect">
            <a:avLst/>
          </a:prstGeom>
        </p:spPr>
        <p:txBody>
          <a:bodyPr vert="horz" lIns="91440" tIns="45720" rIns="91440" bIns="45720" rtlCol="0"/>
          <a:lstStyle>
            <a:lvl1pPr algn="r">
              <a:defRPr sz="1200"/>
            </a:lvl1pPr>
          </a:lstStyle>
          <a:p>
            <a:fld id="{5A254E2E-1BE6-4DD7-937A-482935B1793B}" type="datetimeFigureOut">
              <a:rPr lang="en-US" smtClean="0"/>
              <a:t>9/8/2026</a:t>
            </a:fld>
            <a:endParaRPr lang="en-US"/>
          </a:p>
        </p:txBody>
      </p:sp>
      <p:sp>
        <p:nvSpPr>
          <p:cNvPr id="4" name="Footer Placeholder 3">
            <a:extLst>
              <a:ext uri="{FF2B5EF4-FFF2-40B4-BE49-F238E27FC236}">
                <a16:creationId xmlns:a16="http://schemas.microsoft.com/office/drawing/2014/main" id="{46265966-8D1B-BA39-D39D-CB91152B00D0}"/>
              </a:ext>
            </a:extLst>
          </p:cNvPr>
          <p:cNvSpPr>
            <a:spLocks noGrp="1"/>
          </p:cNvSpPr>
          <p:nvPr>
            <p:ph type="ftr" sz="quarter" idx="2"/>
          </p:nvPr>
        </p:nvSpPr>
        <p:spPr>
          <a:xfrm>
            <a:off x="0" y="8824913"/>
            <a:ext cx="3035300" cy="46513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F7D0A1C-DAFF-51C7-6C24-4187C28AB6EF}"/>
              </a:ext>
            </a:extLst>
          </p:cNvPr>
          <p:cNvSpPr>
            <a:spLocks noGrp="1"/>
          </p:cNvSpPr>
          <p:nvPr>
            <p:ph type="sldNum" sz="quarter" idx="3"/>
          </p:nvPr>
        </p:nvSpPr>
        <p:spPr>
          <a:xfrm>
            <a:off x="3967163" y="8824913"/>
            <a:ext cx="3035300" cy="465137"/>
          </a:xfrm>
          <a:prstGeom prst="rect">
            <a:avLst/>
          </a:prstGeom>
        </p:spPr>
        <p:txBody>
          <a:bodyPr vert="horz" lIns="91440" tIns="45720" rIns="91440" bIns="45720" rtlCol="0" anchor="b"/>
          <a:lstStyle>
            <a:lvl1pPr algn="r">
              <a:defRPr sz="1200"/>
            </a:lvl1pPr>
          </a:lstStyle>
          <a:p>
            <a:fld id="{9321A186-B5AD-4811-8986-974A70DD4BC0}" type="slidenum">
              <a:rPr lang="en-US" smtClean="0"/>
              <a:t>‹#›</a:t>
            </a:fld>
            <a:endParaRPr lang="en-US"/>
          </a:p>
        </p:txBody>
      </p:sp>
    </p:spTree>
    <p:extLst>
      <p:ext uri="{BB962C8B-B14F-4D97-AF65-F5344CB8AC3E}">
        <p14:creationId xmlns:p14="http://schemas.microsoft.com/office/powerpoint/2010/main" val="314618025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5088" cy="466116"/>
          </a:xfrm>
          <a:prstGeom prst="rect">
            <a:avLst/>
          </a:prstGeom>
        </p:spPr>
        <p:txBody>
          <a:bodyPr vert="horz" lIns="93094" tIns="46548" rIns="93094" bIns="46548" rtlCol="0"/>
          <a:lstStyle>
            <a:lvl1pPr algn="l">
              <a:defRPr sz="1200"/>
            </a:lvl1pPr>
          </a:lstStyle>
          <a:p>
            <a:endParaRPr lang="en-US"/>
          </a:p>
        </p:txBody>
      </p:sp>
      <p:sp>
        <p:nvSpPr>
          <p:cNvPr id="3" name="Date Placeholder 2"/>
          <p:cNvSpPr>
            <a:spLocks noGrp="1"/>
          </p:cNvSpPr>
          <p:nvPr>
            <p:ph type="dt" idx="1"/>
          </p:nvPr>
        </p:nvSpPr>
        <p:spPr>
          <a:xfrm>
            <a:off x="3967341" y="1"/>
            <a:ext cx="3035088" cy="466116"/>
          </a:xfrm>
          <a:prstGeom prst="rect">
            <a:avLst/>
          </a:prstGeom>
        </p:spPr>
        <p:txBody>
          <a:bodyPr vert="horz" lIns="93094" tIns="46548" rIns="93094" bIns="46548" rtlCol="0"/>
          <a:lstStyle>
            <a:lvl1pPr algn="r">
              <a:defRPr sz="1200"/>
            </a:lvl1pPr>
          </a:lstStyle>
          <a:p>
            <a:fld id="{8DA92424-CD1C-4208-821E-8C84F52224AA}" type="datetimeFigureOut">
              <a:rPr lang="en-US" smtClean="0"/>
              <a:t>9/8/2026</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094" tIns="46548" rIns="93094" bIns="46548" rtlCol="0" anchor="ctr"/>
          <a:lstStyle/>
          <a:p>
            <a:endParaRPr lang="en-US"/>
          </a:p>
        </p:txBody>
      </p:sp>
      <p:sp>
        <p:nvSpPr>
          <p:cNvPr id="5" name="Notes Placeholder 4"/>
          <p:cNvSpPr>
            <a:spLocks noGrp="1"/>
          </p:cNvSpPr>
          <p:nvPr>
            <p:ph type="body" sz="quarter" idx="3"/>
          </p:nvPr>
        </p:nvSpPr>
        <p:spPr>
          <a:xfrm>
            <a:off x="700405" y="4470838"/>
            <a:ext cx="5603240" cy="3657957"/>
          </a:xfrm>
          <a:prstGeom prst="rect">
            <a:avLst/>
          </a:prstGeom>
        </p:spPr>
        <p:txBody>
          <a:bodyPr vert="horz" lIns="93094" tIns="46548" rIns="93094" bIns="4654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7"/>
            <a:ext cx="3035088" cy="466115"/>
          </a:xfrm>
          <a:prstGeom prst="rect">
            <a:avLst/>
          </a:prstGeom>
        </p:spPr>
        <p:txBody>
          <a:bodyPr vert="horz" lIns="93094" tIns="46548" rIns="93094" bIns="46548"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7"/>
            <a:ext cx="3035088" cy="466115"/>
          </a:xfrm>
          <a:prstGeom prst="rect">
            <a:avLst/>
          </a:prstGeom>
        </p:spPr>
        <p:txBody>
          <a:bodyPr vert="horz" lIns="93094" tIns="46548" rIns="93094" bIns="46548" rtlCol="0" anchor="b"/>
          <a:lstStyle>
            <a:lvl1pPr algn="r">
              <a:defRPr sz="1200"/>
            </a:lvl1pPr>
          </a:lstStyle>
          <a:p>
            <a:fld id="{4429AD28-360E-4D03-A8F8-444988547784}" type="slidenum">
              <a:rPr lang="en-US" smtClean="0"/>
              <a:t>‹#›</a:t>
            </a:fld>
            <a:endParaRPr lang="en-US"/>
          </a:p>
        </p:txBody>
      </p:sp>
    </p:spTree>
    <p:extLst>
      <p:ext uri="{BB962C8B-B14F-4D97-AF65-F5344CB8AC3E}">
        <p14:creationId xmlns:p14="http://schemas.microsoft.com/office/powerpoint/2010/main" val="41276755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49647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1DBB0-A175-8C0F-DD83-0E83EDF207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15ACEA-84A4-189E-3BBA-95CA0D13FE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D6163A-3A9C-408D-3CE1-E43A7A2EE75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98219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FE246-32B9-A884-4BA8-F7B37E0B65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0A2E39-BE86-B12E-B270-3DA26F38BD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BA8770-364C-7F2A-4010-517BFAE318B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69605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575F5-F924-91E6-8221-25177C24CF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7A196B-A264-E3A5-72AA-CB42B942BB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4F1CB-EBD2-077D-2A72-BFF0C976AF6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45334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335F1-5CC7-8589-9AEC-895266416F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628296-0BD9-F407-9F09-E09CA6E466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9E6406-0617-E7D1-2B64-CE6271796FE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3139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F9647A-3E31-3A41-A4E9-ABE8D6F99CD0}" type="slidenum">
              <a:rPr lang="en-US" smtClean="0"/>
              <a:t>8</a:t>
            </a:fld>
            <a:endParaRPr lang="en-US"/>
          </a:p>
        </p:txBody>
      </p:sp>
    </p:spTree>
    <p:extLst>
      <p:ext uri="{BB962C8B-B14F-4D97-AF65-F5344CB8AC3E}">
        <p14:creationId xmlns:p14="http://schemas.microsoft.com/office/powerpoint/2010/main" val="781519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12059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280570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9133832" y="0"/>
            <a:ext cx="3058168" cy="6858000"/>
          </a:xfrm>
          <a:prstGeom prst="rect">
            <a:avLst/>
          </a:prstGeom>
        </p:spPr>
      </p:pic>
      <p:sp>
        <p:nvSpPr>
          <p:cNvPr id="3" name="Subtitle 2"/>
          <p:cNvSpPr>
            <a:spLocks noGrp="1"/>
          </p:cNvSpPr>
          <p:nvPr>
            <p:ph type="subTitle" idx="1"/>
          </p:nvPr>
        </p:nvSpPr>
        <p:spPr>
          <a:xfrm>
            <a:off x="3251200" y="3581400"/>
            <a:ext cx="52832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6" name="Title 15"/>
          <p:cNvSpPr>
            <a:spLocks noGrp="1"/>
          </p:cNvSpPr>
          <p:nvPr>
            <p:ph type="title"/>
          </p:nvPr>
        </p:nvSpPr>
        <p:spPr>
          <a:xfrm>
            <a:off x="3251200" y="1447800"/>
            <a:ext cx="5283200" cy="2133600"/>
          </a:xfrm>
        </p:spPr>
        <p:txBody>
          <a:bodyPr anchor="b"/>
          <a:lstStyle/>
          <a:p>
            <a:r>
              <a:rPr lang="en-US"/>
              <a:t>Click to edit Master title style</a:t>
            </a:r>
            <a:endParaRPr lang="en-US" dirty="0"/>
          </a:p>
        </p:txBody>
      </p:sp>
      <p:sp>
        <p:nvSpPr>
          <p:cNvPr id="13" name="Date Placeholder 12"/>
          <p:cNvSpPr>
            <a:spLocks noGrp="1"/>
          </p:cNvSpPr>
          <p:nvPr>
            <p:ph type="dt" sz="half" idx="10"/>
          </p:nvPr>
        </p:nvSpPr>
        <p:spPr>
          <a:xfrm>
            <a:off x="4777318" y="6426202"/>
            <a:ext cx="3759199" cy="126999"/>
          </a:xfrm>
        </p:spPr>
        <p:txBody>
          <a:bodyPr/>
          <a:lstStyle/>
          <a:p>
            <a:endParaRPr lang="en-US"/>
          </a:p>
        </p:txBody>
      </p:sp>
      <p:sp>
        <p:nvSpPr>
          <p:cNvPr id="14" name="Slide Number Placeholder 13"/>
          <p:cNvSpPr>
            <a:spLocks noGrp="1"/>
          </p:cNvSpPr>
          <p:nvPr>
            <p:ph type="sldNum" sz="quarter" idx="11"/>
          </p:nvPr>
        </p:nvSpPr>
        <p:spPr>
          <a:xfrm>
            <a:off x="8553301" y="6400800"/>
            <a:ext cx="609600" cy="152400"/>
          </a:xfrm>
        </p:spPr>
        <p:txBody>
          <a:bodyPr/>
          <a:lstStyle>
            <a:lvl1pPr algn="r">
              <a:defRPr/>
            </a:lvl1pPr>
          </a:lstStyle>
          <a:p>
            <a:fld id="{A48C6908-02E7-422B-BB78-B7F4F9207E25}" type="slidenum">
              <a:rPr lang="en-US" smtClean="0"/>
              <a:t>‹#›</a:t>
            </a:fld>
            <a:endParaRPr lang="en-US"/>
          </a:p>
        </p:txBody>
      </p:sp>
      <p:sp>
        <p:nvSpPr>
          <p:cNvPr id="15" name="Footer Placeholder 14"/>
          <p:cNvSpPr>
            <a:spLocks noGrp="1"/>
          </p:cNvSpPr>
          <p:nvPr>
            <p:ph type="ftr" sz="quarter" idx="12"/>
          </p:nvPr>
        </p:nvSpPr>
        <p:spPr>
          <a:xfrm>
            <a:off x="4775201" y="6296248"/>
            <a:ext cx="3761316" cy="152400"/>
          </a:xfrm>
        </p:spPr>
        <p:txBody>
          <a:bodyPr/>
          <a:lstStyle/>
          <a:p>
            <a:endParaRPr lang="en-US"/>
          </a:p>
        </p:txBody>
      </p:sp>
    </p:spTree>
    <p:extLst>
      <p:ext uri="{BB962C8B-B14F-4D97-AF65-F5344CB8AC3E}">
        <p14:creationId xmlns:p14="http://schemas.microsoft.com/office/powerpoint/2010/main" val="894788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457201"/>
            <a:ext cx="4876800" cy="5714999"/>
          </a:xfrm>
        </p:spPr>
        <p:txBody>
          <a:bodyPr anchor="t"/>
          <a:lstStyle>
            <a:lvl1pPr>
              <a:defRPr sz="3200"/>
            </a:lvl1pPr>
            <a:lvl2pPr>
              <a:defRPr sz="2400"/>
            </a:lvl2pPr>
            <a:lvl3pPr>
              <a:defRPr sz="2000"/>
            </a:lvl3pPr>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15"/>
          <p:cNvSpPr>
            <a:spLocks noGrp="1"/>
          </p:cNvSpPr>
          <p:nvPr>
            <p:ph type="title"/>
          </p:nvPr>
        </p:nvSpPr>
        <p:spPr>
          <a:xfrm>
            <a:off x="6502400" y="457200"/>
            <a:ext cx="3759200" cy="4953000"/>
          </a:xfrm>
        </p:spPr>
        <p:txBody>
          <a:bodyPr>
            <a:normAutofit/>
          </a:bodyPr>
          <a:lstStyle>
            <a:lvl1pPr>
              <a:defRPr sz="4800"/>
            </a:lvl1pPr>
          </a:lstStyle>
          <a:p>
            <a:r>
              <a:rPr lang="en-US"/>
              <a:t>Click to edit Master title style</a:t>
            </a:r>
            <a:endParaRPr lang="en-US" dirty="0"/>
          </a:p>
        </p:txBody>
      </p:sp>
    </p:spTree>
    <p:extLst>
      <p:ext uri="{BB962C8B-B14F-4D97-AF65-F5344CB8AC3E}">
        <p14:creationId xmlns:p14="http://schemas.microsoft.com/office/powerpoint/2010/main" val="706562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9144000" y="0"/>
            <a:ext cx="3058168" cy="6858000"/>
          </a:xfrm>
          <a:prstGeom prst="rect">
            <a:avLst/>
          </a:prstGeom>
        </p:spPr>
      </p:pic>
      <p:sp>
        <p:nvSpPr>
          <p:cNvPr id="15" name="Title 14"/>
          <p:cNvSpPr>
            <a:spLocks noGrp="1"/>
          </p:cNvSpPr>
          <p:nvPr>
            <p:ph type="title"/>
          </p:nvPr>
        </p:nvSpPr>
        <p:spPr>
          <a:xfrm>
            <a:off x="609600" y="1828800"/>
            <a:ext cx="4267200" cy="1752600"/>
          </a:xfrm>
        </p:spPr>
        <p:txBody>
          <a:bodyPr anchor="b">
            <a:noAutofit/>
          </a:bodyPr>
          <a:lstStyle>
            <a:lvl1pPr>
              <a:defRPr sz="4400"/>
            </a:lvl1pPr>
          </a:lstStyle>
          <a:p>
            <a:r>
              <a:rPr lang="en-US"/>
              <a:t>Click to edit Master title style</a:t>
            </a:r>
            <a:endParaRPr lang="en-US" dirty="0"/>
          </a:p>
        </p:txBody>
      </p:sp>
      <p:sp>
        <p:nvSpPr>
          <p:cNvPr id="3" name="Text Placeholder 2"/>
          <p:cNvSpPr>
            <a:spLocks noGrp="1"/>
          </p:cNvSpPr>
          <p:nvPr>
            <p:ph type="body" sz="quarter" idx="13"/>
          </p:nvPr>
        </p:nvSpPr>
        <p:spPr>
          <a:xfrm>
            <a:off x="609601" y="3578225"/>
            <a:ext cx="4267527"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n-US"/>
              <a:t>Click to edit Master text styles</a:t>
            </a:r>
          </a:p>
        </p:txBody>
      </p:sp>
    </p:spTree>
    <p:extLst>
      <p:ext uri="{BB962C8B-B14F-4D97-AF65-F5344CB8AC3E}">
        <p14:creationId xmlns:p14="http://schemas.microsoft.com/office/powerpoint/2010/main" val="399660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3429000"/>
            <a:ext cx="41656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600" y="457200"/>
            <a:ext cx="41656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p:cNvSpPr>
            <a:spLocks noGrp="1"/>
          </p:cNvSpPr>
          <p:nvPr>
            <p:ph type="title"/>
          </p:nvPr>
        </p:nvSpPr>
        <p:spPr>
          <a:xfrm>
            <a:off x="6502400" y="457201"/>
            <a:ext cx="3759200" cy="5714999"/>
          </a:xfrm>
        </p:spPr>
        <p:txBody>
          <a:bodyPr/>
          <a:lstStyle/>
          <a:p>
            <a:r>
              <a:rPr lang="en-US"/>
              <a:t>Click to edit Master title style</a:t>
            </a:r>
          </a:p>
        </p:txBody>
      </p:sp>
    </p:spTree>
    <p:extLst>
      <p:ext uri="{BB962C8B-B14F-4D97-AF65-F5344CB8AC3E}">
        <p14:creationId xmlns:p14="http://schemas.microsoft.com/office/powerpoint/2010/main" val="3496335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275238"/>
            <a:ext cx="47752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675288"/>
            <a:ext cx="47752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599" y="3429000"/>
            <a:ext cx="47752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9599" y="3840162"/>
            <a:ext cx="47752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p:cNvSpPr>
            <a:spLocks noGrp="1"/>
          </p:cNvSpPr>
          <p:nvPr>
            <p:ph type="title"/>
          </p:nvPr>
        </p:nvSpPr>
        <p:spPr>
          <a:xfrm>
            <a:off x="6502400" y="457201"/>
            <a:ext cx="3759200" cy="5714999"/>
          </a:xfrm>
        </p:spPr>
        <p:txBody>
          <a:bodyPr/>
          <a:lstStyle/>
          <a:p>
            <a:r>
              <a:rPr lang="en-US"/>
              <a:t>Click to edit Master title style</a:t>
            </a:r>
          </a:p>
        </p:txBody>
      </p:sp>
    </p:spTree>
    <p:extLst>
      <p:ext uri="{BB962C8B-B14F-4D97-AF65-F5344CB8AC3E}">
        <p14:creationId xmlns:p14="http://schemas.microsoft.com/office/powerpoint/2010/main" val="3459863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78400" y="457200"/>
            <a:ext cx="5283200" cy="4953000"/>
          </a:xfrm>
        </p:spPr>
        <p:txBody>
          <a:bodyPr>
            <a:normAutofit/>
          </a:bodyPr>
          <a:lstStyle>
            <a:lvl1pPr>
              <a:defRPr sz="4800"/>
            </a:lvl1pPr>
          </a:lstStyle>
          <a:p>
            <a:r>
              <a:rPr lang="en-US"/>
              <a:t>Click to edit Master title style</a:t>
            </a:r>
            <a:endParaRPr lang="en-US" dirty="0"/>
          </a:p>
        </p:txBody>
      </p:sp>
    </p:spTree>
    <p:extLst>
      <p:ext uri="{BB962C8B-B14F-4D97-AF65-F5344CB8AC3E}">
        <p14:creationId xmlns:p14="http://schemas.microsoft.com/office/powerpoint/2010/main" val="1457612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endParaRPr lang="en-US"/>
          </a:p>
        </p:txBody>
      </p:sp>
      <p:sp>
        <p:nvSpPr>
          <p:cNvPr id="9" name="Slide Number Placeholder 8"/>
          <p:cNvSpPr>
            <a:spLocks noGrp="1"/>
          </p:cNvSpPr>
          <p:nvPr>
            <p:ph type="sldNum" sz="quarter" idx="11"/>
          </p:nvPr>
        </p:nvSpPr>
        <p:spPr/>
        <p:txBody>
          <a:bodyPr/>
          <a:lstStyle/>
          <a:p>
            <a:fld id="{A48C6908-02E7-422B-BB78-B7F4F9207E25}"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89033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08800" y="1676401"/>
            <a:ext cx="3352800" cy="1874837"/>
          </a:xfrm>
        </p:spPr>
        <p:txBody>
          <a:bodyPr anchor="b">
            <a:normAutofit/>
          </a:bodyPr>
          <a:lstStyle>
            <a:lvl1pPr algn="r">
              <a:defRPr sz="2000" b="0">
                <a:effectLst/>
              </a:defRPr>
            </a:lvl1pPr>
          </a:lstStyle>
          <a:p>
            <a:r>
              <a:rPr lang="en-US"/>
              <a:t>Click to edit Master title style</a:t>
            </a:r>
            <a:endParaRPr lang="en-US" dirty="0"/>
          </a:p>
        </p:txBody>
      </p:sp>
      <p:sp>
        <p:nvSpPr>
          <p:cNvPr id="3" name="Content Placeholder 2"/>
          <p:cNvSpPr>
            <a:spLocks noGrp="1"/>
          </p:cNvSpPr>
          <p:nvPr>
            <p:ph idx="1"/>
          </p:nvPr>
        </p:nvSpPr>
        <p:spPr>
          <a:xfrm>
            <a:off x="406400" y="1676400"/>
            <a:ext cx="6266688"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3"/>
          <p:cNvSpPr>
            <a:spLocks noGrp="1"/>
          </p:cNvSpPr>
          <p:nvPr>
            <p:ph type="body" sz="half" idx="2"/>
          </p:nvPr>
        </p:nvSpPr>
        <p:spPr>
          <a:xfrm>
            <a:off x="7315200" y="3552372"/>
            <a:ext cx="29464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90571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06401" y="1676400"/>
            <a:ext cx="6262623"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1" name="Title 1"/>
          <p:cNvSpPr>
            <a:spLocks noGrp="1"/>
          </p:cNvSpPr>
          <p:nvPr>
            <p:ph type="title"/>
          </p:nvPr>
        </p:nvSpPr>
        <p:spPr>
          <a:xfrm>
            <a:off x="6908800" y="1676400"/>
            <a:ext cx="3352800" cy="1875972"/>
          </a:xfrm>
        </p:spPr>
        <p:txBody>
          <a:bodyPr anchor="b">
            <a:normAutofit/>
          </a:bodyPr>
          <a:lstStyle>
            <a:lvl1pPr algn="r">
              <a:defRPr sz="2000" b="0">
                <a:effectLst/>
              </a:defRPr>
            </a:lvl1pPr>
          </a:lstStyle>
          <a:p>
            <a:r>
              <a:rPr lang="en-US"/>
              <a:t>Click to edit Master title style</a:t>
            </a:r>
            <a:endParaRPr lang="en-US" dirty="0"/>
          </a:p>
        </p:txBody>
      </p:sp>
      <p:sp>
        <p:nvSpPr>
          <p:cNvPr id="12" name="Text Placeholder 3"/>
          <p:cNvSpPr>
            <a:spLocks noGrp="1"/>
          </p:cNvSpPr>
          <p:nvPr>
            <p:ph type="body" sz="half" idx="2"/>
          </p:nvPr>
        </p:nvSpPr>
        <p:spPr>
          <a:xfrm>
            <a:off x="7315200" y="3552372"/>
            <a:ext cx="29464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8826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Date Placeholder 12"/>
          <p:cNvSpPr>
            <a:spLocks noGrp="1"/>
          </p:cNvSpPr>
          <p:nvPr>
            <p:ph type="dt" sz="half" idx="10"/>
          </p:nvPr>
        </p:nvSpPr>
        <p:spPr/>
        <p:txBody>
          <a:bodyPr/>
          <a:lstStyle/>
          <a:p>
            <a:endParaRPr lang="en-US"/>
          </a:p>
        </p:txBody>
      </p:sp>
      <p:sp>
        <p:nvSpPr>
          <p:cNvPr id="14" name="Slide Number Placeholder 13"/>
          <p:cNvSpPr>
            <a:spLocks noGrp="1"/>
          </p:cNvSpPr>
          <p:nvPr>
            <p:ph type="sldNum" sz="quarter" idx="11"/>
          </p:nvPr>
        </p:nvSpPr>
        <p:spPr/>
        <p:txBody>
          <a:bodyPr/>
          <a:lstStyle/>
          <a:p>
            <a:fld id="{A48C6908-02E7-422B-BB78-B7F4F9207E25}"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035566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Date Placeholder 12"/>
          <p:cNvSpPr>
            <a:spLocks noGrp="1"/>
          </p:cNvSpPr>
          <p:nvPr>
            <p:ph type="dt" sz="half" idx="10"/>
          </p:nvPr>
        </p:nvSpPr>
        <p:spPr/>
        <p:txBody>
          <a:bodyPr/>
          <a:lstStyle/>
          <a:p>
            <a:endParaRPr lang="en-US"/>
          </a:p>
        </p:txBody>
      </p:sp>
      <p:sp>
        <p:nvSpPr>
          <p:cNvPr id="14" name="Slide Number Placeholder 13"/>
          <p:cNvSpPr>
            <a:spLocks noGrp="1"/>
          </p:cNvSpPr>
          <p:nvPr>
            <p:ph type="sldNum" sz="quarter" idx="11"/>
          </p:nvPr>
        </p:nvSpPr>
        <p:spPr/>
        <p:txBody>
          <a:bodyPr/>
          <a:lstStyle/>
          <a:p>
            <a:fld id="{A48C6908-02E7-422B-BB78-B7F4F9207E25}"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625924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ext 1 column">
    <p:spTree>
      <p:nvGrpSpPr>
        <p:cNvPr id="1" name=""/>
        <p:cNvGrpSpPr/>
        <p:nvPr/>
      </p:nvGrpSpPr>
      <p:grpSpPr>
        <a:xfrm>
          <a:off x="0" y="0"/>
          <a:ext cx="0" cy="0"/>
          <a:chOff x="0" y="0"/>
          <a:chExt cx="0" cy="0"/>
        </a:xfrm>
      </p:grpSpPr>
      <p:sp>
        <p:nvSpPr>
          <p:cNvPr id="2" name="Title 1"/>
          <p:cNvSpPr>
            <a:spLocks noGrp="1"/>
          </p:cNvSpPr>
          <p:nvPr>
            <p:ph type="title"/>
          </p:nvPr>
        </p:nvSpPr>
        <p:spPr>
          <a:xfrm>
            <a:off x="665559" y="487680"/>
            <a:ext cx="10363200" cy="788471"/>
          </a:xfrm>
        </p:spPr>
        <p:txBody>
          <a:bodyPr lIns="0" tIns="0" rIns="0" bIns="0" anchor="b" anchorCtr="0">
            <a:noAutofit/>
          </a:bodyPr>
          <a:lstStyle>
            <a:lvl1pPr algn="l">
              <a:defRPr sz="2933">
                <a:solidFill>
                  <a:schemeClr val="tx2"/>
                </a:solidFill>
              </a:defRPr>
            </a:lvl1pPr>
          </a:lstStyle>
          <a:p>
            <a:r>
              <a:rPr lang="en-US"/>
              <a:t>Click to edit Master title style</a:t>
            </a:r>
            <a:endParaRPr lang="en-US" dirty="0"/>
          </a:p>
        </p:txBody>
      </p:sp>
      <p:sp>
        <p:nvSpPr>
          <p:cNvPr id="11"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sp>
        <p:nvSpPr>
          <p:cNvPr id="4" name="Content Placeholder 3"/>
          <p:cNvSpPr>
            <a:spLocks noGrp="1"/>
          </p:cNvSpPr>
          <p:nvPr>
            <p:ph sz="quarter" idx="14"/>
          </p:nvPr>
        </p:nvSpPr>
        <p:spPr>
          <a:xfrm>
            <a:off x="665558" y="1602317"/>
            <a:ext cx="10363199" cy="4466167"/>
          </a:xfrm>
        </p:spPr>
        <p:txBody>
          <a:bodyPr>
            <a:noAutofit/>
          </a:bodyPr>
          <a:lstStyle>
            <a:lvl1pPr>
              <a:spcAft>
                <a:spcPts val="1600"/>
              </a:spcAft>
              <a:defRPr/>
            </a:lvl1pPr>
            <a:lvl2pPr>
              <a:spcAft>
                <a:spcPts val="1600"/>
              </a:spcAft>
              <a:defRPr/>
            </a:lvl2pPr>
            <a:lvl3pPr indent="-304792">
              <a:spcAft>
                <a:spcPts val="1600"/>
              </a:spcAft>
              <a:defRPr/>
            </a:lvl3pPr>
            <a:lvl4pPr>
              <a:spcAft>
                <a:spcPts val="1600"/>
              </a:spcAft>
              <a:defRPr/>
            </a:lvl4pPr>
            <a:lvl5pPr>
              <a:spcAft>
                <a:spcPts val="16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13426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4" cstate="print"/>
          <a:stretch>
            <a:fillRect/>
          </a:stretch>
        </p:blipFill>
        <p:spPr>
          <a:xfrm>
            <a:off x="11764925" y="0"/>
            <a:ext cx="427076" cy="6858000"/>
          </a:xfrm>
          <a:prstGeom prst="rect">
            <a:avLst/>
          </a:prstGeom>
        </p:spPr>
      </p:pic>
      <p:sp>
        <p:nvSpPr>
          <p:cNvPr id="2" name="Title Placeholder 1"/>
          <p:cNvSpPr>
            <a:spLocks noGrp="1"/>
          </p:cNvSpPr>
          <p:nvPr>
            <p:ph type="title"/>
          </p:nvPr>
        </p:nvSpPr>
        <p:spPr>
          <a:xfrm>
            <a:off x="6502400" y="457200"/>
            <a:ext cx="3759200" cy="571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457201"/>
            <a:ext cx="4876800" cy="57149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7"/>
          <p:cNvSpPr>
            <a:spLocks noGrp="1"/>
          </p:cNvSpPr>
          <p:nvPr>
            <p:ph type="sldNum" sz="quarter" idx="4"/>
          </p:nvPr>
        </p:nvSpPr>
        <p:spPr>
          <a:xfrm>
            <a:off x="10363200" y="6400800"/>
            <a:ext cx="7112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A48C6908-02E7-422B-BB78-B7F4F9207E25}" type="slidenum">
              <a:rPr lang="en-US" smtClean="0"/>
              <a:t>‹#›</a:t>
            </a:fld>
            <a:endParaRPr lang="en-US"/>
          </a:p>
        </p:txBody>
      </p:sp>
      <p:sp>
        <p:nvSpPr>
          <p:cNvPr id="9" name="Date Placeholder 8"/>
          <p:cNvSpPr>
            <a:spLocks noGrp="1"/>
          </p:cNvSpPr>
          <p:nvPr>
            <p:ph type="dt" sz="half" idx="2"/>
          </p:nvPr>
        </p:nvSpPr>
        <p:spPr>
          <a:xfrm>
            <a:off x="6502402" y="6426202"/>
            <a:ext cx="37591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endParaRPr lang="en-US"/>
          </a:p>
        </p:txBody>
      </p:sp>
      <p:sp>
        <p:nvSpPr>
          <p:cNvPr id="10" name="Footer Placeholder 9"/>
          <p:cNvSpPr>
            <a:spLocks noGrp="1"/>
          </p:cNvSpPr>
          <p:nvPr>
            <p:ph type="ftr" sz="quarter" idx="3"/>
          </p:nvPr>
        </p:nvSpPr>
        <p:spPr>
          <a:xfrm>
            <a:off x="6500285" y="6296248"/>
            <a:ext cx="3761316" cy="152400"/>
          </a:xfrm>
          <a:prstGeom prst="rect">
            <a:avLst/>
          </a:prstGeom>
        </p:spPr>
        <p:txBody>
          <a:bodyPr vert="horz" lIns="91440" tIns="45720" rIns="91440" bIns="45720" rtlCol="0" anchor="b"/>
          <a:lstStyle>
            <a:lvl1pPr algn="r">
              <a:defRPr sz="1050">
                <a:solidFill>
                  <a:schemeClr val="tx1"/>
                </a:solidFill>
              </a:defRPr>
            </a:lvl1pPr>
          </a:lstStyle>
          <a:p>
            <a:endParaRPr lang="en-US"/>
          </a:p>
        </p:txBody>
      </p:sp>
    </p:spTree>
    <p:extLst>
      <p:ext uri="{BB962C8B-B14F-4D97-AF65-F5344CB8AC3E}">
        <p14:creationId xmlns:p14="http://schemas.microsoft.com/office/powerpoint/2010/main" val="35444756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Lst>
  <p:hf sldNum="0" hdr="0" ftr="0" dt="0"/>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wolcott@WolcottLynch.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hyperlink" Target="http://www.wolcottlynch.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6.wmf"/><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8" Type="http://schemas.openxmlformats.org/officeDocument/2006/relationships/hyperlink" Target="http://commons.wikipedia.org/wiki/file:the_childrens_museum_of_indianapolis_-_international_harvester_toy_truck.jpg" TargetMode="External"/><Relationship Id="rId3" Type="http://schemas.openxmlformats.org/officeDocument/2006/relationships/image" Target="../media/image7.png"/><Relationship Id="rId7"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flickr.com/photos/pmillera4/8442053499" TargetMode="External"/><Relationship Id="rId5" Type="http://schemas.openxmlformats.org/officeDocument/2006/relationships/image" Target="../media/image8.jpeg"/><Relationship Id="rId4" Type="http://schemas.openxmlformats.org/officeDocument/2006/relationships/hyperlink" Target="http://pngimg.com/download/41215" TargetMode="External"/><Relationship Id="rId9" Type="http://schemas.openxmlformats.org/officeDocument/2006/relationships/image" Target="../media/image6.wmf"/></Relationships>
</file>

<file path=ppt/slides/_rels/slide9.xml.rels><?xml version="1.0" encoding="UTF-8" standalone="yes"?>
<Relationships xmlns="http://schemas.openxmlformats.org/package/2006/relationships"><Relationship Id="rId3" Type="http://schemas.openxmlformats.org/officeDocument/2006/relationships/hyperlink" Target="http://pngimg.com/download/41215" TargetMode="External"/><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3" Type="http://schemas.openxmlformats.org/officeDocument/2006/relationships/hyperlink" Target="http://pngimg.com/download/41215" TargetMode="External"/><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6.wmf"/></Relationships>
</file>

<file path=ppt/slides/_rels/slide11.xml.rels><?xml version="1.0" encoding="UTF-8" standalone="yes"?>
<Relationships xmlns="http://schemas.openxmlformats.org/package/2006/relationships"><Relationship Id="rId3" Type="http://schemas.openxmlformats.org/officeDocument/2006/relationships/hyperlink" Target="http://pngimg.com/download/41215" TargetMode="External"/><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6.wmf"/></Relationships>
</file>

<file path=ppt/slides/_rels/slide12.xml.rels><?xml version="1.0" encoding="UTF-8" standalone="yes"?>
<Relationships xmlns="http://schemas.openxmlformats.org/package/2006/relationships"><Relationship Id="rId3" Type="http://schemas.openxmlformats.org/officeDocument/2006/relationships/hyperlink" Target="http://pngimg.com/download/41215" TargetMode="External"/><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6.wmf"/></Relationships>
</file>

<file path=ppt/slides/_rels/slide13.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6.wmf"/></Relationships>
</file>

<file path=ppt/slides/_rels/slide1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olcottlynch.com/aicpa-resources" TargetMode="External"/><Relationship Id="rId1" Type="http://schemas.openxmlformats.org/officeDocument/2006/relationships/slideLayout" Target="../slideLayouts/slideLayout4.xml"/><Relationship Id="rId6" Type="http://schemas.openxmlformats.org/officeDocument/2006/relationships/image" Target="../media/image6.wmf"/><Relationship Id="rId5" Type="http://schemas.openxmlformats.org/officeDocument/2006/relationships/hyperlink" Target="https://www.thiswaytocpa.com/program/CriticalThinking" TargetMode="Externa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7F448F3-83C9-41BC-9EF4-E78FEA7889A8}"/>
              </a:ext>
            </a:extLst>
          </p:cNvPr>
          <p:cNvSpPr>
            <a:spLocks noGrp="1"/>
          </p:cNvSpPr>
          <p:nvPr>
            <p:ph type="subTitle" idx="1"/>
          </p:nvPr>
        </p:nvSpPr>
        <p:spPr>
          <a:xfrm>
            <a:off x="411480" y="4236720"/>
            <a:ext cx="8346440" cy="2538549"/>
          </a:xfrm>
        </p:spPr>
        <p:txBody>
          <a:bodyPr>
            <a:normAutofit fontScale="70000" lnSpcReduction="20000"/>
          </a:bodyPr>
          <a:lstStyle/>
          <a:p>
            <a:pPr marL="463488" indent="-463488"/>
            <a:endParaRPr lang="en-US" sz="2800" dirty="0"/>
          </a:p>
          <a:p>
            <a:pPr marL="463488" indent="-463488"/>
            <a:endParaRPr lang="en-US" sz="2800" dirty="0"/>
          </a:p>
          <a:p>
            <a:pPr marL="463488" indent="-463488"/>
            <a:endParaRPr lang="en-US" sz="2800" dirty="0"/>
          </a:p>
          <a:p>
            <a:pPr marL="463488" indent="-463488"/>
            <a:r>
              <a:rPr lang="en-US" sz="2800" dirty="0"/>
              <a:t>Susan K. Wolcott, PhD, CPA, CMA</a:t>
            </a:r>
          </a:p>
          <a:p>
            <a:pPr marL="463488" indent="-463488"/>
            <a:r>
              <a:rPr lang="en-US" sz="2000" dirty="0"/>
              <a:t>Independent Scholar</a:t>
            </a:r>
          </a:p>
          <a:p>
            <a:pPr marL="463488" indent="-463488"/>
            <a:r>
              <a:rPr lang="en-US" sz="2000" dirty="0"/>
              <a:t>Bellevue, WA, USA</a:t>
            </a:r>
          </a:p>
          <a:p>
            <a:pPr marL="463488" indent="-463488"/>
            <a:endParaRPr lang="en-US" sz="2000" dirty="0"/>
          </a:p>
          <a:p>
            <a:pPr marL="463488" indent="-463488"/>
            <a:r>
              <a:rPr lang="en-US" sz="2000" dirty="0"/>
              <a:t>Email: </a:t>
            </a:r>
            <a:r>
              <a:rPr lang="en-US" sz="2000" dirty="0">
                <a:hlinkClick r:id="rId3"/>
              </a:rPr>
              <a:t>swolcott@WolcottLynch.com</a:t>
            </a:r>
            <a:endParaRPr lang="en-US" sz="2000" dirty="0"/>
          </a:p>
          <a:p>
            <a:pPr marL="463488" indent="-463488"/>
            <a:r>
              <a:rPr lang="en-US" sz="2000" dirty="0"/>
              <a:t>Website:  </a:t>
            </a:r>
            <a:r>
              <a:rPr lang="en-US" sz="2000" dirty="0">
                <a:hlinkClick r:id="rId4"/>
              </a:rPr>
              <a:t>www.WolcottLynch.com</a:t>
            </a:r>
            <a:r>
              <a:rPr lang="en-US" sz="2000" dirty="0"/>
              <a:t> </a:t>
            </a:r>
          </a:p>
        </p:txBody>
      </p:sp>
      <p:sp>
        <p:nvSpPr>
          <p:cNvPr id="2" name="Title 1">
            <a:extLst>
              <a:ext uri="{FF2B5EF4-FFF2-40B4-BE49-F238E27FC236}">
                <a16:creationId xmlns:a16="http://schemas.microsoft.com/office/drawing/2014/main" id="{731FFF14-3A1B-4443-AE00-CB660FC21176}"/>
              </a:ext>
            </a:extLst>
          </p:cNvPr>
          <p:cNvSpPr>
            <a:spLocks noGrp="1"/>
          </p:cNvSpPr>
          <p:nvPr>
            <p:ph type="title"/>
          </p:nvPr>
        </p:nvSpPr>
        <p:spPr>
          <a:xfrm>
            <a:off x="0" y="1869216"/>
            <a:ext cx="9149024" cy="1960077"/>
          </a:xfrm>
        </p:spPr>
        <p:txBody>
          <a:bodyPr>
            <a:noAutofit/>
          </a:bodyPr>
          <a:lstStyle/>
          <a:p>
            <a:pPr algn="ctr"/>
            <a:r>
              <a:rPr lang="en-US" sz="3600" dirty="0">
                <a:latin typeface="Arial Black" panose="020B0A04020102020204" pitchFamily="34" charset="0"/>
              </a:rPr>
              <a:t>How to Design an Accounting Course that Develops Critical Thinking</a:t>
            </a:r>
            <a:endParaRPr lang="en-US" sz="8000" dirty="0">
              <a:latin typeface="Arial Black" panose="020B0A04020102020204" pitchFamily="34" charset="0"/>
            </a:endParaRPr>
          </a:p>
        </p:txBody>
      </p:sp>
      <p:pic>
        <p:nvPicPr>
          <p:cNvPr id="5" name="Picture 4">
            <a:extLst>
              <a:ext uri="{FF2B5EF4-FFF2-40B4-BE49-F238E27FC236}">
                <a16:creationId xmlns:a16="http://schemas.microsoft.com/office/drawing/2014/main" id="{3FCC682A-6B49-433C-A88C-D0F16812BC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712" y="179778"/>
            <a:ext cx="5219700" cy="8937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qr code with a letter b&#10;&#10;Description automatically generated">
            <a:extLst>
              <a:ext uri="{FF2B5EF4-FFF2-40B4-BE49-F238E27FC236}">
                <a16:creationId xmlns:a16="http://schemas.microsoft.com/office/drawing/2014/main" id="{F293A4CF-7582-9EBD-B9AE-DDA81117484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0414" y="5034986"/>
            <a:ext cx="1643235" cy="1643235"/>
          </a:xfrm>
          <a:prstGeom prst="rect">
            <a:avLst/>
          </a:prstGeom>
        </p:spPr>
      </p:pic>
    </p:spTree>
    <p:extLst>
      <p:ext uri="{BB962C8B-B14F-4D97-AF65-F5344CB8AC3E}">
        <p14:creationId xmlns:p14="http://schemas.microsoft.com/office/powerpoint/2010/main" val="3149974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25F58-C760-16CE-8BEF-28CC53E4123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5F0610-A7EF-186D-A896-7E6B3D29D43A}"/>
              </a:ext>
            </a:extLst>
          </p:cNvPr>
          <p:cNvSpPr>
            <a:spLocks noGrp="1"/>
          </p:cNvSpPr>
          <p:nvPr>
            <p:ph idx="1"/>
          </p:nvPr>
        </p:nvSpPr>
        <p:spPr>
          <a:xfrm>
            <a:off x="584077" y="1032985"/>
            <a:ext cx="5670224" cy="5714999"/>
          </a:xfrm>
        </p:spPr>
        <p:txBody>
          <a:bodyPr>
            <a:normAutofit/>
          </a:bodyPr>
          <a:lstStyle/>
          <a:p>
            <a:pPr marL="514350" indent="-514350">
              <a:lnSpc>
                <a:spcPct val="90000"/>
              </a:lnSpc>
              <a:spcBef>
                <a:spcPts val="0"/>
              </a:spcBef>
              <a:buFont typeface="+mj-lt"/>
              <a:buAutoNum type="arabicPeriod"/>
            </a:pPr>
            <a:r>
              <a:rPr lang="en-US" dirty="0"/>
              <a:t>Expect slow and unstable development</a:t>
            </a:r>
            <a:br>
              <a:rPr lang="en-US" dirty="0"/>
            </a:br>
            <a:endParaRPr lang="en-US" sz="1200" dirty="0"/>
          </a:p>
          <a:p>
            <a:pPr marL="514350" indent="-514350">
              <a:lnSpc>
                <a:spcPct val="90000"/>
              </a:lnSpc>
              <a:spcBef>
                <a:spcPts val="0"/>
              </a:spcBef>
              <a:buFont typeface="+mj-lt"/>
              <a:buAutoNum type="arabicPeriod"/>
            </a:pPr>
            <a:r>
              <a:rPr lang="en-US" dirty="0"/>
              <a:t>Embed critical thinking in every course</a:t>
            </a:r>
            <a:br>
              <a:rPr lang="en-US" dirty="0"/>
            </a:br>
            <a:endParaRPr lang="en-US" sz="1200" dirty="0"/>
          </a:p>
          <a:p>
            <a:pPr marL="514350" indent="-514350">
              <a:lnSpc>
                <a:spcPct val="90000"/>
              </a:lnSpc>
              <a:spcBef>
                <a:spcPts val="0"/>
              </a:spcBef>
              <a:buFont typeface="+mj-lt"/>
              <a:buAutoNum type="arabicPeriod"/>
            </a:pPr>
            <a:r>
              <a:rPr lang="en-US" dirty="0"/>
              <a:t>Coordinate development across curriculum</a:t>
            </a:r>
            <a:br>
              <a:rPr lang="en-US" dirty="0"/>
            </a:br>
            <a:endParaRPr lang="en-US" sz="1200" dirty="0"/>
          </a:p>
          <a:p>
            <a:pPr marL="514350" indent="-514350">
              <a:lnSpc>
                <a:spcPct val="90000"/>
              </a:lnSpc>
              <a:spcBef>
                <a:spcPts val="0"/>
              </a:spcBef>
              <a:buFont typeface="+mj-lt"/>
              <a:buAutoNum type="arabicPeriod"/>
            </a:pPr>
            <a:r>
              <a:rPr lang="en-US" dirty="0"/>
              <a:t>Use cognitive development to guide learning &amp; assessment</a:t>
            </a:r>
            <a:br>
              <a:rPr lang="en-US" dirty="0"/>
            </a:br>
            <a:endParaRPr lang="en-US" sz="1200" dirty="0"/>
          </a:p>
          <a:p>
            <a:pPr marL="514350" indent="-514350">
              <a:lnSpc>
                <a:spcPct val="90000"/>
              </a:lnSpc>
              <a:spcBef>
                <a:spcPts val="0"/>
              </a:spcBef>
              <a:buFont typeface="+mj-lt"/>
              <a:buAutoNum type="arabicPeriod"/>
            </a:pPr>
            <a:r>
              <a:rPr lang="en-US" dirty="0"/>
              <a:t>Focus on the student</a:t>
            </a:r>
            <a:br>
              <a:rPr lang="en-US" dirty="0"/>
            </a:br>
            <a:endParaRPr lang="en-US" sz="1200" dirty="0"/>
          </a:p>
          <a:p>
            <a:pPr marL="514350" indent="-514350">
              <a:lnSpc>
                <a:spcPct val="90000"/>
              </a:lnSpc>
              <a:spcBef>
                <a:spcPts val="0"/>
              </a:spcBef>
              <a:buFont typeface="+mj-lt"/>
              <a:buAutoNum type="arabicPeriod"/>
            </a:pPr>
            <a:r>
              <a:rPr lang="en-US" dirty="0"/>
              <a:t>Start small</a:t>
            </a:r>
          </a:p>
        </p:txBody>
      </p:sp>
      <p:sp>
        <p:nvSpPr>
          <p:cNvPr id="3" name="Title 2">
            <a:extLst>
              <a:ext uri="{FF2B5EF4-FFF2-40B4-BE49-F238E27FC236}">
                <a16:creationId xmlns:a16="http://schemas.microsoft.com/office/drawing/2014/main" id="{1A8A05C3-30C4-4004-4C51-B8D5D8F0C2ED}"/>
              </a:ext>
            </a:extLst>
          </p:cNvPr>
          <p:cNvSpPr>
            <a:spLocks noGrp="1"/>
          </p:cNvSpPr>
          <p:nvPr>
            <p:ph type="title"/>
          </p:nvPr>
        </p:nvSpPr>
        <p:spPr>
          <a:xfrm>
            <a:off x="6550024" y="298416"/>
            <a:ext cx="4876799" cy="1638300"/>
          </a:xfrm>
        </p:spPr>
        <p:txBody>
          <a:bodyPr/>
          <a:lstStyle/>
          <a:p>
            <a:pPr algn="ctr"/>
            <a:r>
              <a:rPr lang="en-US" dirty="0"/>
              <a:t>Major Recommendations</a:t>
            </a:r>
          </a:p>
        </p:txBody>
      </p:sp>
      <p:pic>
        <p:nvPicPr>
          <p:cNvPr id="5" name="Picture 4">
            <a:extLst>
              <a:ext uri="{FF2B5EF4-FFF2-40B4-BE49-F238E27FC236}">
                <a16:creationId xmlns:a16="http://schemas.microsoft.com/office/drawing/2014/main" id="{9B5A02B3-9FC6-7656-F88D-1F7266A3C59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41471" y="1936716"/>
            <a:ext cx="3423705" cy="3486160"/>
          </a:xfrm>
          <a:prstGeom prst="rect">
            <a:avLst/>
          </a:prstGeom>
        </p:spPr>
      </p:pic>
      <p:grpSp>
        <p:nvGrpSpPr>
          <p:cNvPr id="4" name="Group 3">
            <a:extLst>
              <a:ext uri="{FF2B5EF4-FFF2-40B4-BE49-F238E27FC236}">
                <a16:creationId xmlns:a16="http://schemas.microsoft.com/office/drawing/2014/main" id="{74E44F50-12D9-2BBE-FD06-0B7E352DF943}"/>
              </a:ext>
            </a:extLst>
          </p:cNvPr>
          <p:cNvGrpSpPr/>
          <p:nvPr/>
        </p:nvGrpSpPr>
        <p:grpSpPr>
          <a:xfrm>
            <a:off x="5807947" y="6106790"/>
            <a:ext cx="5791713" cy="694574"/>
            <a:chOff x="5807947" y="6106790"/>
            <a:chExt cx="5791713" cy="694574"/>
          </a:xfrm>
        </p:grpSpPr>
        <p:pic>
          <p:nvPicPr>
            <p:cNvPr id="9" name="Content Placeholder 4">
              <a:extLst>
                <a:ext uri="{FF2B5EF4-FFF2-40B4-BE49-F238E27FC236}">
                  <a16:creationId xmlns:a16="http://schemas.microsoft.com/office/drawing/2014/main" id="{7C58FB37-D90D-ABB6-E782-29C09BA5E5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10" name="Footer Placeholder 7">
              <a:extLst>
                <a:ext uri="{FF2B5EF4-FFF2-40B4-BE49-F238E27FC236}">
                  <a16:creationId xmlns:a16="http://schemas.microsoft.com/office/drawing/2014/main" id="{FACE8683-68F2-D9B3-C2B7-ADFFF4243910}"/>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1654048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5C1F5-76C9-BD6A-6CB9-8BEBA46CE092}"/>
            </a:ext>
          </a:extLst>
        </p:cNvPr>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A27C8CC3-A430-BA42-B214-C5BDD13E5DA2}"/>
              </a:ext>
            </a:extLst>
          </p:cNvPr>
          <p:cNvGraphicFramePr/>
          <p:nvPr>
            <p:extLst>
              <p:ext uri="{D42A27DB-BD31-4B8C-83A1-F6EECF244321}">
                <p14:modId xmlns:p14="http://schemas.microsoft.com/office/powerpoint/2010/main" val="4160355711"/>
              </p:ext>
            </p:extLst>
          </p:nvPr>
        </p:nvGraphicFramePr>
        <p:xfrm>
          <a:off x="236562" y="979884"/>
          <a:ext cx="11491415" cy="51702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6908C6B5-E576-49DC-8D70-C89D56247E2B}"/>
              </a:ext>
            </a:extLst>
          </p:cNvPr>
          <p:cNvSpPr>
            <a:spLocks noGrp="1"/>
          </p:cNvSpPr>
          <p:nvPr>
            <p:ph type="title"/>
          </p:nvPr>
        </p:nvSpPr>
        <p:spPr>
          <a:xfrm>
            <a:off x="1" y="250157"/>
            <a:ext cx="11727976" cy="1076225"/>
          </a:xfrm>
        </p:spPr>
        <p:txBody>
          <a:bodyPr>
            <a:normAutofit/>
          </a:bodyPr>
          <a:lstStyle/>
          <a:p>
            <a:pPr algn="ctr"/>
            <a:r>
              <a:rPr lang="en-US" sz="4900" b="1" dirty="0">
                <a:solidFill>
                  <a:schemeClr val="tx1"/>
                </a:solidFill>
              </a:rPr>
              <a:t>Epistemological Beliefs </a:t>
            </a:r>
            <a:r>
              <a:rPr lang="en-US" sz="4900" b="1" dirty="0">
                <a:solidFill>
                  <a:schemeClr val="tx1"/>
                </a:solidFill>
                <a:sym typeface="Wingdings" panose="05000000000000000000" pitchFamily="2" charset="2"/>
              </a:rPr>
              <a:t> </a:t>
            </a:r>
            <a:r>
              <a:rPr lang="en-US" sz="4900" b="1" dirty="0">
                <a:solidFill>
                  <a:schemeClr val="tx1"/>
                </a:solidFill>
              </a:rPr>
              <a:t>Cognitive Level</a:t>
            </a:r>
            <a:endParaRPr lang="en-US" sz="3600" dirty="0"/>
          </a:p>
        </p:txBody>
      </p:sp>
      <p:grpSp>
        <p:nvGrpSpPr>
          <p:cNvPr id="9" name="Group 8">
            <a:extLst>
              <a:ext uri="{FF2B5EF4-FFF2-40B4-BE49-F238E27FC236}">
                <a16:creationId xmlns:a16="http://schemas.microsoft.com/office/drawing/2014/main" id="{776DB0AA-2ED1-53AA-9616-86324AFE0C92}"/>
              </a:ext>
            </a:extLst>
          </p:cNvPr>
          <p:cNvGrpSpPr/>
          <p:nvPr/>
        </p:nvGrpSpPr>
        <p:grpSpPr>
          <a:xfrm>
            <a:off x="5807947" y="6106790"/>
            <a:ext cx="5791713" cy="694574"/>
            <a:chOff x="5807947" y="6106790"/>
            <a:chExt cx="5791713" cy="694574"/>
          </a:xfrm>
        </p:grpSpPr>
        <p:pic>
          <p:nvPicPr>
            <p:cNvPr id="10" name="Content Placeholder 4">
              <a:extLst>
                <a:ext uri="{FF2B5EF4-FFF2-40B4-BE49-F238E27FC236}">
                  <a16:creationId xmlns:a16="http://schemas.microsoft.com/office/drawing/2014/main" id="{2E95E6C6-AB54-7E12-D3E9-23979C2BFC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11" name="Footer Placeholder 7">
              <a:extLst>
                <a:ext uri="{FF2B5EF4-FFF2-40B4-BE49-F238E27FC236}">
                  <a16:creationId xmlns:a16="http://schemas.microsoft.com/office/drawing/2014/main" id="{B062E7DA-FC3F-C7EA-F48B-2D00BD36D5A4}"/>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
        <p:nvSpPr>
          <p:cNvPr id="4" name="TextBox 3">
            <a:extLst>
              <a:ext uri="{FF2B5EF4-FFF2-40B4-BE49-F238E27FC236}">
                <a16:creationId xmlns:a16="http://schemas.microsoft.com/office/drawing/2014/main" id="{F82A669B-05AC-5D56-D33E-639B3F811DE7}"/>
              </a:ext>
            </a:extLst>
          </p:cNvPr>
          <p:cNvSpPr txBox="1"/>
          <p:nvPr/>
        </p:nvSpPr>
        <p:spPr>
          <a:xfrm>
            <a:off x="201898" y="6453954"/>
            <a:ext cx="5894102" cy="307777"/>
          </a:xfrm>
          <a:prstGeom prst="rect">
            <a:avLst/>
          </a:prstGeom>
          <a:noFill/>
        </p:spPr>
        <p:txBody>
          <a:bodyPr wrap="square" rtlCol="0">
            <a:spAutoFit/>
          </a:bodyPr>
          <a:lstStyle/>
          <a:p>
            <a:r>
              <a:rPr lang="en-US" sz="1400" dirty="0">
                <a:solidFill>
                  <a:schemeClr val="bg1">
                    <a:lumMod val="50000"/>
                  </a:schemeClr>
                </a:solidFill>
              </a:rPr>
              <a:t>Based on Stages 3-7 of the Reflective Judgment Model (King &amp; Kitchener 1994)</a:t>
            </a:r>
          </a:p>
        </p:txBody>
      </p:sp>
    </p:spTree>
    <p:extLst>
      <p:ext uri="{BB962C8B-B14F-4D97-AF65-F5344CB8AC3E}">
        <p14:creationId xmlns:p14="http://schemas.microsoft.com/office/powerpoint/2010/main" val="4148191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F666E-E19E-E136-B688-F3C330C721DB}"/>
            </a:ext>
          </a:extLst>
        </p:cNvPr>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C7C269FC-52C0-FACA-2F24-38BDD6FFB66E}"/>
              </a:ext>
            </a:extLst>
          </p:cNvPr>
          <p:cNvGraphicFramePr/>
          <p:nvPr>
            <p:extLst>
              <p:ext uri="{D42A27DB-BD31-4B8C-83A1-F6EECF244321}">
                <p14:modId xmlns:p14="http://schemas.microsoft.com/office/powerpoint/2010/main" val="364573522"/>
              </p:ext>
            </p:extLst>
          </p:nvPr>
        </p:nvGraphicFramePr>
        <p:xfrm>
          <a:off x="-81023" y="1365818"/>
          <a:ext cx="11491415" cy="4949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BF8900A7-E16A-790F-65C9-06F9380B47B4}"/>
              </a:ext>
            </a:extLst>
          </p:cNvPr>
          <p:cNvSpPr>
            <a:spLocks noGrp="1"/>
          </p:cNvSpPr>
          <p:nvPr>
            <p:ph type="title"/>
          </p:nvPr>
        </p:nvSpPr>
        <p:spPr>
          <a:xfrm>
            <a:off x="1" y="250157"/>
            <a:ext cx="11727976" cy="1076225"/>
          </a:xfrm>
        </p:spPr>
        <p:txBody>
          <a:bodyPr>
            <a:normAutofit/>
          </a:bodyPr>
          <a:lstStyle/>
          <a:p>
            <a:pPr algn="ctr"/>
            <a:r>
              <a:rPr lang="en-US" sz="4900" b="1" dirty="0">
                <a:solidFill>
                  <a:schemeClr val="tx1"/>
                </a:solidFill>
              </a:rPr>
              <a:t>Cognitive Level </a:t>
            </a:r>
            <a:r>
              <a:rPr lang="en-US" sz="4900" b="1" dirty="0">
                <a:solidFill>
                  <a:schemeClr val="tx1"/>
                </a:solidFill>
                <a:sym typeface="Wingdings" panose="05000000000000000000" pitchFamily="2" charset="2"/>
              </a:rPr>
              <a:t> Critical Thinking Skills</a:t>
            </a:r>
            <a:endParaRPr lang="en-US" sz="3600" dirty="0"/>
          </a:p>
        </p:txBody>
      </p:sp>
      <p:grpSp>
        <p:nvGrpSpPr>
          <p:cNvPr id="4" name="Group 3">
            <a:extLst>
              <a:ext uri="{FF2B5EF4-FFF2-40B4-BE49-F238E27FC236}">
                <a16:creationId xmlns:a16="http://schemas.microsoft.com/office/drawing/2014/main" id="{37C0EE4B-E189-CD79-A012-B2F81876F7D8}"/>
              </a:ext>
            </a:extLst>
          </p:cNvPr>
          <p:cNvGrpSpPr/>
          <p:nvPr/>
        </p:nvGrpSpPr>
        <p:grpSpPr>
          <a:xfrm>
            <a:off x="5807947" y="6106790"/>
            <a:ext cx="5791713" cy="694574"/>
            <a:chOff x="5807947" y="6106790"/>
            <a:chExt cx="5791713" cy="694574"/>
          </a:xfrm>
        </p:grpSpPr>
        <p:pic>
          <p:nvPicPr>
            <p:cNvPr id="5" name="Content Placeholder 4">
              <a:extLst>
                <a:ext uri="{FF2B5EF4-FFF2-40B4-BE49-F238E27FC236}">
                  <a16:creationId xmlns:a16="http://schemas.microsoft.com/office/drawing/2014/main" id="{CDAA7BC6-E08E-6E3E-1002-4F0A46B1A2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6" name="Footer Placeholder 7">
              <a:extLst>
                <a:ext uri="{FF2B5EF4-FFF2-40B4-BE49-F238E27FC236}">
                  <a16:creationId xmlns:a16="http://schemas.microsoft.com/office/drawing/2014/main" id="{96CB92B5-7DF4-F7B3-BA98-90AFC927613C}"/>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
        <p:nvSpPr>
          <p:cNvPr id="8" name="TextBox 7">
            <a:extLst>
              <a:ext uri="{FF2B5EF4-FFF2-40B4-BE49-F238E27FC236}">
                <a16:creationId xmlns:a16="http://schemas.microsoft.com/office/drawing/2014/main" id="{EA4026A6-640C-D9B4-130F-D4698566AE71}"/>
              </a:ext>
            </a:extLst>
          </p:cNvPr>
          <p:cNvSpPr txBox="1"/>
          <p:nvPr/>
        </p:nvSpPr>
        <p:spPr>
          <a:xfrm>
            <a:off x="700585" y="1534732"/>
            <a:ext cx="1619420" cy="830997"/>
          </a:xfrm>
          <a:prstGeom prst="rect">
            <a:avLst/>
          </a:prstGeom>
          <a:noFill/>
        </p:spPr>
        <p:txBody>
          <a:bodyPr wrap="square">
            <a:spAutoFit/>
          </a:bodyPr>
          <a:lstStyle/>
          <a:p>
            <a:pPr lvl="0" algn="ctr"/>
            <a:r>
              <a:rPr lang="en-US" sz="2400" b="1" i="1" dirty="0"/>
              <a:t>Confused </a:t>
            </a:r>
          </a:p>
          <a:p>
            <a:pPr lvl="0" algn="ctr"/>
            <a:r>
              <a:rPr lang="en-US" sz="2400" b="1" i="1" dirty="0"/>
              <a:t>Fact-Finder</a:t>
            </a:r>
            <a:endParaRPr lang="en-GB" dirty="0"/>
          </a:p>
        </p:txBody>
      </p:sp>
      <p:sp>
        <p:nvSpPr>
          <p:cNvPr id="13" name="TextBox 12">
            <a:extLst>
              <a:ext uri="{FF2B5EF4-FFF2-40B4-BE49-F238E27FC236}">
                <a16:creationId xmlns:a16="http://schemas.microsoft.com/office/drawing/2014/main" id="{588AF604-7DF8-34CE-D518-27101C75579A}"/>
              </a:ext>
            </a:extLst>
          </p:cNvPr>
          <p:cNvSpPr txBox="1"/>
          <p:nvPr/>
        </p:nvSpPr>
        <p:spPr>
          <a:xfrm>
            <a:off x="2924854" y="1534732"/>
            <a:ext cx="1619420" cy="830997"/>
          </a:xfrm>
          <a:prstGeom prst="rect">
            <a:avLst/>
          </a:prstGeom>
          <a:noFill/>
        </p:spPr>
        <p:txBody>
          <a:bodyPr wrap="square">
            <a:spAutoFit/>
          </a:bodyPr>
          <a:lstStyle/>
          <a:p>
            <a:pPr lvl="0" algn="ctr"/>
            <a:r>
              <a:rPr lang="en-US" sz="2400" b="1" i="1" dirty="0"/>
              <a:t>Biased Jumper</a:t>
            </a:r>
            <a:endParaRPr lang="en-GB" dirty="0"/>
          </a:p>
        </p:txBody>
      </p:sp>
      <p:sp>
        <p:nvSpPr>
          <p:cNvPr id="14" name="TextBox 13">
            <a:extLst>
              <a:ext uri="{FF2B5EF4-FFF2-40B4-BE49-F238E27FC236}">
                <a16:creationId xmlns:a16="http://schemas.microsoft.com/office/drawing/2014/main" id="{5159972B-204C-BE74-3B6C-A9DBB582AFC5}"/>
              </a:ext>
            </a:extLst>
          </p:cNvPr>
          <p:cNvSpPr txBox="1"/>
          <p:nvPr/>
        </p:nvSpPr>
        <p:spPr>
          <a:xfrm>
            <a:off x="5149123" y="1534732"/>
            <a:ext cx="1619420" cy="830997"/>
          </a:xfrm>
          <a:prstGeom prst="rect">
            <a:avLst/>
          </a:prstGeom>
          <a:noFill/>
        </p:spPr>
        <p:txBody>
          <a:bodyPr wrap="square">
            <a:spAutoFit/>
          </a:bodyPr>
          <a:lstStyle/>
          <a:p>
            <a:pPr lvl="0" algn="ctr"/>
            <a:r>
              <a:rPr lang="en-US" sz="2400" b="1" i="1" dirty="0"/>
              <a:t>Perpetual Analyzer</a:t>
            </a:r>
            <a:endParaRPr lang="en-GB" dirty="0"/>
          </a:p>
        </p:txBody>
      </p:sp>
      <p:sp>
        <p:nvSpPr>
          <p:cNvPr id="15" name="TextBox 14">
            <a:extLst>
              <a:ext uri="{FF2B5EF4-FFF2-40B4-BE49-F238E27FC236}">
                <a16:creationId xmlns:a16="http://schemas.microsoft.com/office/drawing/2014/main" id="{F809D7BF-8E5B-2FEA-5463-8DB40CE18FF6}"/>
              </a:ext>
            </a:extLst>
          </p:cNvPr>
          <p:cNvSpPr txBox="1"/>
          <p:nvPr/>
        </p:nvSpPr>
        <p:spPr>
          <a:xfrm>
            <a:off x="7321356" y="1534731"/>
            <a:ext cx="1619420" cy="830997"/>
          </a:xfrm>
          <a:prstGeom prst="rect">
            <a:avLst/>
          </a:prstGeom>
          <a:noFill/>
        </p:spPr>
        <p:txBody>
          <a:bodyPr wrap="square">
            <a:spAutoFit/>
          </a:bodyPr>
          <a:lstStyle/>
          <a:p>
            <a:pPr lvl="0" algn="ctr"/>
            <a:r>
              <a:rPr lang="en-US" sz="2400" b="1" i="1" dirty="0"/>
              <a:t>Pragmatic Performer</a:t>
            </a:r>
            <a:endParaRPr lang="en-GB" dirty="0"/>
          </a:p>
        </p:txBody>
      </p:sp>
      <p:sp>
        <p:nvSpPr>
          <p:cNvPr id="16" name="TextBox 15">
            <a:extLst>
              <a:ext uri="{FF2B5EF4-FFF2-40B4-BE49-F238E27FC236}">
                <a16:creationId xmlns:a16="http://schemas.microsoft.com/office/drawing/2014/main" id="{230A1C79-3255-F283-9C3B-BB55C38038B3}"/>
              </a:ext>
            </a:extLst>
          </p:cNvPr>
          <p:cNvSpPr txBox="1"/>
          <p:nvPr/>
        </p:nvSpPr>
        <p:spPr>
          <a:xfrm>
            <a:off x="9457640" y="1534731"/>
            <a:ext cx="1619420" cy="830997"/>
          </a:xfrm>
          <a:prstGeom prst="rect">
            <a:avLst/>
          </a:prstGeom>
          <a:noFill/>
        </p:spPr>
        <p:txBody>
          <a:bodyPr wrap="square">
            <a:spAutoFit/>
          </a:bodyPr>
          <a:lstStyle/>
          <a:p>
            <a:pPr lvl="0" algn="ctr"/>
            <a:r>
              <a:rPr lang="en-US" sz="2400" b="1" i="1" dirty="0"/>
              <a:t>Strategic </a:t>
            </a:r>
            <a:r>
              <a:rPr lang="en-US" sz="2400" b="1" i="1" dirty="0" err="1"/>
              <a:t>Revisioner</a:t>
            </a:r>
            <a:endParaRPr lang="en-GB" dirty="0"/>
          </a:p>
        </p:txBody>
      </p:sp>
      <p:sp>
        <p:nvSpPr>
          <p:cNvPr id="18" name="TextBox 17">
            <a:extLst>
              <a:ext uri="{FF2B5EF4-FFF2-40B4-BE49-F238E27FC236}">
                <a16:creationId xmlns:a16="http://schemas.microsoft.com/office/drawing/2014/main" id="{623E9ED8-5436-5B44-07C2-9D23B9BE3B52}"/>
              </a:ext>
            </a:extLst>
          </p:cNvPr>
          <p:cNvSpPr txBox="1"/>
          <p:nvPr/>
        </p:nvSpPr>
        <p:spPr>
          <a:xfrm>
            <a:off x="201898" y="6453954"/>
            <a:ext cx="5894102" cy="307777"/>
          </a:xfrm>
          <a:prstGeom prst="rect">
            <a:avLst/>
          </a:prstGeom>
          <a:noFill/>
        </p:spPr>
        <p:txBody>
          <a:bodyPr wrap="square" rtlCol="0">
            <a:spAutoFit/>
          </a:bodyPr>
          <a:lstStyle/>
          <a:p>
            <a:r>
              <a:rPr lang="en-US" sz="1400" dirty="0">
                <a:solidFill>
                  <a:schemeClr val="bg1">
                    <a:lumMod val="50000"/>
                  </a:schemeClr>
                </a:solidFill>
              </a:rPr>
              <a:t>Based on Stages 3-7 of the Reflective Judgment Model (King &amp; Kitchener 1994)</a:t>
            </a:r>
          </a:p>
        </p:txBody>
      </p:sp>
    </p:spTree>
    <p:extLst>
      <p:ext uri="{BB962C8B-B14F-4D97-AF65-F5344CB8AC3E}">
        <p14:creationId xmlns:p14="http://schemas.microsoft.com/office/powerpoint/2010/main" val="2464829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2FF86-3704-8131-0E1F-8824D2989E7A}"/>
            </a:ext>
          </a:extLst>
        </p:cNvPr>
        <p:cNvGrpSpPr/>
        <p:nvPr/>
      </p:nvGrpSpPr>
      <p:grpSpPr>
        <a:xfrm>
          <a:off x="0" y="0"/>
          <a:ext cx="0" cy="0"/>
          <a:chOff x="0" y="0"/>
          <a:chExt cx="0" cy="0"/>
        </a:xfrm>
      </p:grpSpPr>
      <p:graphicFrame>
        <p:nvGraphicFramePr>
          <p:cNvPr id="16" name="Diagram 15">
            <a:extLst>
              <a:ext uri="{FF2B5EF4-FFF2-40B4-BE49-F238E27FC236}">
                <a16:creationId xmlns:a16="http://schemas.microsoft.com/office/drawing/2014/main" id="{8DA29714-D922-7A45-1C1A-B13370334925}"/>
              </a:ext>
            </a:extLst>
          </p:cNvPr>
          <p:cNvGraphicFramePr/>
          <p:nvPr>
            <p:extLst>
              <p:ext uri="{D42A27DB-BD31-4B8C-83A1-F6EECF244321}">
                <p14:modId xmlns:p14="http://schemas.microsoft.com/office/powerpoint/2010/main" val="1297187219"/>
              </p:ext>
            </p:extLst>
          </p:nvPr>
        </p:nvGraphicFramePr>
        <p:xfrm>
          <a:off x="-81023" y="1365818"/>
          <a:ext cx="11491415" cy="4949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56AFD932-45B8-DD8A-389A-B54186579BFA}"/>
              </a:ext>
            </a:extLst>
          </p:cNvPr>
          <p:cNvSpPr>
            <a:spLocks noGrp="1"/>
          </p:cNvSpPr>
          <p:nvPr>
            <p:ph type="title"/>
          </p:nvPr>
        </p:nvSpPr>
        <p:spPr>
          <a:xfrm>
            <a:off x="1" y="250157"/>
            <a:ext cx="11727976" cy="1076225"/>
          </a:xfrm>
        </p:spPr>
        <p:txBody>
          <a:bodyPr>
            <a:normAutofit/>
          </a:bodyPr>
          <a:lstStyle/>
          <a:p>
            <a:pPr algn="ctr"/>
            <a:r>
              <a:rPr lang="en-US" sz="4900" b="1" dirty="0">
                <a:solidFill>
                  <a:schemeClr val="tx1"/>
                </a:solidFill>
              </a:rPr>
              <a:t>Cognitive Level </a:t>
            </a:r>
            <a:r>
              <a:rPr lang="en-US" sz="4900" b="1" dirty="0">
                <a:solidFill>
                  <a:schemeClr val="tx1"/>
                </a:solidFill>
                <a:sym typeface="Wingdings" panose="05000000000000000000" pitchFamily="2" charset="2"/>
              </a:rPr>
              <a:t> Critical Thinking Skills</a:t>
            </a:r>
            <a:endParaRPr lang="en-US" sz="3600" dirty="0"/>
          </a:p>
        </p:txBody>
      </p:sp>
      <p:grpSp>
        <p:nvGrpSpPr>
          <p:cNvPr id="7" name="Group 6">
            <a:extLst>
              <a:ext uri="{FF2B5EF4-FFF2-40B4-BE49-F238E27FC236}">
                <a16:creationId xmlns:a16="http://schemas.microsoft.com/office/drawing/2014/main" id="{F5B4E323-98F5-6EF4-3563-D1B591A5CF67}"/>
              </a:ext>
            </a:extLst>
          </p:cNvPr>
          <p:cNvGrpSpPr/>
          <p:nvPr/>
        </p:nvGrpSpPr>
        <p:grpSpPr>
          <a:xfrm>
            <a:off x="5807947" y="6106790"/>
            <a:ext cx="5791713" cy="694574"/>
            <a:chOff x="5807947" y="6106790"/>
            <a:chExt cx="5791713" cy="694574"/>
          </a:xfrm>
        </p:grpSpPr>
        <p:pic>
          <p:nvPicPr>
            <p:cNvPr id="8" name="Content Placeholder 4">
              <a:extLst>
                <a:ext uri="{FF2B5EF4-FFF2-40B4-BE49-F238E27FC236}">
                  <a16:creationId xmlns:a16="http://schemas.microsoft.com/office/drawing/2014/main" id="{EC62B616-D3D6-38E4-3613-215643FB55F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13" name="Footer Placeholder 7">
              <a:extLst>
                <a:ext uri="{FF2B5EF4-FFF2-40B4-BE49-F238E27FC236}">
                  <a16:creationId xmlns:a16="http://schemas.microsoft.com/office/drawing/2014/main" id="{31EDFDAD-EB4B-8069-F128-2C625670A664}"/>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
        <p:nvSpPr>
          <p:cNvPr id="17" name="TextBox 16">
            <a:extLst>
              <a:ext uri="{FF2B5EF4-FFF2-40B4-BE49-F238E27FC236}">
                <a16:creationId xmlns:a16="http://schemas.microsoft.com/office/drawing/2014/main" id="{3F759150-0DE3-96C6-EB02-329E44C489D6}"/>
              </a:ext>
            </a:extLst>
          </p:cNvPr>
          <p:cNvSpPr txBox="1"/>
          <p:nvPr/>
        </p:nvSpPr>
        <p:spPr>
          <a:xfrm>
            <a:off x="700585" y="1534732"/>
            <a:ext cx="1619420" cy="830997"/>
          </a:xfrm>
          <a:prstGeom prst="rect">
            <a:avLst/>
          </a:prstGeom>
          <a:noFill/>
        </p:spPr>
        <p:txBody>
          <a:bodyPr wrap="square">
            <a:spAutoFit/>
          </a:bodyPr>
          <a:lstStyle/>
          <a:p>
            <a:pPr lvl="0" algn="ctr"/>
            <a:r>
              <a:rPr lang="en-US" sz="2400" b="1" i="1" dirty="0"/>
              <a:t>Confused </a:t>
            </a:r>
          </a:p>
          <a:p>
            <a:pPr lvl="0" algn="ctr"/>
            <a:r>
              <a:rPr lang="en-US" sz="2400" b="1" i="1" dirty="0"/>
              <a:t>Fact-Finder</a:t>
            </a:r>
            <a:endParaRPr lang="en-GB" dirty="0"/>
          </a:p>
        </p:txBody>
      </p:sp>
      <p:sp>
        <p:nvSpPr>
          <p:cNvPr id="18" name="TextBox 17">
            <a:extLst>
              <a:ext uri="{FF2B5EF4-FFF2-40B4-BE49-F238E27FC236}">
                <a16:creationId xmlns:a16="http://schemas.microsoft.com/office/drawing/2014/main" id="{B0571099-D6D3-0E3E-F287-9347D8A0ED95}"/>
              </a:ext>
            </a:extLst>
          </p:cNvPr>
          <p:cNvSpPr txBox="1"/>
          <p:nvPr/>
        </p:nvSpPr>
        <p:spPr>
          <a:xfrm>
            <a:off x="2924854" y="1534732"/>
            <a:ext cx="1619420" cy="830997"/>
          </a:xfrm>
          <a:prstGeom prst="rect">
            <a:avLst/>
          </a:prstGeom>
          <a:noFill/>
        </p:spPr>
        <p:txBody>
          <a:bodyPr wrap="square">
            <a:spAutoFit/>
          </a:bodyPr>
          <a:lstStyle/>
          <a:p>
            <a:pPr lvl="0" algn="ctr"/>
            <a:r>
              <a:rPr lang="en-US" sz="2400" b="1" i="1" dirty="0"/>
              <a:t>Biased Jumper</a:t>
            </a:r>
            <a:endParaRPr lang="en-GB" dirty="0"/>
          </a:p>
        </p:txBody>
      </p:sp>
      <p:sp>
        <p:nvSpPr>
          <p:cNvPr id="19" name="TextBox 18">
            <a:extLst>
              <a:ext uri="{FF2B5EF4-FFF2-40B4-BE49-F238E27FC236}">
                <a16:creationId xmlns:a16="http://schemas.microsoft.com/office/drawing/2014/main" id="{5E480847-F9A1-F9F2-CB07-9338A30504EF}"/>
              </a:ext>
            </a:extLst>
          </p:cNvPr>
          <p:cNvSpPr txBox="1"/>
          <p:nvPr/>
        </p:nvSpPr>
        <p:spPr>
          <a:xfrm>
            <a:off x="5149123" y="1534732"/>
            <a:ext cx="1619420" cy="830997"/>
          </a:xfrm>
          <a:prstGeom prst="rect">
            <a:avLst/>
          </a:prstGeom>
          <a:noFill/>
        </p:spPr>
        <p:txBody>
          <a:bodyPr wrap="square">
            <a:spAutoFit/>
          </a:bodyPr>
          <a:lstStyle/>
          <a:p>
            <a:pPr lvl="0" algn="ctr"/>
            <a:r>
              <a:rPr lang="en-US" sz="2400" b="1" i="1" dirty="0"/>
              <a:t>Perpetual Analyzer</a:t>
            </a:r>
            <a:endParaRPr lang="en-GB" dirty="0"/>
          </a:p>
        </p:txBody>
      </p:sp>
      <p:sp>
        <p:nvSpPr>
          <p:cNvPr id="20" name="TextBox 19">
            <a:extLst>
              <a:ext uri="{FF2B5EF4-FFF2-40B4-BE49-F238E27FC236}">
                <a16:creationId xmlns:a16="http://schemas.microsoft.com/office/drawing/2014/main" id="{3222F3D3-D011-C681-FBEF-A98D44DC42DE}"/>
              </a:ext>
            </a:extLst>
          </p:cNvPr>
          <p:cNvSpPr txBox="1"/>
          <p:nvPr/>
        </p:nvSpPr>
        <p:spPr>
          <a:xfrm>
            <a:off x="7321356" y="1534731"/>
            <a:ext cx="1619420" cy="830997"/>
          </a:xfrm>
          <a:prstGeom prst="rect">
            <a:avLst/>
          </a:prstGeom>
          <a:noFill/>
        </p:spPr>
        <p:txBody>
          <a:bodyPr wrap="square">
            <a:spAutoFit/>
          </a:bodyPr>
          <a:lstStyle/>
          <a:p>
            <a:pPr lvl="0" algn="ctr"/>
            <a:r>
              <a:rPr lang="en-US" sz="2400" b="1" i="1" dirty="0"/>
              <a:t>Pragmatic Performer</a:t>
            </a:r>
            <a:endParaRPr lang="en-GB" dirty="0"/>
          </a:p>
        </p:txBody>
      </p:sp>
      <p:sp>
        <p:nvSpPr>
          <p:cNvPr id="21" name="TextBox 20">
            <a:extLst>
              <a:ext uri="{FF2B5EF4-FFF2-40B4-BE49-F238E27FC236}">
                <a16:creationId xmlns:a16="http://schemas.microsoft.com/office/drawing/2014/main" id="{D557554B-E8AB-B03F-95F4-C885CC5EF363}"/>
              </a:ext>
            </a:extLst>
          </p:cNvPr>
          <p:cNvSpPr txBox="1"/>
          <p:nvPr/>
        </p:nvSpPr>
        <p:spPr>
          <a:xfrm>
            <a:off x="9457640" y="1534731"/>
            <a:ext cx="1619420" cy="830997"/>
          </a:xfrm>
          <a:prstGeom prst="rect">
            <a:avLst/>
          </a:prstGeom>
          <a:noFill/>
        </p:spPr>
        <p:txBody>
          <a:bodyPr wrap="square">
            <a:spAutoFit/>
          </a:bodyPr>
          <a:lstStyle/>
          <a:p>
            <a:pPr lvl="0" algn="ctr"/>
            <a:r>
              <a:rPr lang="en-US" sz="2400" b="1" i="1" dirty="0"/>
              <a:t>Strategic </a:t>
            </a:r>
            <a:r>
              <a:rPr lang="en-US" sz="2400" b="1" i="1" dirty="0" err="1"/>
              <a:t>Revisioner</a:t>
            </a:r>
            <a:endParaRPr lang="en-GB" dirty="0"/>
          </a:p>
        </p:txBody>
      </p:sp>
      <p:sp>
        <p:nvSpPr>
          <p:cNvPr id="22" name="TextBox 21">
            <a:extLst>
              <a:ext uri="{FF2B5EF4-FFF2-40B4-BE49-F238E27FC236}">
                <a16:creationId xmlns:a16="http://schemas.microsoft.com/office/drawing/2014/main" id="{2C1232E0-C6D7-02E5-F04E-311FE603FD40}"/>
              </a:ext>
            </a:extLst>
          </p:cNvPr>
          <p:cNvSpPr txBox="1"/>
          <p:nvPr/>
        </p:nvSpPr>
        <p:spPr>
          <a:xfrm>
            <a:off x="201898" y="6453954"/>
            <a:ext cx="5894102" cy="307777"/>
          </a:xfrm>
          <a:prstGeom prst="rect">
            <a:avLst/>
          </a:prstGeom>
          <a:noFill/>
        </p:spPr>
        <p:txBody>
          <a:bodyPr wrap="square" rtlCol="0">
            <a:spAutoFit/>
          </a:bodyPr>
          <a:lstStyle/>
          <a:p>
            <a:r>
              <a:rPr lang="en-US" sz="1400" dirty="0">
                <a:solidFill>
                  <a:schemeClr val="bg1">
                    <a:lumMod val="50000"/>
                  </a:schemeClr>
                </a:solidFill>
              </a:rPr>
              <a:t>Based on Stages 3-7 of the Reflective Judgment Model (King &amp; Kitchener 1994)</a:t>
            </a:r>
          </a:p>
        </p:txBody>
      </p:sp>
      <p:sp>
        <p:nvSpPr>
          <p:cNvPr id="11" name="TextBox 10">
            <a:extLst>
              <a:ext uri="{FF2B5EF4-FFF2-40B4-BE49-F238E27FC236}">
                <a16:creationId xmlns:a16="http://schemas.microsoft.com/office/drawing/2014/main" id="{521932E9-D422-1691-C87F-32581C2F7650}"/>
              </a:ext>
            </a:extLst>
          </p:cNvPr>
          <p:cNvSpPr txBox="1"/>
          <p:nvPr/>
        </p:nvSpPr>
        <p:spPr>
          <a:xfrm>
            <a:off x="7101857" y="4675601"/>
            <a:ext cx="2150348" cy="1477328"/>
          </a:xfrm>
          <a:prstGeom prst="upArrowCallout">
            <a:avLst>
              <a:gd name="adj1" fmla="val 9443"/>
              <a:gd name="adj2" fmla="val 13765"/>
              <a:gd name="adj3" fmla="val 18950"/>
              <a:gd name="adj4" fmla="val 68434"/>
            </a:avLst>
          </a:prstGeom>
          <a:noFill/>
          <a:ln w="28575">
            <a:solidFill>
              <a:srgbClr val="C00000"/>
            </a:solidFill>
          </a:ln>
        </p:spPr>
        <p:txBody>
          <a:bodyPr wrap="square" rtlCol="0">
            <a:spAutoFit/>
          </a:bodyPr>
          <a:lstStyle/>
          <a:p>
            <a:pPr algn="ctr"/>
            <a:r>
              <a:rPr lang="en-US" sz="2000" dirty="0">
                <a:solidFill>
                  <a:srgbClr val="C00000"/>
                </a:solidFill>
              </a:rPr>
              <a:t>Expected entry level required by the profession</a:t>
            </a:r>
          </a:p>
        </p:txBody>
      </p:sp>
    </p:spTree>
    <p:extLst>
      <p:ext uri="{BB962C8B-B14F-4D97-AF65-F5344CB8AC3E}">
        <p14:creationId xmlns:p14="http://schemas.microsoft.com/office/powerpoint/2010/main" val="1745994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33109-17A4-6A14-9F16-E42C0615E85F}"/>
            </a:ext>
          </a:extLst>
        </p:cNvPr>
        <p:cNvGrpSpPr/>
        <p:nvPr/>
      </p:nvGrpSpPr>
      <p:grpSpPr>
        <a:xfrm>
          <a:off x="0" y="0"/>
          <a:ext cx="0" cy="0"/>
          <a:chOff x="0" y="0"/>
          <a:chExt cx="0" cy="0"/>
        </a:xfrm>
      </p:grpSpPr>
      <p:graphicFrame>
        <p:nvGraphicFramePr>
          <p:cNvPr id="16" name="Diagram 15">
            <a:extLst>
              <a:ext uri="{FF2B5EF4-FFF2-40B4-BE49-F238E27FC236}">
                <a16:creationId xmlns:a16="http://schemas.microsoft.com/office/drawing/2014/main" id="{83E0CB70-8D3C-34B8-1688-9D3DD5557EF0}"/>
              </a:ext>
            </a:extLst>
          </p:cNvPr>
          <p:cNvGraphicFramePr/>
          <p:nvPr/>
        </p:nvGraphicFramePr>
        <p:xfrm>
          <a:off x="-81023" y="1365818"/>
          <a:ext cx="11491415" cy="4949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A7572FEB-CD81-7965-3CBA-19418C2ECC46}"/>
              </a:ext>
            </a:extLst>
          </p:cNvPr>
          <p:cNvSpPr>
            <a:spLocks noGrp="1"/>
          </p:cNvSpPr>
          <p:nvPr>
            <p:ph type="title"/>
          </p:nvPr>
        </p:nvSpPr>
        <p:spPr>
          <a:xfrm>
            <a:off x="1" y="250157"/>
            <a:ext cx="11727976" cy="1076225"/>
          </a:xfrm>
        </p:spPr>
        <p:txBody>
          <a:bodyPr>
            <a:normAutofit/>
          </a:bodyPr>
          <a:lstStyle/>
          <a:p>
            <a:pPr algn="ctr"/>
            <a:r>
              <a:rPr lang="en-US" sz="4900" b="1" dirty="0">
                <a:solidFill>
                  <a:schemeClr val="tx1"/>
                </a:solidFill>
              </a:rPr>
              <a:t>Cognitive Level </a:t>
            </a:r>
            <a:r>
              <a:rPr lang="en-US" sz="4900" b="1" dirty="0">
                <a:solidFill>
                  <a:schemeClr val="tx1"/>
                </a:solidFill>
                <a:sym typeface="Wingdings" panose="05000000000000000000" pitchFamily="2" charset="2"/>
              </a:rPr>
              <a:t> Critical Thinking Skills</a:t>
            </a:r>
            <a:endParaRPr lang="en-US" sz="3600" dirty="0"/>
          </a:p>
        </p:txBody>
      </p:sp>
      <p:grpSp>
        <p:nvGrpSpPr>
          <p:cNvPr id="7" name="Group 6">
            <a:extLst>
              <a:ext uri="{FF2B5EF4-FFF2-40B4-BE49-F238E27FC236}">
                <a16:creationId xmlns:a16="http://schemas.microsoft.com/office/drawing/2014/main" id="{DD819FC5-A445-8722-FD04-BF957007C909}"/>
              </a:ext>
            </a:extLst>
          </p:cNvPr>
          <p:cNvGrpSpPr/>
          <p:nvPr/>
        </p:nvGrpSpPr>
        <p:grpSpPr>
          <a:xfrm>
            <a:off x="5807947" y="6106790"/>
            <a:ext cx="5791713" cy="694574"/>
            <a:chOff x="5807947" y="6106790"/>
            <a:chExt cx="5791713" cy="694574"/>
          </a:xfrm>
        </p:grpSpPr>
        <p:pic>
          <p:nvPicPr>
            <p:cNvPr id="8" name="Content Placeholder 4">
              <a:extLst>
                <a:ext uri="{FF2B5EF4-FFF2-40B4-BE49-F238E27FC236}">
                  <a16:creationId xmlns:a16="http://schemas.microsoft.com/office/drawing/2014/main" id="{B2E21065-FBD3-582A-AF61-D0C10A0B8CD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13" name="Footer Placeholder 7">
              <a:extLst>
                <a:ext uri="{FF2B5EF4-FFF2-40B4-BE49-F238E27FC236}">
                  <a16:creationId xmlns:a16="http://schemas.microsoft.com/office/drawing/2014/main" id="{0A304A64-7A7E-268F-5F59-3A8FF2E6BAFF}"/>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
        <p:nvSpPr>
          <p:cNvPr id="17" name="TextBox 16">
            <a:extLst>
              <a:ext uri="{FF2B5EF4-FFF2-40B4-BE49-F238E27FC236}">
                <a16:creationId xmlns:a16="http://schemas.microsoft.com/office/drawing/2014/main" id="{F557B616-D33A-A8C5-BCAA-5953B989834E}"/>
              </a:ext>
            </a:extLst>
          </p:cNvPr>
          <p:cNvSpPr txBox="1"/>
          <p:nvPr/>
        </p:nvSpPr>
        <p:spPr>
          <a:xfrm>
            <a:off x="700585" y="1534732"/>
            <a:ext cx="1619420" cy="830997"/>
          </a:xfrm>
          <a:prstGeom prst="rect">
            <a:avLst/>
          </a:prstGeom>
          <a:noFill/>
        </p:spPr>
        <p:txBody>
          <a:bodyPr wrap="square">
            <a:spAutoFit/>
          </a:bodyPr>
          <a:lstStyle/>
          <a:p>
            <a:pPr lvl="0" algn="ctr"/>
            <a:r>
              <a:rPr lang="en-US" sz="2400" b="1" i="1" dirty="0"/>
              <a:t>Confused </a:t>
            </a:r>
          </a:p>
          <a:p>
            <a:pPr lvl="0" algn="ctr"/>
            <a:r>
              <a:rPr lang="en-US" sz="2400" b="1" i="1" dirty="0"/>
              <a:t>Fact-Finder</a:t>
            </a:r>
            <a:endParaRPr lang="en-GB" dirty="0"/>
          </a:p>
        </p:txBody>
      </p:sp>
      <p:sp>
        <p:nvSpPr>
          <p:cNvPr id="18" name="TextBox 17">
            <a:extLst>
              <a:ext uri="{FF2B5EF4-FFF2-40B4-BE49-F238E27FC236}">
                <a16:creationId xmlns:a16="http://schemas.microsoft.com/office/drawing/2014/main" id="{6E37459C-FE13-605F-9359-24B4012DB517}"/>
              </a:ext>
            </a:extLst>
          </p:cNvPr>
          <p:cNvSpPr txBox="1"/>
          <p:nvPr/>
        </p:nvSpPr>
        <p:spPr>
          <a:xfrm>
            <a:off x="2924854" y="1534732"/>
            <a:ext cx="1619420" cy="830997"/>
          </a:xfrm>
          <a:prstGeom prst="rect">
            <a:avLst/>
          </a:prstGeom>
          <a:noFill/>
        </p:spPr>
        <p:txBody>
          <a:bodyPr wrap="square">
            <a:spAutoFit/>
          </a:bodyPr>
          <a:lstStyle/>
          <a:p>
            <a:pPr lvl="0" algn="ctr"/>
            <a:r>
              <a:rPr lang="en-US" sz="2400" b="1" i="1" dirty="0"/>
              <a:t>Biased Jumper</a:t>
            </a:r>
            <a:endParaRPr lang="en-GB" dirty="0"/>
          </a:p>
        </p:txBody>
      </p:sp>
      <p:sp>
        <p:nvSpPr>
          <p:cNvPr id="19" name="TextBox 18">
            <a:extLst>
              <a:ext uri="{FF2B5EF4-FFF2-40B4-BE49-F238E27FC236}">
                <a16:creationId xmlns:a16="http://schemas.microsoft.com/office/drawing/2014/main" id="{2D20B2AA-D605-315D-4CC3-0820DE1B90BA}"/>
              </a:ext>
            </a:extLst>
          </p:cNvPr>
          <p:cNvSpPr txBox="1"/>
          <p:nvPr/>
        </p:nvSpPr>
        <p:spPr>
          <a:xfrm>
            <a:off x="5149123" y="1534732"/>
            <a:ext cx="1619420" cy="830997"/>
          </a:xfrm>
          <a:prstGeom prst="rect">
            <a:avLst/>
          </a:prstGeom>
          <a:noFill/>
        </p:spPr>
        <p:txBody>
          <a:bodyPr wrap="square">
            <a:spAutoFit/>
          </a:bodyPr>
          <a:lstStyle/>
          <a:p>
            <a:pPr lvl="0" algn="ctr"/>
            <a:r>
              <a:rPr lang="en-US" sz="2400" b="1" i="1" dirty="0"/>
              <a:t>Perpetual Analyzer</a:t>
            </a:r>
            <a:endParaRPr lang="en-GB" dirty="0"/>
          </a:p>
        </p:txBody>
      </p:sp>
      <p:sp>
        <p:nvSpPr>
          <p:cNvPr id="20" name="TextBox 19">
            <a:extLst>
              <a:ext uri="{FF2B5EF4-FFF2-40B4-BE49-F238E27FC236}">
                <a16:creationId xmlns:a16="http://schemas.microsoft.com/office/drawing/2014/main" id="{01B3E562-5399-D051-4F69-E64CD37169A9}"/>
              </a:ext>
            </a:extLst>
          </p:cNvPr>
          <p:cNvSpPr txBox="1"/>
          <p:nvPr/>
        </p:nvSpPr>
        <p:spPr>
          <a:xfrm>
            <a:off x="7321356" y="1534731"/>
            <a:ext cx="1619420" cy="830997"/>
          </a:xfrm>
          <a:prstGeom prst="rect">
            <a:avLst/>
          </a:prstGeom>
          <a:noFill/>
        </p:spPr>
        <p:txBody>
          <a:bodyPr wrap="square">
            <a:spAutoFit/>
          </a:bodyPr>
          <a:lstStyle/>
          <a:p>
            <a:pPr lvl="0" algn="ctr"/>
            <a:r>
              <a:rPr lang="en-US" sz="2400" b="1" i="1" dirty="0"/>
              <a:t>Pragmatic Performer</a:t>
            </a:r>
            <a:endParaRPr lang="en-GB" dirty="0"/>
          </a:p>
        </p:txBody>
      </p:sp>
      <p:sp>
        <p:nvSpPr>
          <p:cNvPr id="21" name="TextBox 20">
            <a:extLst>
              <a:ext uri="{FF2B5EF4-FFF2-40B4-BE49-F238E27FC236}">
                <a16:creationId xmlns:a16="http://schemas.microsoft.com/office/drawing/2014/main" id="{EF3B338B-8C83-B57A-9827-337CF2B2C137}"/>
              </a:ext>
            </a:extLst>
          </p:cNvPr>
          <p:cNvSpPr txBox="1"/>
          <p:nvPr/>
        </p:nvSpPr>
        <p:spPr>
          <a:xfrm>
            <a:off x="9457640" y="1534731"/>
            <a:ext cx="1619420" cy="830997"/>
          </a:xfrm>
          <a:prstGeom prst="rect">
            <a:avLst/>
          </a:prstGeom>
          <a:noFill/>
        </p:spPr>
        <p:txBody>
          <a:bodyPr wrap="square">
            <a:spAutoFit/>
          </a:bodyPr>
          <a:lstStyle/>
          <a:p>
            <a:pPr lvl="0" algn="ctr"/>
            <a:r>
              <a:rPr lang="en-US" sz="2400" b="1" i="1" dirty="0"/>
              <a:t>Strategic </a:t>
            </a:r>
            <a:r>
              <a:rPr lang="en-US" sz="2400" b="1" i="1" dirty="0" err="1"/>
              <a:t>Revisioner</a:t>
            </a:r>
            <a:endParaRPr lang="en-GB" dirty="0"/>
          </a:p>
        </p:txBody>
      </p:sp>
      <p:sp>
        <p:nvSpPr>
          <p:cNvPr id="22" name="TextBox 21">
            <a:extLst>
              <a:ext uri="{FF2B5EF4-FFF2-40B4-BE49-F238E27FC236}">
                <a16:creationId xmlns:a16="http://schemas.microsoft.com/office/drawing/2014/main" id="{2AF154D8-34D0-C948-E5AA-AED22341C73C}"/>
              </a:ext>
            </a:extLst>
          </p:cNvPr>
          <p:cNvSpPr txBox="1"/>
          <p:nvPr/>
        </p:nvSpPr>
        <p:spPr>
          <a:xfrm>
            <a:off x="201898" y="6453954"/>
            <a:ext cx="5894102" cy="307777"/>
          </a:xfrm>
          <a:prstGeom prst="rect">
            <a:avLst/>
          </a:prstGeom>
          <a:noFill/>
        </p:spPr>
        <p:txBody>
          <a:bodyPr wrap="square" rtlCol="0">
            <a:spAutoFit/>
          </a:bodyPr>
          <a:lstStyle/>
          <a:p>
            <a:r>
              <a:rPr lang="en-US" sz="1400" dirty="0">
                <a:solidFill>
                  <a:schemeClr val="bg1">
                    <a:lumMod val="50000"/>
                  </a:schemeClr>
                </a:solidFill>
              </a:rPr>
              <a:t>Based on Stages 3-7 of the Reflective Judgment Model (King &amp; Kitchener 1994)</a:t>
            </a:r>
          </a:p>
        </p:txBody>
      </p:sp>
      <p:sp>
        <p:nvSpPr>
          <p:cNvPr id="6" name="TextBox 5">
            <a:extLst>
              <a:ext uri="{FF2B5EF4-FFF2-40B4-BE49-F238E27FC236}">
                <a16:creationId xmlns:a16="http://schemas.microsoft.com/office/drawing/2014/main" id="{8A6D063A-AD70-E4AF-B1E5-D6412E76F60C}"/>
              </a:ext>
            </a:extLst>
          </p:cNvPr>
          <p:cNvSpPr txBox="1"/>
          <p:nvPr/>
        </p:nvSpPr>
        <p:spPr>
          <a:xfrm>
            <a:off x="406772" y="4685557"/>
            <a:ext cx="2150348" cy="1477328"/>
          </a:xfrm>
          <a:prstGeom prst="upArrowCallout">
            <a:avLst>
              <a:gd name="adj1" fmla="val 9443"/>
              <a:gd name="adj2" fmla="val 13765"/>
              <a:gd name="adj3" fmla="val 18950"/>
              <a:gd name="adj4" fmla="val 68434"/>
            </a:avLst>
          </a:prstGeom>
          <a:noFill/>
          <a:ln w="28575">
            <a:solidFill>
              <a:srgbClr val="C00000"/>
            </a:solidFill>
          </a:ln>
        </p:spPr>
        <p:txBody>
          <a:bodyPr wrap="square" rtlCol="0">
            <a:spAutoFit/>
          </a:bodyPr>
          <a:lstStyle/>
          <a:p>
            <a:pPr algn="ctr"/>
            <a:r>
              <a:rPr lang="en-US" sz="2000" dirty="0">
                <a:solidFill>
                  <a:srgbClr val="C00000"/>
                </a:solidFill>
              </a:rPr>
              <a:t>Most introductory students and many intermediate</a:t>
            </a:r>
          </a:p>
        </p:txBody>
      </p:sp>
      <p:sp>
        <p:nvSpPr>
          <p:cNvPr id="9" name="TextBox 8">
            <a:extLst>
              <a:ext uri="{FF2B5EF4-FFF2-40B4-BE49-F238E27FC236}">
                <a16:creationId xmlns:a16="http://schemas.microsoft.com/office/drawing/2014/main" id="{179DEC28-39BD-5BA1-6551-AA0ADD6AE40D}"/>
              </a:ext>
            </a:extLst>
          </p:cNvPr>
          <p:cNvSpPr txBox="1"/>
          <p:nvPr/>
        </p:nvSpPr>
        <p:spPr>
          <a:xfrm>
            <a:off x="2638467" y="4685557"/>
            <a:ext cx="2150348" cy="1477328"/>
          </a:xfrm>
          <a:prstGeom prst="upArrowCallout">
            <a:avLst>
              <a:gd name="adj1" fmla="val 9443"/>
              <a:gd name="adj2" fmla="val 13765"/>
              <a:gd name="adj3" fmla="val 18950"/>
              <a:gd name="adj4" fmla="val 68434"/>
            </a:avLst>
          </a:prstGeom>
          <a:noFill/>
          <a:ln w="28575">
            <a:solidFill>
              <a:srgbClr val="C00000"/>
            </a:solidFill>
          </a:ln>
        </p:spPr>
        <p:txBody>
          <a:bodyPr wrap="square" rtlCol="0">
            <a:spAutoFit/>
          </a:bodyPr>
          <a:lstStyle/>
          <a:p>
            <a:pPr algn="ctr"/>
            <a:r>
              <a:rPr lang="en-US" sz="2000" dirty="0">
                <a:solidFill>
                  <a:srgbClr val="C00000"/>
                </a:solidFill>
              </a:rPr>
              <a:t>Most undergraduates  on completion</a:t>
            </a:r>
          </a:p>
        </p:txBody>
      </p:sp>
      <p:sp>
        <p:nvSpPr>
          <p:cNvPr id="10" name="TextBox 9">
            <a:extLst>
              <a:ext uri="{FF2B5EF4-FFF2-40B4-BE49-F238E27FC236}">
                <a16:creationId xmlns:a16="http://schemas.microsoft.com/office/drawing/2014/main" id="{2472B042-8C33-E510-832F-AB493DEAEF6A}"/>
              </a:ext>
            </a:extLst>
          </p:cNvPr>
          <p:cNvSpPr txBox="1"/>
          <p:nvPr/>
        </p:nvSpPr>
        <p:spPr>
          <a:xfrm>
            <a:off x="4870162" y="4680579"/>
            <a:ext cx="2150348" cy="1477328"/>
          </a:xfrm>
          <a:prstGeom prst="upArrowCallout">
            <a:avLst>
              <a:gd name="adj1" fmla="val 9443"/>
              <a:gd name="adj2" fmla="val 13765"/>
              <a:gd name="adj3" fmla="val 18950"/>
              <a:gd name="adj4" fmla="val 68434"/>
            </a:avLst>
          </a:prstGeom>
          <a:noFill/>
          <a:ln w="28575">
            <a:solidFill>
              <a:srgbClr val="C00000"/>
            </a:solidFill>
          </a:ln>
        </p:spPr>
        <p:txBody>
          <a:bodyPr wrap="square" rtlCol="0">
            <a:spAutoFit/>
          </a:bodyPr>
          <a:lstStyle/>
          <a:p>
            <a:pPr algn="ctr"/>
            <a:r>
              <a:rPr lang="en-US" sz="2000" dirty="0">
                <a:solidFill>
                  <a:srgbClr val="C00000"/>
                </a:solidFill>
              </a:rPr>
              <a:t>Many Masters and average advanced doctoral</a:t>
            </a:r>
          </a:p>
        </p:txBody>
      </p:sp>
      <p:sp>
        <p:nvSpPr>
          <p:cNvPr id="11" name="TextBox 10">
            <a:extLst>
              <a:ext uri="{FF2B5EF4-FFF2-40B4-BE49-F238E27FC236}">
                <a16:creationId xmlns:a16="http://schemas.microsoft.com/office/drawing/2014/main" id="{193E3FEE-2E4C-EB10-15AF-4713DD6B600D}"/>
              </a:ext>
            </a:extLst>
          </p:cNvPr>
          <p:cNvSpPr txBox="1"/>
          <p:nvPr/>
        </p:nvSpPr>
        <p:spPr>
          <a:xfrm>
            <a:off x="7101857" y="4675601"/>
            <a:ext cx="2150348" cy="1477328"/>
          </a:xfrm>
          <a:prstGeom prst="upArrowCallout">
            <a:avLst>
              <a:gd name="adj1" fmla="val 9443"/>
              <a:gd name="adj2" fmla="val 13765"/>
              <a:gd name="adj3" fmla="val 18950"/>
              <a:gd name="adj4" fmla="val 68434"/>
            </a:avLst>
          </a:prstGeom>
          <a:noFill/>
          <a:ln w="28575">
            <a:solidFill>
              <a:srgbClr val="C00000"/>
            </a:solidFill>
          </a:ln>
        </p:spPr>
        <p:txBody>
          <a:bodyPr wrap="square" rtlCol="0">
            <a:spAutoFit/>
          </a:bodyPr>
          <a:lstStyle/>
          <a:p>
            <a:pPr algn="ctr"/>
            <a:r>
              <a:rPr lang="en-US" sz="2000" dirty="0">
                <a:solidFill>
                  <a:srgbClr val="C00000"/>
                </a:solidFill>
              </a:rPr>
              <a:t>Expected entry level required by the profession</a:t>
            </a:r>
          </a:p>
        </p:txBody>
      </p:sp>
    </p:spTree>
    <p:extLst>
      <p:ext uri="{BB962C8B-B14F-4D97-AF65-F5344CB8AC3E}">
        <p14:creationId xmlns:p14="http://schemas.microsoft.com/office/powerpoint/2010/main" val="530575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FCF89-E678-4D9D-94DE-079BEA65B44D}"/>
              </a:ext>
            </a:extLst>
          </p:cNvPr>
          <p:cNvSpPr>
            <a:spLocks noGrp="1"/>
          </p:cNvSpPr>
          <p:nvPr>
            <p:ph type="title"/>
          </p:nvPr>
        </p:nvSpPr>
        <p:spPr>
          <a:xfrm>
            <a:off x="195615" y="9098"/>
            <a:ext cx="10833141" cy="531353"/>
          </a:xfrm>
        </p:spPr>
        <p:txBody>
          <a:bodyPr/>
          <a:lstStyle/>
          <a:p>
            <a:r>
              <a:rPr lang="en-US" sz="3200" b="1" dirty="0">
                <a:effectLst/>
                <a:latin typeface="Times New Roman" panose="02020603050405020304" pitchFamily="18" charset="0"/>
                <a:ea typeface="Times New Roman" panose="02020603050405020304" pitchFamily="18" charset="0"/>
              </a:rPr>
              <a:t>Summary of Learning Activities to Scaffold Development</a:t>
            </a:r>
            <a:endParaRPr lang="en-US" sz="4400" b="1" dirty="0"/>
          </a:p>
        </p:txBody>
      </p:sp>
      <p:graphicFrame>
        <p:nvGraphicFramePr>
          <p:cNvPr id="3" name="Diagram 2">
            <a:extLst>
              <a:ext uri="{FF2B5EF4-FFF2-40B4-BE49-F238E27FC236}">
                <a16:creationId xmlns:a16="http://schemas.microsoft.com/office/drawing/2014/main" id="{40D8286F-1368-4606-AF6E-6372EEE0007E}"/>
              </a:ext>
            </a:extLst>
          </p:cNvPr>
          <p:cNvGraphicFramePr/>
          <p:nvPr>
            <p:extLst>
              <p:ext uri="{D42A27DB-BD31-4B8C-83A1-F6EECF244321}">
                <p14:modId xmlns:p14="http://schemas.microsoft.com/office/powerpoint/2010/main" val="2625055917"/>
              </p:ext>
            </p:extLst>
          </p:nvPr>
        </p:nvGraphicFramePr>
        <p:xfrm>
          <a:off x="148697" y="540451"/>
          <a:ext cx="11466469" cy="1322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 Box 23">
            <a:extLst>
              <a:ext uri="{FF2B5EF4-FFF2-40B4-BE49-F238E27FC236}">
                <a16:creationId xmlns:a16="http://schemas.microsoft.com/office/drawing/2014/main" id="{CDA21FED-802D-4A5F-949B-561CC4BF80EA}"/>
              </a:ext>
            </a:extLst>
          </p:cNvPr>
          <p:cNvSpPr txBox="1">
            <a:spLocks noChangeArrowheads="1"/>
          </p:cNvSpPr>
          <p:nvPr/>
        </p:nvSpPr>
        <p:spPr bwMode="auto">
          <a:xfrm>
            <a:off x="4687976" y="1711253"/>
            <a:ext cx="2518016" cy="469117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n-US" sz="1800" b="1" dirty="0">
                <a:effectLst/>
                <a:latin typeface="Times New Roman" panose="02020603050405020304" pitchFamily="18" charset="0"/>
                <a:ea typeface="Times New Roman" panose="02020603050405020304" pitchFamily="18" charset="0"/>
              </a:rPr>
              <a:t>Scaffold 2</a:t>
            </a:r>
            <a:r>
              <a:rPr lang="en-US" sz="1800" b="1" dirty="0">
                <a:effectLst/>
                <a:latin typeface="Times New Roman" panose="02020603050405020304" pitchFamily="18" charset="0"/>
                <a:ea typeface="Times New Roman" panose="02020603050405020304" pitchFamily="18" charset="0"/>
                <a:sym typeface="Wingdings" panose="05000000000000000000" pitchFamily="2" charset="2"/>
              </a:rPr>
              <a:t></a:t>
            </a:r>
            <a:r>
              <a:rPr lang="en-US" sz="1800" b="1" dirty="0">
                <a:effectLst/>
                <a:latin typeface="Times New Roman" panose="02020603050405020304" pitchFamily="18" charset="0"/>
                <a:ea typeface="Times New Roman" panose="02020603050405020304" pitchFamily="18" charset="0"/>
              </a:rPr>
              <a:t>3</a:t>
            </a:r>
            <a:endParaRPr lang="en-US" sz="1200" dirty="0">
              <a:effectLst/>
              <a:latin typeface="Times New Roman" panose="02020603050405020304" pitchFamily="18" charset="0"/>
              <a:ea typeface="Times New Roman" panose="02020603050405020304" pitchFamily="18" charset="0"/>
            </a:endParaRPr>
          </a:p>
          <a:p>
            <a:pPr marL="0" marR="0">
              <a:spcBef>
                <a:spcPts val="300"/>
              </a:spcBef>
              <a:spcAft>
                <a:spcPts val="300"/>
              </a:spcAft>
            </a:pPr>
            <a:r>
              <a:rPr lang="en-US" sz="1400" b="1" dirty="0">
                <a:effectLst/>
                <a:latin typeface="Times New Roman" panose="02020603050405020304" pitchFamily="18" charset="0"/>
                <a:ea typeface="Times New Roman" panose="02020603050405020304" pitchFamily="18" charset="0"/>
              </a:rPr>
              <a:t>Key Skills:</a:t>
            </a: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Identify and attempt to control for own biases</a:t>
            </a: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Identify stronger/weaker responses to an open-ended problem</a:t>
            </a: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Identify and analyze for alternatives: pros/cons, advantages/disadvantages, strengths/weaknesses</a:t>
            </a: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Discuss strengths and weaknesses of evidence</a:t>
            </a: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Identify and analyze assumptions</a:t>
            </a: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Explore different viewpoints/perspectives</a:t>
            </a: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Compare and contrast theories/perspectives</a:t>
            </a: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Organize information into meaningful categories</a:t>
            </a:r>
          </a:p>
        </p:txBody>
      </p:sp>
      <p:sp>
        <p:nvSpPr>
          <p:cNvPr id="14" name="Text Box 23">
            <a:extLst>
              <a:ext uri="{FF2B5EF4-FFF2-40B4-BE49-F238E27FC236}">
                <a16:creationId xmlns:a16="http://schemas.microsoft.com/office/drawing/2014/main" id="{42B6046F-C5D8-4B04-827A-7F1CADEC4FE1}"/>
              </a:ext>
            </a:extLst>
          </p:cNvPr>
          <p:cNvSpPr txBox="1">
            <a:spLocks noChangeArrowheads="1"/>
          </p:cNvSpPr>
          <p:nvPr/>
        </p:nvSpPr>
        <p:spPr bwMode="auto">
          <a:xfrm>
            <a:off x="7784323" y="1711253"/>
            <a:ext cx="2406557" cy="322176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n-US" sz="1800" b="1" dirty="0">
                <a:effectLst/>
                <a:latin typeface="Times New Roman" panose="02020603050405020304" pitchFamily="18" charset="0"/>
                <a:ea typeface="Times New Roman" panose="02020603050405020304" pitchFamily="18" charset="0"/>
              </a:rPr>
              <a:t>Scaffold 3</a:t>
            </a:r>
            <a:r>
              <a:rPr lang="en-US" sz="1800" b="1" dirty="0">
                <a:effectLst/>
                <a:latin typeface="Times New Roman" panose="02020603050405020304" pitchFamily="18" charset="0"/>
                <a:ea typeface="Times New Roman" panose="02020603050405020304" pitchFamily="18" charset="0"/>
                <a:sym typeface="Wingdings" panose="05000000000000000000" pitchFamily="2" charset="2"/>
              </a:rPr>
              <a:t></a:t>
            </a:r>
            <a:r>
              <a:rPr lang="en-US" sz="1800" b="1" dirty="0">
                <a:effectLst/>
                <a:latin typeface="Times New Roman" panose="02020603050405020304" pitchFamily="18" charset="0"/>
                <a:ea typeface="Times New Roman" panose="02020603050405020304" pitchFamily="18" charset="0"/>
              </a:rPr>
              <a:t>4</a:t>
            </a:r>
            <a:endParaRPr lang="en-US" sz="1200" dirty="0">
              <a:effectLst/>
              <a:latin typeface="Times New Roman" panose="02020603050405020304" pitchFamily="18" charset="0"/>
              <a:ea typeface="Times New Roman" panose="02020603050405020304" pitchFamily="18" charset="0"/>
            </a:endParaRPr>
          </a:p>
          <a:p>
            <a:pPr marL="0" marR="0">
              <a:spcBef>
                <a:spcPts val="300"/>
              </a:spcBef>
              <a:spcAft>
                <a:spcPts val="300"/>
              </a:spcAft>
            </a:pPr>
            <a:r>
              <a:rPr lang="en-US" sz="1400" b="1" dirty="0">
                <a:effectLst/>
                <a:latin typeface="Times New Roman" panose="02020603050405020304" pitchFamily="18" charset="0"/>
                <a:ea typeface="Times New Roman" panose="02020603050405020304" pitchFamily="18" charset="0"/>
              </a:rPr>
              <a:t>Key Skills:</a:t>
            </a: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Identify most important issues, risks, or evidence</a:t>
            </a: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Justify selection of assumptions</a:t>
            </a: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Prioritize and clarify values used to judge across alternatives</a:t>
            </a: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Establish plan for communication/ implementation/action that adequately addresses concerns/needs of others</a:t>
            </a:r>
          </a:p>
        </p:txBody>
      </p:sp>
      <p:sp>
        <p:nvSpPr>
          <p:cNvPr id="15" name="Text Box 23">
            <a:extLst>
              <a:ext uri="{FF2B5EF4-FFF2-40B4-BE49-F238E27FC236}">
                <a16:creationId xmlns:a16="http://schemas.microsoft.com/office/drawing/2014/main" id="{F1517219-6F81-4DA9-A1E0-E0225E0DC1F2}"/>
              </a:ext>
            </a:extLst>
          </p:cNvPr>
          <p:cNvSpPr txBox="1">
            <a:spLocks noChangeArrowheads="1"/>
          </p:cNvSpPr>
          <p:nvPr/>
        </p:nvSpPr>
        <p:spPr bwMode="auto">
          <a:xfrm>
            <a:off x="1567054" y="1711253"/>
            <a:ext cx="2406556" cy="408157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marL="0" marR="0" algn="ctr">
              <a:spcBef>
                <a:spcPts val="0"/>
              </a:spcBef>
              <a:spcAft>
                <a:spcPts val="0"/>
              </a:spcAft>
            </a:pPr>
            <a:r>
              <a:rPr lang="en-US" sz="1800" b="1" dirty="0">
                <a:effectLst/>
                <a:latin typeface="Times New Roman" panose="02020603050405020304" pitchFamily="18" charset="0"/>
                <a:ea typeface="Times New Roman" panose="02020603050405020304" pitchFamily="18" charset="0"/>
              </a:rPr>
              <a:t>Scaffold 1</a:t>
            </a:r>
            <a:r>
              <a:rPr lang="en-US" sz="1800" b="1" dirty="0">
                <a:effectLst/>
                <a:latin typeface="Times New Roman" panose="02020603050405020304" pitchFamily="18" charset="0"/>
                <a:ea typeface="Times New Roman" panose="02020603050405020304" pitchFamily="18" charset="0"/>
                <a:sym typeface="Wingdings" panose="05000000000000000000" pitchFamily="2" charset="2"/>
              </a:rPr>
              <a:t></a:t>
            </a:r>
            <a:r>
              <a:rPr lang="en-US" sz="1800" b="1" dirty="0">
                <a:effectLst/>
                <a:latin typeface="Times New Roman" panose="02020603050405020304" pitchFamily="18" charset="0"/>
                <a:ea typeface="Times New Roman" panose="02020603050405020304" pitchFamily="18" charset="0"/>
              </a:rPr>
              <a:t>2</a:t>
            </a:r>
            <a:endParaRPr lang="en-US" sz="1200" dirty="0">
              <a:effectLst/>
              <a:latin typeface="Times New Roman" panose="02020603050405020304" pitchFamily="18" charset="0"/>
              <a:ea typeface="Times New Roman" panose="02020603050405020304" pitchFamily="18" charset="0"/>
            </a:endParaRPr>
          </a:p>
          <a:p>
            <a:pPr marL="0" marR="0">
              <a:spcBef>
                <a:spcPts val="300"/>
              </a:spcBef>
              <a:spcAft>
                <a:spcPts val="300"/>
              </a:spcAft>
            </a:pPr>
            <a:r>
              <a:rPr lang="en-US" sz="1400" b="1" dirty="0">
                <a:effectLst/>
                <a:latin typeface="Times New Roman" panose="02020603050405020304" pitchFamily="18" charset="0"/>
                <a:ea typeface="Times New Roman" panose="02020603050405020304" pitchFamily="18" charset="0"/>
              </a:rPr>
              <a:t>Key Skills:</a:t>
            </a: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Identify and describe uncertainties</a:t>
            </a:r>
            <a:endParaRPr lang="en-US" sz="2000" dirty="0">
              <a:effectLst/>
              <a:latin typeface="Times New Roman" panose="02020603050405020304" pitchFamily="18" charset="0"/>
              <a:ea typeface="Times New Roman" panose="02020603050405020304" pitchFamily="18" charset="0"/>
            </a:endParaRP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Read about conflicting opinions</a:t>
            </a:r>
            <a:endParaRPr lang="en-US" sz="2000" dirty="0">
              <a:effectLst/>
              <a:latin typeface="Times New Roman" panose="02020603050405020304" pitchFamily="18" charset="0"/>
              <a:ea typeface="Times New Roman" panose="02020603050405020304" pitchFamily="18" charset="0"/>
            </a:endParaRP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Identify open-ended problems (i.e., those having no single “correct” solution)</a:t>
            </a:r>
            <a:endParaRPr lang="en-US" sz="2000" dirty="0">
              <a:effectLst/>
              <a:latin typeface="Times New Roman" panose="02020603050405020304" pitchFamily="18" charset="0"/>
              <a:ea typeface="Times New Roman" panose="02020603050405020304" pitchFamily="18" charset="0"/>
            </a:endParaRP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List available information and identify which information is relevant for a given problem</a:t>
            </a:r>
            <a:endParaRPr lang="en-US" sz="2000" dirty="0">
              <a:effectLst/>
              <a:latin typeface="Times New Roman" panose="02020603050405020304" pitchFamily="18" charset="0"/>
              <a:ea typeface="Times New Roman" panose="02020603050405020304" pitchFamily="18" charset="0"/>
            </a:endParaRP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List potential issues, points of view, and solutions</a:t>
            </a:r>
            <a:endParaRPr lang="en-US" sz="2000" dirty="0">
              <a:effectLst/>
              <a:latin typeface="Times New Roman" panose="02020603050405020304" pitchFamily="18" charset="0"/>
              <a:ea typeface="Times New Roman" panose="02020603050405020304" pitchFamily="18" charset="0"/>
            </a:endParaRPr>
          </a:p>
          <a:p>
            <a:pPr marL="182880" marR="0" lvl="0" indent="-182880">
              <a:spcBef>
                <a:spcPts val="0"/>
              </a:spcBef>
              <a:spcAft>
                <a:spcPts val="0"/>
              </a:spcAft>
              <a:buFont typeface="Symbol" panose="05050102010706020507" pitchFamily="18" charset="2"/>
              <a:buChar char=""/>
            </a:pPr>
            <a:r>
              <a:rPr lang="en-US" sz="1400" dirty="0">
                <a:effectLst/>
                <a:latin typeface="Times New Roman" panose="02020603050405020304" pitchFamily="18" charset="0"/>
                <a:ea typeface="Times New Roman" panose="02020603050405020304" pitchFamily="18" charset="0"/>
              </a:rPr>
              <a:t>Form own opinion/thesis and use evidence/arguments to support it</a:t>
            </a:r>
            <a:endParaRPr lang="en-US" sz="2000" dirty="0">
              <a:effectLst/>
              <a:latin typeface="Times New Roman" panose="02020603050405020304" pitchFamily="18" charset="0"/>
              <a:ea typeface="Times New Roman" panose="02020603050405020304" pitchFamily="18" charset="0"/>
            </a:endParaRPr>
          </a:p>
        </p:txBody>
      </p:sp>
      <p:grpSp>
        <p:nvGrpSpPr>
          <p:cNvPr id="7" name="Group 6">
            <a:extLst>
              <a:ext uri="{FF2B5EF4-FFF2-40B4-BE49-F238E27FC236}">
                <a16:creationId xmlns:a16="http://schemas.microsoft.com/office/drawing/2014/main" id="{F9DBAB23-13A3-B402-16D2-765F1C538320}"/>
              </a:ext>
            </a:extLst>
          </p:cNvPr>
          <p:cNvGrpSpPr/>
          <p:nvPr/>
        </p:nvGrpSpPr>
        <p:grpSpPr>
          <a:xfrm>
            <a:off x="5807947" y="6106790"/>
            <a:ext cx="5791713" cy="694574"/>
            <a:chOff x="5807947" y="6106790"/>
            <a:chExt cx="5791713" cy="694574"/>
          </a:xfrm>
        </p:grpSpPr>
        <p:pic>
          <p:nvPicPr>
            <p:cNvPr id="8" name="Content Placeholder 4">
              <a:extLst>
                <a:ext uri="{FF2B5EF4-FFF2-40B4-BE49-F238E27FC236}">
                  <a16:creationId xmlns:a16="http://schemas.microsoft.com/office/drawing/2014/main" id="{CF35987F-4EF8-DC12-A8E7-1C93C6D443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9" name="Footer Placeholder 7">
              <a:extLst>
                <a:ext uri="{FF2B5EF4-FFF2-40B4-BE49-F238E27FC236}">
                  <a16:creationId xmlns:a16="http://schemas.microsoft.com/office/drawing/2014/main" id="{B6C1C610-9B14-92D5-67C0-57A4E94D5058}"/>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1637625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675D9EA-BA65-4C3D-9AC7-E935086231F7}"/>
              </a:ext>
            </a:extLst>
          </p:cNvPr>
          <p:cNvSpPr txBox="1">
            <a:spLocks/>
          </p:cNvSpPr>
          <p:nvPr/>
        </p:nvSpPr>
        <p:spPr>
          <a:xfrm>
            <a:off x="681440" y="89057"/>
            <a:ext cx="8107179" cy="535516"/>
          </a:xfrm>
          <a:prstGeom prst="rect">
            <a:avLst/>
          </a:prstGeom>
        </p:spPr>
        <p:txBody>
          <a:bodyPr/>
          <a:lst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a:lstStyle>
          <a:p>
            <a:pPr algn="l"/>
            <a:r>
              <a:rPr lang="en-US" sz="3600" b="1" kern="1400" spc="-67"/>
              <a:t>Tennant Vintage Trucks</a:t>
            </a:r>
            <a:endParaRPr lang="en-US" sz="3200" b="1"/>
          </a:p>
        </p:txBody>
      </p:sp>
      <p:graphicFrame>
        <p:nvGraphicFramePr>
          <p:cNvPr id="7" name="Table Placeholder 5">
            <a:extLst>
              <a:ext uri="{FF2B5EF4-FFF2-40B4-BE49-F238E27FC236}">
                <a16:creationId xmlns:a16="http://schemas.microsoft.com/office/drawing/2014/main" id="{29875F32-322B-4D62-AD02-F54CD4754432}"/>
              </a:ext>
            </a:extLst>
          </p:cNvPr>
          <p:cNvGraphicFramePr>
            <a:graphicFrameLocks/>
          </p:cNvGraphicFramePr>
          <p:nvPr/>
        </p:nvGraphicFramePr>
        <p:xfrm>
          <a:off x="681441" y="624573"/>
          <a:ext cx="8107179" cy="5712537"/>
        </p:xfrm>
        <a:graphic>
          <a:graphicData uri="http://schemas.openxmlformats.org/drawingml/2006/table">
            <a:tbl>
              <a:tblPr firstRow="1" firstCol="1" bandRow="1">
                <a:tableStyleId>{5C22544A-7EE6-4342-B048-85BDC9FD1C3A}</a:tableStyleId>
              </a:tblPr>
              <a:tblGrid>
                <a:gridCol w="8107179">
                  <a:extLst>
                    <a:ext uri="{9D8B030D-6E8A-4147-A177-3AD203B41FA5}">
                      <a16:colId xmlns:a16="http://schemas.microsoft.com/office/drawing/2014/main" val="3192142027"/>
                    </a:ext>
                  </a:extLst>
                </a:gridCol>
              </a:tblGrid>
              <a:tr h="5712537">
                <a:tc>
                  <a:txBody>
                    <a:bodyPr/>
                    <a:lstStyle/>
                    <a:p>
                      <a:pPr marL="0" marR="0">
                        <a:spcBef>
                          <a:spcPts val="0"/>
                        </a:spcBef>
                        <a:spcAft>
                          <a:spcPts val="0"/>
                        </a:spcAft>
                      </a:pPr>
                      <a:r>
                        <a:rPr lang="en-US" sz="1200" dirty="0">
                          <a:effectLst/>
                        </a:rPr>
                        <a:t> </a:t>
                      </a:r>
                      <a:endParaRPr lang="en-US" sz="1200" dirty="0">
                        <a:solidFill>
                          <a:schemeClr val="tx1"/>
                        </a:solidFill>
                        <a:effectLst/>
                      </a:endParaRPr>
                    </a:p>
                    <a:p>
                      <a:pPr marL="0" marR="0">
                        <a:spcBef>
                          <a:spcPts val="0"/>
                        </a:spcBef>
                        <a:spcAft>
                          <a:spcPts val="0"/>
                        </a:spcAft>
                      </a:pPr>
                      <a:r>
                        <a:rPr lang="en-US" sz="1600" b="0" dirty="0">
                          <a:solidFill>
                            <a:schemeClr val="tx1"/>
                          </a:solidFill>
                          <a:effectLst/>
                        </a:rPr>
                        <a:t>Tennant Vintage Trucks produces and sells to retailers a line of 25 collectible metal toy trucks that are vintage truck replicas. Sales have deteriorated during the economic recession resulting in negative cash flows, and the company’s managers are seeking ways to increase sales. One proposal is to launch a series of limited-edition trucks to increase sales to collectors.</a:t>
                      </a:r>
                    </a:p>
                    <a:p>
                      <a:pPr marL="0" marR="0">
                        <a:spcBef>
                          <a:spcPts val="0"/>
                        </a:spcBef>
                        <a:spcAft>
                          <a:spcPts val="0"/>
                        </a:spcAft>
                      </a:pPr>
                      <a:r>
                        <a:rPr lang="en-US" sz="1600" b="0" dirty="0">
                          <a:solidFill>
                            <a:schemeClr val="tx1"/>
                          </a:solidFill>
                          <a:effectLst/>
                        </a:rPr>
                        <a:t> </a:t>
                      </a:r>
                    </a:p>
                    <a:p>
                      <a:pPr marL="0" marR="0">
                        <a:spcBef>
                          <a:spcPts val="0"/>
                        </a:spcBef>
                        <a:spcAft>
                          <a:spcPts val="0"/>
                        </a:spcAft>
                      </a:pPr>
                      <a:r>
                        <a:rPr lang="en-US" sz="1600" b="0" dirty="0">
                          <a:solidFill>
                            <a:schemeClr val="tx1"/>
                          </a:solidFill>
                          <a:effectLst/>
                        </a:rPr>
                        <a:t>The first limited edition would consist of 200 Ready Red classic fire trucks for a wholesale price of $150 each. Manufacturing costs per unit are as follows:</a:t>
                      </a:r>
                    </a:p>
                    <a:p>
                      <a:pPr marL="0" marR="0">
                        <a:spcBef>
                          <a:spcPts val="0"/>
                        </a:spcBef>
                        <a:spcAft>
                          <a:spcPts val="0"/>
                        </a:spcAft>
                      </a:pPr>
                      <a:r>
                        <a:rPr lang="en-US" sz="1600" b="0" dirty="0">
                          <a:solidFill>
                            <a:schemeClr val="tx1"/>
                          </a:solidFill>
                          <a:effectLst/>
                        </a:rPr>
                        <a:t> </a:t>
                      </a:r>
                    </a:p>
                    <a:p>
                      <a:pPr marL="0" marR="0">
                        <a:spcBef>
                          <a:spcPts val="0"/>
                        </a:spcBef>
                        <a:spcAft>
                          <a:spcPts val="0"/>
                        </a:spcAft>
                        <a:tabLst>
                          <a:tab pos="434975" algn="l"/>
                          <a:tab pos="2270760" algn="dec"/>
                        </a:tabLst>
                      </a:pPr>
                      <a:r>
                        <a:rPr lang="en-US" sz="1600" b="0" dirty="0">
                          <a:solidFill>
                            <a:schemeClr val="tx1"/>
                          </a:solidFill>
                          <a:effectLst/>
                        </a:rPr>
                        <a:t>	Direct materials	$25</a:t>
                      </a:r>
                    </a:p>
                    <a:p>
                      <a:pPr marL="0" marR="0">
                        <a:spcBef>
                          <a:spcPts val="0"/>
                        </a:spcBef>
                        <a:spcAft>
                          <a:spcPts val="0"/>
                        </a:spcAft>
                        <a:tabLst>
                          <a:tab pos="434975" algn="l"/>
                          <a:tab pos="2270760" algn="dec"/>
                        </a:tabLst>
                      </a:pPr>
                      <a:r>
                        <a:rPr lang="en-US" sz="1600" b="0" dirty="0">
                          <a:solidFill>
                            <a:schemeClr val="tx1"/>
                          </a:solidFill>
                          <a:effectLst/>
                        </a:rPr>
                        <a:t>	Direct labor	45</a:t>
                      </a:r>
                    </a:p>
                    <a:p>
                      <a:pPr marL="0" marR="0">
                        <a:spcBef>
                          <a:spcPts val="0"/>
                        </a:spcBef>
                        <a:spcAft>
                          <a:spcPts val="0"/>
                        </a:spcAft>
                        <a:tabLst>
                          <a:tab pos="434975" algn="l"/>
                          <a:tab pos="2270760" algn="dec"/>
                        </a:tabLst>
                      </a:pPr>
                      <a:r>
                        <a:rPr lang="en-US" sz="1600" b="0" dirty="0">
                          <a:solidFill>
                            <a:schemeClr val="tx1"/>
                          </a:solidFill>
                          <a:effectLst/>
                        </a:rPr>
                        <a:t>	Variable overhead	20</a:t>
                      </a:r>
                    </a:p>
                    <a:p>
                      <a:pPr marL="0" marR="0">
                        <a:spcBef>
                          <a:spcPts val="0"/>
                        </a:spcBef>
                        <a:spcAft>
                          <a:spcPts val="0"/>
                        </a:spcAft>
                        <a:tabLst>
                          <a:tab pos="434975" algn="l"/>
                          <a:tab pos="2270760" algn="dec"/>
                        </a:tabLst>
                      </a:pPr>
                      <a:r>
                        <a:rPr lang="en-US" sz="1600" b="0" dirty="0">
                          <a:solidFill>
                            <a:schemeClr val="tx1"/>
                          </a:solidFill>
                          <a:effectLst/>
                        </a:rPr>
                        <a:t>	Fixed overhead	65</a:t>
                      </a:r>
                    </a:p>
                    <a:p>
                      <a:pPr marL="0" marR="0">
                        <a:spcBef>
                          <a:spcPts val="0"/>
                        </a:spcBef>
                        <a:spcAft>
                          <a:spcPts val="0"/>
                        </a:spcAft>
                      </a:pPr>
                      <a:r>
                        <a:rPr lang="en-US" sz="1600" b="0" dirty="0">
                          <a:solidFill>
                            <a:schemeClr val="tx1"/>
                          </a:solidFill>
                          <a:effectLst/>
                        </a:rPr>
                        <a:t> </a:t>
                      </a:r>
                    </a:p>
                    <a:p>
                      <a:pPr marL="0" marR="0">
                        <a:spcBef>
                          <a:spcPts val="0"/>
                        </a:spcBef>
                        <a:spcAft>
                          <a:spcPts val="0"/>
                        </a:spcAft>
                      </a:pPr>
                      <a:r>
                        <a:rPr lang="en-US" sz="1600" b="0" dirty="0">
                          <a:solidFill>
                            <a:schemeClr val="tx1"/>
                          </a:solidFill>
                          <a:effectLst/>
                        </a:rPr>
                        <a:t>The per-unit costs include variable overhead licensing fees of $13 for use of the Ready Red name. Fixed overhead includes $55 per unit for truck design, manufacturing specifications, and customized die-cast molds. Traditionally, the company has used each die-cast mold set to manufacture only one product. </a:t>
                      </a:r>
                    </a:p>
                    <a:p>
                      <a:pPr marL="0" marR="0">
                        <a:spcBef>
                          <a:spcPts val="0"/>
                        </a:spcBef>
                        <a:spcAft>
                          <a:spcPts val="0"/>
                        </a:spcAft>
                      </a:pPr>
                      <a:endParaRPr lang="en-US" sz="1600" b="0" dirty="0">
                        <a:solidFill>
                          <a:schemeClr val="tx1"/>
                        </a:solidFill>
                        <a:effectLst/>
                      </a:endParaRPr>
                    </a:p>
                    <a:p>
                      <a:pPr marL="0" marR="0">
                        <a:spcBef>
                          <a:spcPts val="0"/>
                        </a:spcBef>
                        <a:spcAft>
                          <a:spcPts val="0"/>
                        </a:spcAft>
                      </a:pPr>
                      <a:r>
                        <a:rPr lang="en-US" sz="1600" b="1" dirty="0">
                          <a:solidFill>
                            <a:schemeClr val="tx1"/>
                          </a:solidFill>
                          <a:effectLst/>
                        </a:rPr>
                        <a:t>Required:  (Typical Well-Defined Textbook Problem)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effectLst/>
                          <a:latin typeface="Arial" panose="020B0604020202020204" pitchFamily="34" charset="0"/>
                          <a:ea typeface="Calibri" panose="020F0502020204030204" pitchFamily="34" charset="0"/>
                        </a:rPr>
                        <a:t>Should the company launch the limited edition of Ready Red trucks?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effectLst/>
                          <a:latin typeface="Arial" panose="020B0604020202020204" pitchFamily="34" charset="0"/>
                          <a:ea typeface="Calibri" panose="020F0502020204030204" pitchFamily="34" charset="0"/>
                        </a:rPr>
                        <a:t>Provide appropriate calculations and explain your answer.</a:t>
                      </a:r>
                      <a:endParaRPr lang="en-US" sz="1600" b="0" dirty="0">
                        <a:solidFill>
                          <a:schemeClr val="tx1"/>
                        </a:solidFill>
                      </a:endParaRPr>
                    </a:p>
                    <a:p>
                      <a:pPr marL="0" marR="0">
                        <a:spcBef>
                          <a:spcPts val="0"/>
                        </a:spcBef>
                        <a:spcAft>
                          <a:spcPts val="0"/>
                        </a:spcAft>
                      </a:pPr>
                      <a:endParaRPr lang="en-US" sz="1600" b="0" dirty="0">
                        <a:solidFill>
                          <a:schemeClr val="tx1"/>
                        </a:solidFill>
                        <a:effectLst/>
                      </a:endParaRPr>
                    </a:p>
                  </a:txBody>
                  <a:tcPr marL="76597" marR="76597" marT="0" marB="0">
                    <a:solidFill>
                      <a:schemeClr val="bg2"/>
                    </a:solidFill>
                  </a:tcPr>
                </a:tc>
                <a:extLst>
                  <a:ext uri="{0D108BD9-81ED-4DB2-BD59-A6C34878D82A}">
                    <a16:rowId xmlns:a16="http://schemas.microsoft.com/office/drawing/2014/main" val="1150462903"/>
                  </a:ext>
                </a:extLst>
              </a:tr>
            </a:tbl>
          </a:graphicData>
        </a:graphic>
      </p:graphicFrame>
      <p:pic>
        <p:nvPicPr>
          <p:cNvPr id="12" name="Picture 11">
            <a:extLst>
              <a:ext uri="{FF2B5EF4-FFF2-40B4-BE49-F238E27FC236}">
                <a16:creationId xmlns:a16="http://schemas.microsoft.com/office/drawing/2014/main" id="{5EE32599-B0D0-4657-BC71-70C0659DED7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156144" y="356815"/>
            <a:ext cx="2289909" cy="1279662"/>
          </a:xfrm>
          <a:prstGeom prst="rect">
            <a:avLst/>
          </a:prstGeom>
        </p:spPr>
      </p:pic>
      <p:pic>
        <p:nvPicPr>
          <p:cNvPr id="9" name="Picture 8">
            <a:extLst>
              <a:ext uri="{FF2B5EF4-FFF2-40B4-BE49-F238E27FC236}">
                <a16:creationId xmlns:a16="http://schemas.microsoft.com/office/drawing/2014/main" id="{6164B353-7164-4386-8036-70DB4F24108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256537" y="2020474"/>
            <a:ext cx="2089124" cy="1408526"/>
          </a:xfrm>
          <a:prstGeom prst="rect">
            <a:avLst/>
          </a:prstGeom>
        </p:spPr>
      </p:pic>
      <p:pic>
        <p:nvPicPr>
          <p:cNvPr id="19" name="Picture 18">
            <a:extLst>
              <a:ext uri="{FF2B5EF4-FFF2-40B4-BE49-F238E27FC236}">
                <a16:creationId xmlns:a16="http://schemas.microsoft.com/office/drawing/2014/main" id="{B0C1CAC6-B0F5-4B65-90EC-BAA0301911C6}"/>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156146" y="3889747"/>
            <a:ext cx="2289908" cy="1365627"/>
          </a:xfrm>
          <a:prstGeom prst="rect">
            <a:avLst/>
          </a:prstGeom>
        </p:spPr>
      </p:pic>
      <p:grpSp>
        <p:nvGrpSpPr>
          <p:cNvPr id="2" name="Group 1">
            <a:extLst>
              <a:ext uri="{FF2B5EF4-FFF2-40B4-BE49-F238E27FC236}">
                <a16:creationId xmlns:a16="http://schemas.microsoft.com/office/drawing/2014/main" id="{28FE74C1-806A-207F-E78C-A495BD1CB99D}"/>
              </a:ext>
            </a:extLst>
          </p:cNvPr>
          <p:cNvGrpSpPr/>
          <p:nvPr/>
        </p:nvGrpSpPr>
        <p:grpSpPr>
          <a:xfrm>
            <a:off x="5807947" y="6106790"/>
            <a:ext cx="5791713" cy="694574"/>
            <a:chOff x="5807947" y="6106790"/>
            <a:chExt cx="5791713" cy="694574"/>
          </a:xfrm>
        </p:grpSpPr>
        <p:pic>
          <p:nvPicPr>
            <p:cNvPr id="3" name="Content Placeholder 4">
              <a:extLst>
                <a:ext uri="{FF2B5EF4-FFF2-40B4-BE49-F238E27FC236}">
                  <a16:creationId xmlns:a16="http://schemas.microsoft.com/office/drawing/2014/main" id="{98CD091B-6ACE-672A-7A52-1493DFB167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4" name="Footer Placeholder 7">
              <a:extLst>
                <a:ext uri="{FF2B5EF4-FFF2-40B4-BE49-F238E27FC236}">
                  <a16:creationId xmlns:a16="http://schemas.microsoft.com/office/drawing/2014/main" id="{258DCDB8-E2D4-3C8F-0C8E-E15A65273798}"/>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1447865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2C69B-C18A-FB6A-C312-A06D1F807D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C3540E-D08F-DC95-D58F-F76697653820}"/>
              </a:ext>
            </a:extLst>
          </p:cNvPr>
          <p:cNvSpPr>
            <a:spLocks noGrp="1"/>
          </p:cNvSpPr>
          <p:nvPr>
            <p:ph type="title"/>
          </p:nvPr>
        </p:nvSpPr>
        <p:spPr/>
        <p:txBody>
          <a:bodyPr/>
          <a:lstStyle/>
          <a:p>
            <a:r>
              <a:rPr lang="en-US" sz="3200" b="1" kern="100" dirty="0">
                <a:solidFill>
                  <a:schemeClr val="tx1"/>
                </a:solidFill>
              </a:rPr>
              <a:t>Level 1 </a:t>
            </a:r>
            <a:r>
              <a:rPr lang="en-US" sz="3200" b="1" kern="100" dirty="0">
                <a:solidFill>
                  <a:schemeClr val="tx1"/>
                </a:solidFill>
                <a:sym typeface="Wingdings" panose="05000000000000000000" pitchFamily="2" charset="2"/>
              </a:rPr>
              <a:t></a:t>
            </a:r>
            <a:r>
              <a:rPr lang="en-US" sz="3200" b="1" kern="100" dirty="0">
                <a:solidFill>
                  <a:schemeClr val="tx1"/>
                </a:solidFill>
              </a:rPr>
              <a:t> Level 2</a:t>
            </a:r>
            <a:br>
              <a:rPr lang="en-US" sz="3200" b="1" kern="100" dirty="0">
                <a:solidFill>
                  <a:schemeClr val="tx1"/>
                </a:solidFill>
              </a:rPr>
            </a:br>
            <a:r>
              <a:rPr lang="en-US" sz="3200" b="1" kern="100" dirty="0">
                <a:solidFill>
                  <a:srgbClr val="FF0000"/>
                </a:solidFill>
              </a:rPr>
              <a:t>Tennant Trucks:  Question Examples</a:t>
            </a:r>
          </a:p>
        </p:txBody>
      </p:sp>
      <p:sp>
        <p:nvSpPr>
          <p:cNvPr id="3" name="Content Placeholder 2">
            <a:extLst>
              <a:ext uri="{FF2B5EF4-FFF2-40B4-BE49-F238E27FC236}">
                <a16:creationId xmlns:a16="http://schemas.microsoft.com/office/drawing/2014/main" id="{79062DA8-C572-FC3F-46A8-9BACE3911063}"/>
              </a:ext>
            </a:extLst>
          </p:cNvPr>
          <p:cNvSpPr>
            <a:spLocks noGrp="1"/>
          </p:cNvSpPr>
          <p:nvPr>
            <p:ph sz="quarter" idx="14"/>
          </p:nvPr>
        </p:nvSpPr>
        <p:spPr>
          <a:xfrm>
            <a:off x="665558" y="1602319"/>
            <a:ext cx="10363199" cy="3445932"/>
          </a:xfrm>
        </p:spPr>
        <p:txBody>
          <a:bodyPr/>
          <a:lstStyle/>
          <a:p>
            <a:pPr marL="0" indent="0">
              <a:buNone/>
            </a:pPr>
            <a:r>
              <a:rPr lang="en-US" sz="2000" dirty="0"/>
              <a:t>Assume students have already completed the well-defined problem as homework.</a:t>
            </a:r>
          </a:p>
          <a:p>
            <a:pPr marL="228600" lvl="0" indent="-228600">
              <a:buFont typeface="+mj-lt"/>
              <a:buAutoNum type="arabicPeriod"/>
            </a:pPr>
            <a:r>
              <a:rPr lang="en-US" sz="2000" dirty="0"/>
              <a:t>Identify and explain each accounting term and calculation used in your homework answer.</a:t>
            </a:r>
          </a:p>
          <a:p>
            <a:pPr marL="228600" lvl="0" indent="-228600">
              <a:buFont typeface="+mj-lt"/>
              <a:buAutoNum type="arabicPeriod"/>
            </a:pPr>
            <a:r>
              <a:rPr lang="en-US" sz="2000" dirty="0"/>
              <a:t>Are all fixed costs relevant for this decision? Why or why not?</a:t>
            </a:r>
          </a:p>
          <a:p>
            <a:pPr marL="228600" lvl="0" indent="-228600">
              <a:buFont typeface="+mj-lt"/>
              <a:buAutoNum type="arabicPeriod"/>
            </a:pPr>
            <a:r>
              <a:rPr lang="en-US" sz="2000" dirty="0"/>
              <a:t>For each component of your calculations, identify and briefly explain at least one reason why actual revenues/costs/quantities might differ from the estimates.</a:t>
            </a:r>
          </a:p>
          <a:p>
            <a:pPr marL="228600" lvl="0" indent="-228600">
              <a:buFont typeface="+mj-lt"/>
              <a:buAutoNum type="arabicPeriod"/>
            </a:pPr>
            <a:r>
              <a:rPr lang="en-US" sz="2000" dirty="0"/>
              <a:t>In the “real world,” is this decision likely to be well-defined or open-ended? Discuss.</a:t>
            </a:r>
          </a:p>
        </p:txBody>
      </p:sp>
      <p:pic>
        <p:nvPicPr>
          <p:cNvPr id="4" name="Picture 3">
            <a:extLst>
              <a:ext uri="{FF2B5EF4-FFF2-40B4-BE49-F238E27FC236}">
                <a16:creationId xmlns:a16="http://schemas.microsoft.com/office/drawing/2014/main" id="{339E0DA1-4AAF-A79F-4DF6-B3BC0A8BC1B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156144" y="356815"/>
            <a:ext cx="2289909" cy="1279662"/>
          </a:xfrm>
          <a:prstGeom prst="rect">
            <a:avLst/>
          </a:prstGeom>
        </p:spPr>
      </p:pic>
      <p:grpSp>
        <p:nvGrpSpPr>
          <p:cNvPr id="6" name="Group 5">
            <a:extLst>
              <a:ext uri="{FF2B5EF4-FFF2-40B4-BE49-F238E27FC236}">
                <a16:creationId xmlns:a16="http://schemas.microsoft.com/office/drawing/2014/main" id="{FA343A6B-6023-8ECA-F0AD-A34B8C2A203C}"/>
              </a:ext>
            </a:extLst>
          </p:cNvPr>
          <p:cNvGrpSpPr/>
          <p:nvPr/>
        </p:nvGrpSpPr>
        <p:grpSpPr>
          <a:xfrm>
            <a:off x="5807947" y="6106790"/>
            <a:ext cx="5791713" cy="694574"/>
            <a:chOff x="5807947" y="6106790"/>
            <a:chExt cx="5791713" cy="694574"/>
          </a:xfrm>
        </p:grpSpPr>
        <p:pic>
          <p:nvPicPr>
            <p:cNvPr id="7" name="Content Placeholder 4">
              <a:extLst>
                <a:ext uri="{FF2B5EF4-FFF2-40B4-BE49-F238E27FC236}">
                  <a16:creationId xmlns:a16="http://schemas.microsoft.com/office/drawing/2014/main" id="{68698BEA-6E85-64D8-D269-F01A9CD256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8" name="Footer Placeholder 7">
              <a:extLst>
                <a:ext uri="{FF2B5EF4-FFF2-40B4-BE49-F238E27FC236}">
                  <a16:creationId xmlns:a16="http://schemas.microsoft.com/office/drawing/2014/main" id="{94C7973C-1341-582E-D273-17DE0D20A6B7}"/>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2640091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FACF3-071B-FDA7-1902-1EA0E46D4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EEB7E4-B848-0B23-E720-E46F36155729}"/>
              </a:ext>
            </a:extLst>
          </p:cNvPr>
          <p:cNvSpPr>
            <a:spLocks noGrp="1"/>
          </p:cNvSpPr>
          <p:nvPr>
            <p:ph type="title"/>
          </p:nvPr>
        </p:nvSpPr>
        <p:spPr/>
        <p:txBody>
          <a:bodyPr/>
          <a:lstStyle/>
          <a:p>
            <a:r>
              <a:rPr lang="en-US" sz="3200" b="1" kern="100" dirty="0">
                <a:solidFill>
                  <a:schemeClr val="tx1"/>
                </a:solidFill>
              </a:rPr>
              <a:t>Level 2 </a:t>
            </a:r>
            <a:r>
              <a:rPr lang="en-US" sz="3200" b="1" kern="100" dirty="0">
                <a:solidFill>
                  <a:schemeClr val="tx1"/>
                </a:solidFill>
                <a:sym typeface="Wingdings" panose="05000000000000000000" pitchFamily="2" charset="2"/>
              </a:rPr>
              <a:t></a:t>
            </a:r>
            <a:r>
              <a:rPr lang="en-US" sz="3200" b="1" kern="100" dirty="0">
                <a:solidFill>
                  <a:schemeClr val="tx1"/>
                </a:solidFill>
              </a:rPr>
              <a:t> Level 3</a:t>
            </a:r>
            <a:br>
              <a:rPr lang="en-US" sz="3200" b="1" kern="100" dirty="0">
                <a:solidFill>
                  <a:schemeClr val="tx1"/>
                </a:solidFill>
              </a:rPr>
            </a:br>
            <a:r>
              <a:rPr lang="en-US" sz="3200" b="1" kern="100" dirty="0">
                <a:solidFill>
                  <a:srgbClr val="FF0000"/>
                </a:solidFill>
              </a:rPr>
              <a:t>Tennant Trucks:  Question Examples</a:t>
            </a:r>
          </a:p>
        </p:txBody>
      </p:sp>
      <p:sp>
        <p:nvSpPr>
          <p:cNvPr id="3" name="Content Placeholder 2">
            <a:extLst>
              <a:ext uri="{FF2B5EF4-FFF2-40B4-BE49-F238E27FC236}">
                <a16:creationId xmlns:a16="http://schemas.microsoft.com/office/drawing/2014/main" id="{56C1CC7A-3828-C124-E0E8-985CD9059A56}"/>
              </a:ext>
            </a:extLst>
          </p:cNvPr>
          <p:cNvSpPr>
            <a:spLocks noGrp="1"/>
          </p:cNvSpPr>
          <p:nvPr>
            <p:ph sz="quarter" idx="14"/>
          </p:nvPr>
        </p:nvSpPr>
        <p:spPr/>
        <p:txBody>
          <a:bodyPr/>
          <a:lstStyle/>
          <a:p>
            <a:pPr marL="0" indent="0">
              <a:buNone/>
            </a:pPr>
            <a:r>
              <a:rPr lang="en-US" sz="2000" dirty="0"/>
              <a:t>Assume students have already completed the well-defined problem as homework.</a:t>
            </a:r>
          </a:p>
          <a:p>
            <a:pPr marL="228600" lvl="0" indent="-228600">
              <a:buFont typeface="+mj-lt"/>
              <a:buAutoNum type="arabicPeriod"/>
            </a:pPr>
            <a:r>
              <a:rPr lang="en-US" sz="2000" dirty="0"/>
              <a:t>Is the proposed Ready Red product likely to be viable? Why or why not? Is the company likely to have any other viable options at this time?</a:t>
            </a:r>
          </a:p>
          <a:p>
            <a:pPr marL="228600" lvl="0" indent="-228600">
              <a:buFont typeface="+mj-lt"/>
              <a:buAutoNum type="arabicPeriod"/>
            </a:pPr>
            <a:r>
              <a:rPr lang="en-US" sz="2000" dirty="0"/>
              <a:t>New Information: Based on the advice of five long-time customers, the marketing manager established the proposed wholesale price of $150. These five customers also made preliminary commitments to purchase 50 limited-edition Ready Red trucks. The marketing manager is confident that the remaining 150 trucks can be sold easily. Discuss the reasons for and implications of possible bias in setting a $150 wholesale price for Ready Red.</a:t>
            </a:r>
          </a:p>
          <a:p>
            <a:pPr marL="228600" lvl="0" indent="-228600">
              <a:buFont typeface="+mj-lt"/>
              <a:buAutoNum type="arabicPeriod"/>
            </a:pPr>
            <a:r>
              <a:rPr lang="en-US" sz="2000" dirty="0"/>
              <a:t>Do you have any personal preferences that might influence how you analyze this problem? If so, how might your preferences affect your analyses?</a:t>
            </a:r>
          </a:p>
          <a:p>
            <a:pPr marL="228600" lvl="0" indent="-228600">
              <a:buFont typeface="+mj-lt"/>
              <a:buAutoNum type="arabicPeriod"/>
            </a:pPr>
            <a:r>
              <a:rPr lang="en-US" sz="2000" dirty="0"/>
              <a:t>What additional information might help the managers make their decision?</a:t>
            </a:r>
            <a:endParaRPr lang="en-US" dirty="0"/>
          </a:p>
        </p:txBody>
      </p:sp>
      <p:pic>
        <p:nvPicPr>
          <p:cNvPr id="4" name="Picture 3">
            <a:extLst>
              <a:ext uri="{FF2B5EF4-FFF2-40B4-BE49-F238E27FC236}">
                <a16:creationId xmlns:a16="http://schemas.microsoft.com/office/drawing/2014/main" id="{C2FA3664-D49F-E4B2-32B6-477A00CBDF4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156144" y="356815"/>
            <a:ext cx="2289909" cy="1279662"/>
          </a:xfrm>
          <a:prstGeom prst="rect">
            <a:avLst/>
          </a:prstGeom>
        </p:spPr>
      </p:pic>
      <p:grpSp>
        <p:nvGrpSpPr>
          <p:cNvPr id="6" name="Group 5">
            <a:extLst>
              <a:ext uri="{FF2B5EF4-FFF2-40B4-BE49-F238E27FC236}">
                <a16:creationId xmlns:a16="http://schemas.microsoft.com/office/drawing/2014/main" id="{5D7CD6F5-527C-3BB7-A936-4864AD8D823A}"/>
              </a:ext>
            </a:extLst>
          </p:cNvPr>
          <p:cNvGrpSpPr/>
          <p:nvPr/>
        </p:nvGrpSpPr>
        <p:grpSpPr>
          <a:xfrm>
            <a:off x="5807947" y="6106790"/>
            <a:ext cx="5791713" cy="694574"/>
            <a:chOff x="5807947" y="6106790"/>
            <a:chExt cx="5791713" cy="694574"/>
          </a:xfrm>
        </p:grpSpPr>
        <p:pic>
          <p:nvPicPr>
            <p:cNvPr id="7" name="Content Placeholder 4">
              <a:extLst>
                <a:ext uri="{FF2B5EF4-FFF2-40B4-BE49-F238E27FC236}">
                  <a16:creationId xmlns:a16="http://schemas.microsoft.com/office/drawing/2014/main" id="{A0CDCF57-7731-9B50-8A53-EA852C6E63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8" name="Footer Placeholder 7">
              <a:extLst>
                <a:ext uri="{FF2B5EF4-FFF2-40B4-BE49-F238E27FC236}">
                  <a16:creationId xmlns:a16="http://schemas.microsoft.com/office/drawing/2014/main" id="{BF0F46E7-9A10-2852-02FC-E8ECE1F41BF3}"/>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2142972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F7011-D22C-F8CB-5E10-3BEE18EC29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70DFAC-6D05-AAB7-517A-70A4C5859726}"/>
              </a:ext>
            </a:extLst>
          </p:cNvPr>
          <p:cNvSpPr>
            <a:spLocks noGrp="1"/>
          </p:cNvSpPr>
          <p:nvPr>
            <p:ph type="title"/>
          </p:nvPr>
        </p:nvSpPr>
        <p:spPr/>
        <p:txBody>
          <a:bodyPr/>
          <a:lstStyle/>
          <a:p>
            <a:r>
              <a:rPr lang="en-US" sz="3200" b="1" kern="100" dirty="0">
                <a:solidFill>
                  <a:schemeClr val="tx1"/>
                </a:solidFill>
              </a:rPr>
              <a:t>Level 3 </a:t>
            </a:r>
            <a:r>
              <a:rPr lang="en-US" sz="3200" b="1" kern="100" dirty="0">
                <a:solidFill>
                  <a:schemeClr val="tx1"/>
                </a:solidFill>
                <a:sym typeface="Wingdings" panose="05000000000000000000" pitchFamily="2" charset="2"/>
              </a:rPr>
              <a:t></a:t>
            </a:r>
            <a:r>
              <a:rPr lang="en-US" sz="3200" b="1" kern="100" dirty="0">
                <a:solidFill>
                  <a:schemeClr val="tx1"/>
                </a:solidFill>
              </a:rPr>
              <a:t> Level 4</a:t>
            </a:r>
            <a:br>
              <a:rPr lang="en-US" sz="3200" b="1" kern="100" dirty="0">
                <a:solidFill>
                  <a:schemeClr val="tx1"/>
                </a:solidFill>
              </a:rPr>
            </a:br>
            <a:r>
              <a:rPr lang="en-US" sz="3200" b="1" kern="100" dirty="0">
                <a:solidFill>
                  <a:srgbClr val="FF0000"/>
                </a:solidFill>
              </a:rPr>
              <a:t>Tennant Trucks:  Question Examples</a:t>
            </a:r>
          </a:p>
        </p:txBody>
      </p:sp>
      <p:sp>
        <p:nvSpPr>
          <p:cNvPr id="3" name="Content Placeholder 2">
            <a:extLst>
              <a:ext uri="{FF2B5EF4-FFF2-40B4-BE49-F238E27FC236}">
                <a16:creationId xmlns:a16="http://schemas.microsoft.com/office/drawing/2014/main" id="{3A2ABFD0-1E83-D9FA-CFB1-EF5BA8712E1A}"/>
              </a:ext>
            </a:extLst>
          </p:cNvPr>
          <p:cNvSpPr>
            <a:spLocks noGrp="1"/>
          </p:cNvSpPr>
          <p:nvPr>
            <p:ph sz="quarter" idx="14"/>
          </p:nvPr>
        </p:nvSpPr>
        <p:spPr/>
        <p:txBody>
          <a:bodyPr/>
          <a:lstStyle/>
          <a:p>
            <a:pPr marL="0" indent="0">
              <a:buNone/>
            </a:pPr>
            <a:r>
              <a:rPr lang="en-US" sz="2000" dirty="0"/>
              <a:t>Assume students have already completed the well-defined problem as homework.</a:t>
            </a:r>
          </a:p>
          <a:p>
            <a:pPr marL="228600" indent="-228600">
              <a:buFont typeface="+mj-lt"/>
              <a:buAutoNum type="arabicPeriod"/>
            </a:pPr>
            <a:r>
              <a:rPr lang="en-US" sz="2000" dirty="0"/>
              <a:t>What criteria did you use to recommend a decision in the initial (well-defined) problem? Explain.</a:t>
            </a:r>
          </a:p>
          <a:p>
            <a:pPr marL="228600" indent="-228600">
              <a:buFont typeface="+mj-lt"/>
              <a:buAutoNum type="arabicPeriod"/>
            </a:pPr>
            <a:r>
              <a:rPr lang="en-US" sz="2000" dirty="0"/>
              <a:t>New Information: Company managers believe that vintage truck replicas are more important to the company’s customer-oriented strategy than the company’s existing lines of metal toy trucks. Discuss whether/how this information affects the decision criteria in the Ready Red decision.</a:t>
            </a:r>
          </a:p>
          <a:p>
            <a:pPr marL="228600" indent="-228600">
              <a:buFont typeface="+mj-lt"/>
              <a:buAutoNum type="arabicPeriod"/>
            </a:pPr>
            <a:r>
              <a:rPr lang="en-US" sz="2000" dirty="0"/>
              <a:t>Identify and explain several actions that the company will need to take if it decides to launch the Ready Red product.</a:t>
            </a:r>
          </a:p>
          <a:p>
            <a:pPr marL="228600" indent="-228600">
              <a:buFont typeface="+mj-lt"/>
              <a:buAutoNum type="arabicPeriod"/>
            </a:pPr>
            <a:r>
              <a:rPr lang="en-US" sz="2000" dirty="0"/>
              <a:t>If you were a manager working on this decision, what additional information might you like to have and how might it be obtained?</a:t>
            </a:r>
          </a:p>
        </p:txBody>
      </p:sp>
      <p:pic>
        <p:nvPicPr>
          <p:cNvPr id="4" name="Picture 3">
            <a:extLst>
              <a:ext uri="{FF2B5EF4-FFF2-40B4-BE49-F238E27FC236}">
                <a16:creationId xmlns:a16="http://schemas.microsoft.com/office/drawing/2014/main" id="{813F6D86-A98A-2DCD-F414-1EB31B45BE8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156144" y="356815"/>
            <a:ext cx="2289909" cy="1279662"/>
          </a:xfrm>
          <a:prstGeom prst="rect">
            <a:avLst/>
          </a:prstGeom>
        </p:spPr>
      </p:pic>
      <p:grpSp>
        <p:nvGrpSpPr>
          <p:cNvPr id="6" name="Group 5">
            <a:extLst>
              <a:ext uri="{FF2B5EF4-FFF2-40B4-BE49-F238E27FC236}">
                <a16:creationId xmlns:a16="http://schemas.microsoft.com/office/drawing/2014/main" id="{CC7C2F33-A9FC-47BA-4453-96D0818705B0}"/>
              </a:ext>
            </a:extLst>
          </p:cNvPr>
          <p:cNvGrpSpPr/>
          <p:nvPr/>
        </p:nvGrpSpPr>
        <p:grpSpPr>
          <a:xfrm>
            <a:off x="5807947" y="6106790"/>
            <a:ext cx="5791713" cy="694574"/>
            <a:chOff x="5807947" y="6106790"/>
            <a:chExt cx="5791713" cy="694574"/>
          </a:xfrm>
        </p:grpSpPr>
        <p:pic>
          <p:nvPicPr>
            <p:cNvPr id="7" name="Content Placeholder 4">
              <a:extLst>
                <a:ext uri="{FF2B5EF4-FFF2-40B4-BE49-F238E27FC236}">
                  <a16:creationId xmlns:a16="http://schemas.microsoft.com/office/drawing/2014/main" id="{AC3EF922-0B1C-7605-2F1E-62C2C8CF6D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8" name="Footer Placeholder 7">
              <a:extLst>
                <a:ext uri="{FF2B5EF4-FFF2-40B4-BE49-F238E27FC236}">
                  <a16:creationId xmlns:a16="http://schemas.microsoft.com/office/drawing/2014/main" id="{8124EB84-620F-BC0E-3C5A-6C1C14082181}"/>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3172524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8E69F-525E-A146-F125-F933FD0F93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8915B-6D1B-212C-FDBD-7E207C17BF00}"/>
              </a:ext>
            </a:extLst>
          </p:cNvPr>
          <p:cNvSpPr>
            <a:spLocks noGrp="1"/>
          </p:cNvSpPr>
          <p:nvPr>
            <p:ph type="title"/>
          </p:nvPr>
        </p:nvSpPr>
        <p:spPr/>
        <p:txBody>
          <a:bodyPr/>
          <a:lstStyle/>
          <a:p>
            <a:r>
              <a:rPr lang="en-US" sz="3200" b="1" kern="100" dirty="0">
                <a:solidFill>
                  <a:schemeClr val="tx1"/>
                </a:solidFill>
              </a:rPr>
              <a:t>Level 4 </a:t>
            </a:r>
            <a:r>
              <a:rPr lang="en-US" sz="3200" b="1" kern="100" dirty="0">
                <a:solidFill>
                  <a:schemeClr val="tx1"/>
                </a:solidFill>
                <a:sym typeface="Wingdings" panose="05000000000000000000" pitchFamily="2" charset="2"/>
              </a:rPr>
              <a:t></a:t>
            </a:r>
            <a:r>
              <a:rPr lang="en-US" sz="3200" b="1" kern="100" dirty="0">
                <a:solidFill>
                  <a:schemeClr val="tx1"/>
                </a:solidFill>
              </a:rPr>
              <a:t> Level 5</a:t>
            </a:r>
            <a:br>
              <a:rPr lang="en-US" sz="3200" b="1" kern="100" dirty="0">
                <a:solidFill>
                  <a:schemeClr val="tx1"/>
                </a:solidFill>
              </a:rPr>
            </a:br>
            <a:r>
              <a:rPr lang="en-US" sz="3200" b="1" kern="100" dirty="0">
                <a:solidFill>
                  <a:srgbClr val="FF0000"/>
                </a:solidFill>
              </a:rPr>
              <a:t>Tennant Trucks:  Question Examples</a:t>
            </a:r>
          </a:p>
        </p:txBody>
      </p:sp>
      <p:sp>
        <p:nvSpPr>
          <p:cNvPr id="3" name="Content Placeholder 2">
            <a:extLst>
              <a:ext uri="{FF2B5EF4-FFF2-40B4-BE49-F238E27FC236}">
                <a16:creationId xmlns:a16="http://schemas.microsoft.com/office/drawing/2014/main" id="{36EF5B62-4885-F28E-4C97-1B9B428838A4}"/>
              </a:ext>
            </a:extLst>
          </p:cNvPr>
          <p:cNvSpPr>
            <a:spLocks noGrp="1"/>
          </p:cNvSpPr>
          <p:nvPr>
            <p:ph sz="quarter" idx="14"/>
          </p:nvPr>
        </p:nvSpPr>
        <p:spPr>
          <a:xfrm>
            <a:off x="665558" y="1602318"/>
            <a:ext cx="10363199" cy="3988858"/>
          </a:xfrm>
        </p:spPr>
        <p:txBody>
          <a:bodyPr/>
          <a:lstStyle/>
          <a:p>
            <a:pPr marL="0" indent="0">
              <a:buNone/>
            </a:pPr>
            <a:r>
              <a:rPr lang="en-US" sz="2000" dirty="0"/>
              <a:t>Assume students have already completed the well-defined problem as homework.</a:t>
            </a:r>
          </a:p>
          <a:p>
            <a:pPr marL="228600" indent="-228600">
              <a:buFont typeface="+mj-lt"/>
              <a:buAutoNum type="arabicPeriod"/>
            </a:pPr>
            <a:r>
              <a:rPr lang="en-US" sz="2000" dirty="0"/>
              <a:t>Assume that the company launches the Ready Red truck. How might the management team use information about Ready Red to improve future limited-edition product decisions?</a:t>
            </a:r>
          </a:p>
          <a:p>
            <a:pPr marL="228600" indent="-228600">
              <a:buFont typeface="+mj-lt"/>
              <a:buAutoNum type="arabicPeriod"/>
            </a:pPr>
            <a:r>
              <a:rPr lang="en-US" sz="2000" dirty="0"/>
              <a:t>New Information: Based on the advice of five long-time customers, the marketing manager established the proposed wholesale price of $150. These five customers also made preliminary commitments to purchase 50 limited-edition Ready Red trucks. After carefully evaluating the marketing manager’s estimated price and uncertainties about product demand and costs, the management team concluded that the Ready Red product should be launched only if the wholesale price can be set at $175. How might the company anticipate and address possible dissatisfaction of the five customers who made preliminary commitments at the lower price?</a:t>
            </a:r>
          </a:p>
        </p:txBody>
      </p:sp>
      <p:pic>
        <p:nvPicPr>
          <p:cNvPr id="4" name="Picture 3">
            <a:extLst>
              <a:ext uri="{FF2B5EF4-FFF2-40B4-BE49-F238E27FC236}">
                <a16:creationId xmlns:a16="http://schemas.microsoft.com/office/drawing/2014/main" id="{EA9B6DEB-0664-611A-7401-4930BA5D702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156144" y="356815"/>
            <a:ext cx="2289909" cy="1279662"/>
          </a:xfrm>
          <a:prstGeom prst="rect">
            <a:avLst/>
          </a:prstGeom>
        </p:spPr>
      </p:pic>
      <p:grpSp>
        <p:nvGrpSpPr>
          <p:cNvPr id="6" name="Group 5">
            <a:extLst>
              <a:ext uri="{FF2B5EF4-FFF2-40B4-BE49-F238E27FC236}">
                <a16:creationId xmlns:a16="http://schemas.microsoft.com/office/drawing/2014/main" id="{046FED13-A61D-66E6-AA75-C629124D89E4}"/>
              </a:ext>
            </a:extLst>
          </p:cNvPr>
          <p:cNvGrpSpPr/>
          <p:nvPr/>
        </p:nvGrpSpPr>
        <p:grpSpPr>
          <a:xfrm>
            <a:off x="5807947" y="6106790"/>
            <a:ext cx="5791713" cy="694574"/>
            <a:chOff x="5807947" y="6106790"/>
            <a:chExt cx="5791713" cy="694574"/>
          </a:xfrm>
        </p:grpSpPr>
        <p:pic>
          <p:nvPicPr>
            <p:cNvPr id="7" name="Content Placeholder 4">
              <a:extLst>
                <a:ext uri="{FF2B5EF4-FFF2-40B4-BE49-F238E27FC236}">
                  <a16:creationId xmlns:a16="http://schemas.microsoft.com/office/drawing/2014/main" id="{6B985B00-3181-22C1-15BF-073159FC52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8" name="Footer Placeholder 7">
              <a:extLst>
                <a:ext uri="{FF2B5EF4-FFF2-40B4-BE49-F238E27FC236}">
                  <a16:creationId xmlns:a16="http://schemas.microsoft.com/office/drawing/2014/main" id="{BF8A476E-5BBB-2110-3A21-8C95638F97C1}"/>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1673770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B690AD0B-61B3-4354-B571-684DACEA7D50}"/>
              </a:ext>
            </a:extLst>
          </p:cNvPr>
          <p:cNvSpPr>
            <a:spLocks noGrp="1" noChangeArrowheads="1"/>
          </p:cNvSpPr>
          <p:nvPr>
            <p:ph type="title"/>
          </p:nvPr>
        </p:nvSpPr>
        <p:spPr bwMode="auto">
          <a:xfrm>
            <a:off x="0" y="37427"/>
            <a:ext cx="10363200" cy="41483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121920" tIns="60960" rIns="121920" bIns="60960" numCol="1" rtlCol="0" anchor="b" anchorCtr="0" compatLnSpc="1">
            <a:prstTxWarp prst="textNoShape">
              <a:avLst/>
            </a:prstTxWarp>
            <a:no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defTabSz="1219170">
              <a:lnSpc>
                <a:spcPct val="90000"/>
              </a:lnSpc>
              <a:tabLst>
                <a:tab pos="609585" algn="l"/>
              </a:tabLst>
            </a:pPr>
            <a:br>
              <a:rPr lang="en-US" altLang="en-US" sz="2400" dirty="0">
                <a:solidFill>
                  <a:schemeClr val="tx2"/>
                </a:solidFill>
              </a:rPr>
            </a:br>
            <a:endParaRPr lang="en-US" altLang="en-US" sz="2400" dirty="0">
              <a:solidFill>
                <a:schemeClr val="tx2"/>
              </a:solidFill>
            </a:endParaRPr>
          </a:p>
          <a:p>
            <a:pPr defTabSz="1219170">
              <a:lnSpc>
                <a:spcPct val="90000"/>
              </a:lnSpc>
              <a:tabLst>
                <a:tab pos="609585" algn="l"/>
              </a:tabLst>
            </a:pPr>
            <a:r>
              <a:rPr lang="en-US" altLang="en-US" sz="2400" b="1" dirty="0">
                <a:solidFill>
                  <a:schemeClr val="tx2"/>
                </a:solidFill>
              </a:rPr>
              <a:t>Level 4 (Entry-Level) Skills: Financial Statement Ratio Analysis</a:t>
            </a:r>
            <a:endParaRPr lang="en-US" altLang="en-US" sz="2400" dirty="0">
              <a:solidFill>
                <a:schemeClr val="tx2"/>
              </a:solidFill>
            </a:endParaRPr>
          </a:p>
        </p:txBody>
      </p:sp>
      <p:graphicFrame>
        <p:nvGraphicFramePr>
          <p:cNvPr id="6" name="Table Placeholder 5">
            <a:extLst>
              <a:ext uri="{FF2B5EF4-FFF2-40B4-BE49-F238E27FC236}">
                <a16:creationId xmlns:a16="http://schemas.microsoft.com/office/drawing/2014/main" id="{91A12EB1-0181-4035-A829-B0C708FB376F}"/>
              </a:ext>
            </a:extLst>
          </p:cNvPr>
          <p:cNvGraphicFramePr>
            <a:graphicFrameLocks noGrp="1"/>
          </p:cNvGraphicFramePr>
          <p:nvPr>
            <p:ph sz="quarter" idx="14"/>
            <p:extLst>
              <p:ext uri="{D42A27DB-BD31-4B8C-83A1-F6EECF244321}">
                <p14:modId xmlns:p14="http://schemas.microsoft.com/office/powerpoint/2010/main" val="3419023201"/>
              </p:ext>
            </p:extLst>
          </p:nvPr>
        </p:nvGraphicFramePr>
        <p:xfrm>
          <a:off x="2" y="481273"/>
          <a:ext cx="11809862" cy="5469152"/>
        </p:xfrm>
        <a:graphic>
          <a:graphicData uri="http://schemas.openxmlformats.org/drawingml/2006/table">
            <a:tbl>
              <a:tblPr firstRow="1" bandRow="1">
                <a:tableStyleId>{5C22544A-7EE6-4342-B048-85BDC9FD1C3A}</a:tableStyleId>
              </a:tblPr>
              <a:tblGrid>
                <a:gridCol w="2720019">
                  <a:extLst>
                    <a:ext uri="{9D8B030D-6E8A-4147-A177-3AD203B41FA5}">
                      <a16:colId xmlns:a16="http://schemas.microsoft.com/office/drawing/2014/main" val="3044167547"/>
                    </a:ext>
                  </a:extLst>
                </a:gridCol>
                <a:gridCol w="3102124">
                  <a:extLst>
                    <a:ext uri="{9D8B030D-6E8A-4147-A177-3AD203B41FA5}">
                      <a16:colId xmlns:a16="http://schemas.microsoft.com/office/drawing/2014/main" val="1652927761"/>
                    </a:ext>
                  </a:extLst>
                </a:gridCol>
                <a:gridCol w="3023882">
                  <a:extLst>
                    <a:ext uri="{9D8B030D-6E8A-4147-A177-3AD203B41FA5}">
                      <a16:colId xmlns:a16="http://schemas.microsoft.com/office/drawing/2014/main" val="1244157121"/>
                    </a:ext>
                  </a:extLst>
                </a:gridCol>
                <a:gridCol w="2963837">
                  <a:extLst>
                    <a:ext uri="{9D8B030D-6E8A-4147-A177-3AD203B41FA5}">
                      <a16:colId xmlns:a16="http://schemas.microsoft.com/office/drawing/2014/main" val="58784583"/>
                    </a:ext>
                  </a:extLst>
                </a:gridCol>
              </a:tblGrid>
              <a:tr h="310578">
                <a:tc gridSpan="4">
                  <a:txBody>
                    <a:bodyPr/>
                    <a:lstStyle/>
                    <a:p>
                      <a:pPr marL="0" marR="0">
                        <a:lnSpc>
                          <a:spcPct val="107000"/>
                        </a:lnSpc>
                        <a:spcBef>
                          <a:spcPts val="0"/>
                        </a:spcBef>
                        <a:spcAft>
                          <a:spcPts val="0"/>
                        </a:spcAft>
                        <a:tabLst>
                          <a:tab pos="1619250" algn="l"/>
                          <a:tab pos="7962900" algn="r"/>
                        </a:tabLst>
                      </a:pPr>
                      <a:r>
                        <a:rPr lang="en-US" sz="900" dirty="0">
                          <a:effectLst/>
                        </a:rPr>
                        <a:t>	</a:t>
                      </a:r>
                      <a:r>
                        <a:rPr lang="en-US" sz="1200" dirty="0">
                          <a:effectLst/>
                        </a:rPr>
                        <a:t>←Less Complex	More Complex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6028921"/>
                  </a:ext>
                </a:extLst>
              </a:tr>
              <a:tr h="279194">
                <a:tc>
                  <a:txBody>
                    <a:bodyPr/>
                    <a:lstStyle/>
                    <a:p>
                      <a:pPr marL="0" marR="0" algn="ctr">
                        <a:lnSpc>
                          <a:spcPct val="107000"/>
                        </a:lnSpc>
                        <a:spcBef>
                          <a:spcPts val="0"/>
                        </a:spcBef>
                        <a:spcAft>
                          <a:spcPts val="0"/>
                        </a:spcAft>
                      </a:pPr>
                      <a:r>
                        <a:rPr lang="en-US" sz="1300" b="1" dirty="0">
                          <a:effectLst/>
                        </a:rPr>
                        <a:t>Content Knowledge</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a:txBody>
                    <a:bodyPr/>
                    <a:lstStyle/>
                    <a:p>
                      <a:pPr marL="0" marR="0" algn="ctr">
                        <a:lnSpc>
                          <a:spcPct val="107000"/>
                        </a:lnSpc>
                        <a:spcBef>
                          <a:spcPts val="0"/>
                        </a:spcBef>
                        <a:spcAft>
                          <a:spcPts val="0"/>
                        </a:spcAft>
                      </a:pPr>
                      <a:r>
                        <a:rPr lang="en-US" sz="1300" b="1" dirty="0">
                          <a:effectLst/>
                        </a:rPr>
                        <a:t>Identify</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a:txBody>
                    <a:bodyPr/>
                    <a:lstStyle/>
                    <a:p>
                      <a:pPr marL="0" marR="0" algn="ctr">
                        <a:lnSpc>
                          <a:spcPct val="107000"/>
                        </a:lnSpc>
                        <a:spcBef>
                          <a:spcPts val="0"/>
                        </a:spcBef>
                        <a:spcAft>
                          <a:spcPts val="0"/>
                        </a:spcAft>
                      </a:pPr>
                      <a:r>
                        <a:rPr lang="en-US" sz="1300" b="1" dirty="0">
                          <a:effectLst/>
                        </a:rPr>
                        <a:t>Analyze</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a:txBody>
                    <a:bodyPr/>
                    <a:lstStyle/>
                    <a:p>
                      <a:pPr marL="0" marR="0" algn="ctr">
                        <a:lnSpc>
                          <a:spcPct val="107000"/>
                        </a:lnSpc>
                        <a:spcBef>
                          <a:spcPts val="0"/>
                        </a:spcBef>
                        <a:spcAft>
                          <a:spcPts val="0"/>
                        </a:spcAft>
                      </a:pPr>
                      <a:r>
                        <a:rPr lang="en-US" sz="1300" b="1" dirty="0">
                          <a:effectLst/>
                        </a:rPr>
                        <a:t>Conclude</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extLst>
                  <a:ext uri="{0D108BD9-81ED-4DB2-BD59-A6C34878D82A}">
                    <a16:rowId xmlns:a16="http://schemas.microsoft.com/office/drawing/2014/main" val="3664751155"/>
                  </a:ext>
                </a:extLst>
              </a:tr>
              <a:tr h="4879380">
                <a:tc>
                  <a:txBody>
                    <a:bodyPr/>
                    <a:lstStyle/>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Find formulas and calculate ratios</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Locate financial information used in ratio calculations</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Explain why higher/lower ratios are generally associated with greater: profitability, liquidity, stability, activity, etc.</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Describe the mechanical impact of accounting entries and/or methods on ratio results</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Locate information for comparable companies/industry</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Recognize and adjust calculations for differences in ratio formulas from different sources</a:t>
                      </a:r>
                    </a:p>
                    <a:p>
                      <a:pPr marL="171450" marR="0" indent="-171450">
                        <a:lnSpc>
                          <a:spcPct val="107000"/>
                        </a:lnSpc>
                        <a:spcBef>
                          <a:spcPts val="0"/>
                        </a:spcBef>
                        <a:spcAft>
                          <a:spcPts val="0"/>
                        </a:spcAft>
                      </a:pPr>
                      <a:r>
                        <a:rPr lang="en-US" sz="1300" dirty="0">
                          <a:effectLst/>
                        </a:rPr>
                        <a:t>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tc>
                <a:tc>
                  <a:txBody>
                    <a:bodyPr/>
                    <a:lstStyle/>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possible reasons for evaluating financial statement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stakeholders who might be interested in ratio information</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Explain why ratios are not “perfect” measures of profitability, liquidity, stability, activity, etc.</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Explain why higher/lower ratios do not always indicate better/worse performance or higher/lower risk</a:t>
                      </a:r>
                    </a:p>
                    <a:p>
                      <a:pPr marL="171450" marR="0" lvl="0" indent="-171450" algn="l" defTabSz="457200" rtl="0" eaLnBrk="1" fontAlgn="auto" latinLnBrk="0" hangingPunct="1">
                        <a:lnSpc>
                          <a:spcPct val="107000"/>
                        </a:lnSpc>
                        <a:spcBef>
                          <a:spcPts val="0"/>
                        </a:spcBef>
                        <a:spcAft>
                          <a:spcPts val="0"/>
                        </a:spcAft>
                        <a:buClrTx/>
                        <a:buSzTx/>
                        <a:buFont typeface="Symbol" panose="05050102010706020507" pitchFamily="18" charset="2"/>
                        <a:buChar char=""/>
                        <a:tabLst>
                          <a:tab pos="457200" algn="l"/>
                        </a:tabLst>
                        <a:defRPr/>
                      </a:pPr>
                      <a:r>
                        <a:rPr lang="en-US" sz="1300" kern="1200" dirty="0">
                          <a:solidFill>
                            <a:schemeClr val="dk1"/>
                          </a:solidFill>
                          <a:effectLst/>
                          <a:latin typeface="+mn-lt"/>
                          <a:ea typeface="+mn-ea"/>
                          <a:cs typeface="+mn-cs"/>
                        </a:rPr>
                        <a:t>Identify factors that cause ratio values to differ across companies and across years for the same company</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relevant information that might be useful for interpreting ratios including competitor/ industry ratios, accounting methods employed, and non-financial information</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Explain how it is possible for financial experts to reasonably disagree about the interpretation of a company’s ratios</a:t>
                      </a:r>
                    </a:p>
                  </a:txBody>
                  <a:tcPr marL="28981" marR="28981" marT="0" marB="0"/>
                </a:tc>
                <a:tc>
                  <a:txBody>
                    <a:bodyPr/>
                    <a:lstStyle/>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possible business reasons for ratios to vary across companies and across years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possible strengths and weaknesses indicated by the time trend and/or competitor comparison of a company’s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Describe the pros and cons of using ratios to evaluate a company</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Explain how different stakeholders might view ratios differently</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Incorporate non-ratio information in the interpretation of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Adjust for and evaluate the impact of alternative accounting methods/ estimates on ratio interpretations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and evaluate the quality of assumptions underlying alternative interpretations of a company’s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and compensate for own biases in ratio interpretation</a:t>
                      </a:r>
                    </a:p>
                  </a:txBody>
                  <a:tcPr marL="28981" marR="28981" marT="0" marB="0"/>
                </a:tc>
                <a:tc>
                  <a:txBody>
                    <a:bodyPr/>
                    <a:lstStyle/>
                    <a:p>
                      <a:pPr marL="171450" marR="0" lvl="0" indent="-171450" algn="l" defTabSz="457200" rtl="0" eaLnBrk="1" fontAlgn="auto" latinLnBrk="0" hangingPunct="1">
                        <a:lnSpc>
                          <a:spcPct val="107000"/>
                        </a:lnSpc>
                        <a:spcBef>
                          <a:spcPts val="0"/>
                        </a:spcBef>
                        <a:spcAft>
                          <a:spcPts val="0"/>
                        </a:spcAft>
                        <a:buClrTx/>
                        <a:buSzTx/>
                        <a:buFont typeface="Symbol" panose="05050102010706020507" pitchFamily="18" charset="2"/>
                        <a:buChar char=""/>
                        <a:tabLst>
                          <a:tab pos="457200" algn="l"/>
                        </a:tabLst>
                        <a:defRPr/>
                      </a:pPr>
                      <a:r>
                        <a:rPr lang="en-US" sz="1300" kern="1200" dirty="0">
                          <a:solidFill>
                            <a:schemeClr val="dk1"/>
                          </a:solidFill>
                          <a:effectLst/>
                          <a:latin typeface="+mn-lt"/>
                          <a:ea typeface="+mn-ea"/>
                          <a:cs typeface="+mn-cs"/>
                        </a:rPr>
                        <a:t>Provide valid conclusion(s) based on analyses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Prioritize the strengths and weaknesses of the company’s ratios and other data to reach conclusions about the company’s profitability, liquidity, stability, activity, etc.</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Describe limitations to a conclusion resulting from a ratio analysis about a company’s profitability, liquidity, stability, activity, etc. </a:t>
                      </a:r>
                    </a:p>
                    <a:p>
                      <a:pPr marL="0" marR="0" lvl="0" indent="0" algn="l" defTabSz="457200" rtl="0" eaLnBrk="1" latinLnBrk="0" hangingPunct="1">
                        <a:lnSpc>
                          <a:spcPct val="107000"/>
                        </a:lnSpc>
                        <a:spcBef>
                          <a:spcPts val="0"/>
                        </a:spcBef>
                        <a:spcAft>
                          <a:spcPts val="0"/>
                        </a:spcAft>
                        <a:buFont typeface="Symbol" panose="05050102010706020507" pitchFamily="18" charset="2"/>
                        <a:buNone/>
                        <a:tabLst>
                          <a:tab pos="457200" algn="l"/>
                        </a:tabLst>
                      </a:pPr>
                      <a:endParaRPr lang="en-US" sz="1300" kern="1200" dirty="0">
                        <a:solidFill>
                          <a:schemeClr val="dk1"/>
                        </a:solidFill>
                        <a:effectLst/>
                        <a:latin typeface="+mn-lt"/>
                        <a:ea typeface="+mn-ea"/>
                        <a:cs typeface="+mn-cs"/>
                      </a:endParaRPr>
                    </a:p>
                  </a:txBody>
                  <a:tcPr marL="28981" marR="28981" marT="0" marB="0"/>
                </a:tc>
                <a:extLst>
                  <a:ext uri="{0D108BD9-81ED-4DB2-BD59-A6C34878D82A}">
                    <a16:rowId xmlns:a16="http://schemas.microsoft.com/office/drawing/2014/main" val="572458975"/>
                  </a:ext>
                </a:extLst>
              </a:tr>
            </a:tbl>
          </a:graphicData>
        </a:graphic>
      </p:graphicFrame>
      <p:sp>
        <p:nvSpPr>
          <p:cNvPr id="8" name="TextBox 7">
            <a:extLst>
              <a:ext uri="{FF2B5EF4-FFF2-40B4-BE49-F238E27FC236}">
                <a16:creationId xmlns:a16="http://schemas.microsoft.com/office/drawing/2014/main" id="{DA3CEDF9-34FF-8236-16A8-C35632E941AE}"/>
              </a:ext>
            </a:extLst>
          </p:cNvPr>
          <p:cNvSpPr txBox="1"/>
          <p:nvPr/>
        </p:nvSpPr>
        <p:spPr>
          <a:xfrm>
            <a:off x="1511019" y="5604869"/>
            <a:ext cx="8362654" cy="374571"/>
          </a:xfrm>
          <a:prstGeom prst="roundRect">
            <a:avLst/>
          </a:prstGeom>
          <a:noFill/>
          <a:ln w="76200">
            <a:solidFill>
              <a:srgbClr val="FF0000"/>
            </a:solidFill>
          </a:ln>
          <a:scene3d>
            <a:camera prst="orthographicFront"/>
            <a:lightRig rig="threePt" dir="t"/>
          </a:scene3d>
          <a:sp3d>
            <a:bevelT prst="relaxedInset"/>
          </a:sp3d>
        </p:spPr>
        <p:txBody>
          <a:bodyPr wrap="square" rtlCol="0">
            <a:spAutoFit/>
          </a:bodyPr>
          <a:lstStyle/>
          <a:p>
            <a:pPr>
              <a:spcAft>
                <a:spcPts val="1200"/>
              </a:spcAft>
            </a:pPr>
            <a:r>
              <a:rPr lang="en-US" sz="1600" dirty="0">
                <a:solidFill>
                  <a:srgbClr val="FF0000"/>
                </a:solidFill>
              </a:rPr>
              <a:t>This list of skills is long and complicated! How can you prioritize skills to enhance student learning?</a:t>
            </a:r>
          </a:p>
        </p:txBody>
      </p:sp>
      <p:grpSp>
        <p:nvGrpSpPr>
          <p:cNvPr id="2" name="Group 1">
            <a:extLst>
              <a:ext uri="{FF2B5EF4-FFF2-40B4-BE49-F238E27FC236}">
                <a16:creationId xmlns:a16="http://schemas.microsoft.com/office/drawing/2014/main" id="{798A3AE8-4089-D2CB-04CF-433F2B59FEE3}"/>
              </a:ext>
            </a:extLst>
          </p:cNvPr>
          <p:cNvGrpSpPr/>
          <p:nvPr/>
        </p:nvGrpSpPr>
        <p:grpSpPr>
          <a:xfrm>
            <a:off x="5807947" y="6106790"/>
            <a:ext cx="5791713" cy="694574"/>
            <a:chOff x="5807947" y="6106790"/>
            <a:chExt cx="5791713" cy="694574"/>
          </a:xfrm>
        </p:grpSpPr>
        <p:pic>
          <p:nvPicPr>
            <p:cNvPr id="3" name="Content Placeholder 4">
              <a:extLst>
                <a:ext uri="{FF2B5EF4-FFF2-40B4-BE49-F238E27FC236}">
                  <a16:creationId xmlns:a16="http://schemas.microsoft.com/office/drawing/2014/main" id="{C7299A69-3C4B-3EB0-33C5-CE7682CE70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4" name="Footer Placeholder 7">
              <a:extLst>
                <a:ext uri="{FF2B5EF4-FFF2-40B4-BE49-F238E27FC236}">
                  <a16:creationId xmlns:a16="http://schemas.microsoft.com/office/drawing/2014/main" id="{74E55BBB-C55E-D217-2A7F-A5BECDC36C62}"/>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3019548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B690AD0B-61B3-4354-B571-684DACEA7D50}"/>
              </a:ext>
            </a:extLst>
          </p:cNvPr>
          <p:cNvSpPr>
            <a:spLocks noGrp="1" noChangeArrowheads="1"/>
          </p:cNvSpPr>
          <p:nvPr>
            <p:ph type="title"/>
          </p:nvPr>
        </p:nvSpPr>
        <p:spPr bwMode="auto">
          <a:xfrm>
            <a:off x="0" y="37427"/>
            <a:ext cx="10363200" cy="41483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121920" tIns="60960" rIns="121920" bIns="60960" numCol="1" rtlCol="0" anchor="b" anchorCtr="0" compatLnSpc="1">
            <a:prstTxWarp prst="textNoShape">
              <a:avLst/>
            </a:prstTxWarp>
            <a:no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defTabSz="1219170">
              <a:lnSpc>
                <a:spcPct val="90000"/>
              </a:lnSpc>
              <a:tabLst>
                <a:tab pos="609585" algn="l"/>
              </a:tabLst>
            </a:pPr>
            <a:br>
              <a:rPr lang="en-US" altLang="en-US" sz="2400" dirty="0">
                <a:solidFill>
                  <a:schemeClr val="tx2"/>
                </a:solidFill>
              </a:rPr>
            </a:br>
            <a:endParaRPr lang="en-US" altLang="en-US" sz="2400" dirty="0">
              <a:solidFill>
                <a:schemeClr val="tx2"/>
              </a:solidFill>
            </a:endParaRPr>
          </a:p>
          <a:p>
            <a:pPr defTabSz="1219170">
              <a:lnSpc>
                <a:spcPct val="90000"/>
              </a:lnSpc>
              <a:tabLst>
                <a:tab pos="609585" algn="l"/>
              </a:tabLst>
            </a:pPr>
            <a:r>
              <a:rPr lang="en-US" altLang="en-US" sz="2400" b="1" dirty="0">
                <a:solidFill>
                  <a:schemeClr val="tx2"/>
                </a:solidFill>
                <a:highlight>
                  <a:srgbClr val="FFFF00"/>
                </a:highlight>
              </a:rPr>
              <a:t>Targeted Skills Level 1 </a:t>
            </a:r>
            <a:r>
              <a:rPr lang="en-US" altLang="en-US" sz="2400" b="1" dirty="0">
                <a:solidFill>
                  <a:schemeClr val="tx2"/>
                </a:solidFill>
                <a:highlight>
                  <a:srgbClr val="FFFF00"/>
                </a:highlight>
                <a:sym typeface="Wingdings" panose="05000000000000000000" pitchFamily="2" charset="2"/>
              </a:rPr>
              <a:t> </a:t>
            </a:r>
            <a:r>
              <a:rPr lang="en-US" altLang="en-US" sz="2400" b="1" dirty="0">
                <a:solidFill>
                  <a:schemeClr val="tx2"/>
                </a:solidFill>
                <a:highlight>
                  <a:srgbClr val="FFFF00"/>
                </a:highlight>
              </a:rPr>
              <a:t>Level </a:t>
            </a:r>
            <a:r>
              <a:rPr lang="en-US" altLang="en-US" sz="2400" b="1" dirty="0">
                <a:solidFill>
                  <a:schemeClr val="tx2"/>
                </a:solidFill>
                <a:highlight>
                  <a:srgbClr val="FFFF00"/>
                </a:highlight>
                <a:sym typeface="Wingdings" panose="05000000000000000000" pitchFamily="2" charset="2"/>
              </a:rPr>
              <a:t>2</a:t>
            </a:r>
            <a:r>
              <a:rPr lang="en-US" altLang="en-US" sz="2400" b="1" dirty="0">
                <a:solidFill>
                  <a:schemeClr val="tx2"/>
                </a:solidFill>
                <a:highlight>
                  <a:srgbClr val="FFFF00"/>
                </a:highlight>
              </a:rPr>
              <a:t>:</a:t>
            </a:r>
            <a:r>
              <a:rPr lang="en-US" altLang="en-US" sz="2400" b="1" dirty="0">
                <a:solidFill>
                  <a:schemeClr val="tx2"/>
                </a:solidFill>
              </a:rPr>
              <a:t> Financial Statement Ratio Analysis</a:t>
            </a:r>
            <a:endParaRPr lang="en-US" altLang="en-US" sz="2400" dirty="0">
              <a:solidFill>
                <a:schemeClr val="tx2"/>
              </a:solidFill>
            </a:endParaRPr>
          </a:p>
        </p:txBody>
      </p:sp>
      <p:graphicFrame>
        <p:nvGraphicFramePr>
          <p:cNvPr id="6" name="Table Placeholder 5">
            <a:extLst>
              <a:ext uri="{FF2B5EF4-FFF2-40B4-BE49-F238E27FC236}">
                <a16:creationId xmlns:a16="http://schemas.microsoft.com/office/drawing/2014/main" id="{91A12EB1-0181-4035-A829-B0C708FB376F}"/>
              </a:ext>
            </a:extLst>
          </p:cNvPr>
          <p:cNvGraphicFramePr>
            <a:graphicFrameLocks noGrp="1"/>
          </p:cNvGraphicFramePr>
          <p:nvPr>
            <p:ph sz="quarter" idx="14"/>
            <p:extLst>
              <p:ext uri="{D42A27DB-BD31-4B8C-83A1-F6EECF244321}">
                <p14:modId xmlns:p14="http://schemas.microsoft.com/office/powerpoint/2010/main" val="955625020"/>
              </p:ext>
            </p:extLst>
          </p:nvPr>
        </p:nvGraphicFramePr>
        <p:xfrm>
          <a:off x="2" y="481273"/>
          <a:ext cx="11809862" cy="5469152"/>
        </p:xfrm>
        <a:graphic>
          <a:graphicData uri="http://schemas.openxmlformats.org/drawingml/2006/table">
            <a:tbl>
              <a:tblPr firstRow="1" bandRow="1">
                <a:tableStyleId>{5C22544A-7EE6-4342-B048-85BDC9FD1C3A}</a:tableStyleId>
              </a:tblPr>
              <a:tblGrid>
                <a:gridCol w="2720019">
                  <a:extLst>
                    <a:ext uri="{9D8B030D-6E8A-4147-A177-3AD203B41FA5}">
                      <a16:colId xmlns:a16="http://schemas.microsoft.com/office/drawing/2014/main" val="3044167547"/>
                    </a:ext>
                  </a:extLst>
                </a:gridCol>
                <a:gridCol w="3102124">
                  <a:extLst>
                    <a:ext uri="{9D8B030D-6E8A-4147-A177-3AD203B41FA5}">
                      <a16:colId xmlns:a16="http://schemas.microsoft.com/office/drawing/2014/main" val="1652927761"/>
                    </a:ext>
                  </a:extLst>
                </a:gridCol>
                <a:gridCol w="3023882">
                  <a:extLst>
                    <a:ext uri="{9D8B030D-6E8A-4147-A177-3AD203B41FA5}">
                      <a16:colId xmlns:a16="http://schemas.microsoft.com/office/drawing/2014/main" val="1244157121"/>
                    </a:ext>
                  </a:extLst>
                </a:gridCol>
                <a:gridCol w="2963837">
                  <a:extLst>
                    <a:ext uri="{9D8B030D-6E8A-4147-A177-3AD203B41FA5}">
                      <a16:colId xmlns:a16="http://schemas.microsoft.com/office/drawing/2014/main" val="58784583"/>
                    </a:ext>
                  </a:extLst>
                </a:gridCol>
              </a:tblGrid>
              <a:tr h="310578">
                <a:tc gridSpan="4">
                  <a:txBody>
                    <a:bodyPr/>
                    <a:lstStyle/>
                    <a:p>
                      <a:pPr marL="0" marR="0">
                        <a:lnSpc>
                          <a:spcPct val="107000"/>
                        </a:lnSpc>
                        <a:spcBef>
                          <a:spcPts val="0"/>
                        </a:spcBef>
                        <a:spcAft>
                          <a:spcPts val="0"/>
                        </a:spcAft>
                        <a:tabLst>
                          <a:tab pos="1619250" algn="l"/>
                          <a:tab pos="7962900" algn="r"/>
                        </a:tabLst>
                      </a:pPr>
                      <a:r>
                        <a:rPr lang="en-US" sz="900" dirty="0">
                          <a:effectLst/>
                        </a:rPr>
                        <a:t>	</a:t>
                      </a:r>
                      <a:r>
                        <a:rPr lang="en-US" sz="1200" dirty="0">
                          <a:effectLst/>
                        </a:rPr>
                        <a:t>←Less Complex	More Complex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6028921"/>
                  </a:ext>
                </a:extLst>
              </a:tr>
              <a:tr h="279194">
                <a:tc>
                  <a:txBody>
                    <a:bodyPr/>
                    <a:lstStyle/>
                    <a:p>
                      <a:pPr marL="0" marR="0" algn="ctr">
                        <a:lnSpc>
                          <a:spcPct val="107000"/>
                        </a:lnSpc>
                        <a:spcBef>
                          <a:spcPts val="0"/>
                        </a:spcBef>
                        <a:spcAft>
                          <a:spcPts val="0"/>
                        </a:spcAft>
                      </a:pPr>
                      <a:r>
                        <a:rPr lang="en-US" sz="1300" b="1" dirty="0">
                          <a:effectLst/>
                        </a:rPr>
                        <a:t>Content Knowledge</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a:txBody>
                    <a:bodyPr/>
                    <a:lstStyle/>
                    <a:p>
                      <a:pPr marL="0" marR="0" algn="ctr">
                        <a:lnSpc>
                          <a:spcPct val="107000"/>
                        </a:lnSpc>
                        <a:spcBef>
                          <a:spcPts val="0"/>
                        </a:spcBef>
                        <a:spcAft>
                          <a:spcPts val="0"/>
                        </a:spcAft>
                      </a:pPr>
                      <a:r>
                        <a:rPr lang="en-US" sz="1300" b="1" dirty="0">
                          <a:effectLst/>
                        </a:rPr>
                        <a:t>Identify Information &amp; Issues</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a:txBody>
                    <a:bodyPr/>
                    <a:lstStyle/>
                    <a:p>
                      <a:pPr marL="0" marR="0" algn="ctr">
                        <a:lnSpc>
                          <a:spcPct val="107000"/>
                        </a:lnSpc>
                        <a:spcBef>
                          <a:spcPts val="0"/>
                        </a:spcBef>
                        <a:spcAft>
                          <a:spcPts val="0"/>
                        </a:spcAft>
                      </a:pPr>
                      <a:r>
                        <a:rPr lang="en-US" sz="1300" b="1" dirty="0">
                          <a:effectLst/>
                        </a:rPr>
                        <a:t>Analyze Alternatives</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a:txBody>
                    <a:bodyPr/>
                    <a:lstStyle/>
                    <a:p>
                      <a:pPr marL="0" marR="0" algn="ctr">
                        <a:lnSpc>
                          <a:spcPct val="107000"/>
                        </a:lnSpc>
                        <a:spcBef>
                          <a:spcPts val="0"/>
                        </a:spcBef>
                        <a:spcAft>
                          <a:spcPts val="0"/>
                        </a:spcAft>
                      </a:pPr>
                      <a:r>
                        <a:rPr lang="en-US" sz="1300" b="1" dirty="0">
                          <a:effectLst/>
                        </a:rPr>
                        <a:t>Conclude</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extLst>
                  <a:ext uri="{0D108BD9-81ED-4DB2-BD59-A6C34878D82A}">
                    <a16:rowId xmlns:a16="http://schemas.microsoft.com/office/drawing/2014/main" val="3664751155"/>
                  </a:ext>
                </a:extLst>
              </a:tr>
              <a:tr h="4879380">
                <a:tc>
                  <a:txBody>
                    <a:bodyPr/>
                    <a:lstStyle/>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highlight>
                            <a:srgbClr val="FFFF00"/>
                          </a:highlight>
                        </a:rPr>
                        <a:t>Find formulas and calculate ratios</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highlight>
                            <a:srgbClr val="FFFF00"/>
                          </a:highlight>
                        </a:rPr>
                        <a:t>Locate financial information used in ratio calculations</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highlight>
                            <a:srgbClr val="FFFF00"/>
                          </a:highlight>
                        </a:rPr>
                        <a:t>Explain why higher/lower ratios are generally associated with greater: profitability, liquidity, stability, activity, etc.</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highlight>
                            <a:srgbClr val="FFFF00"/>
                          </a:highlight>
                        </a:rPr>
                        <a:t>Describe the mechanical impact of accounting entries and/or methods on ratio results</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Locate information for comparable companies/industry</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Recognize and adjust calculations for differences in ratio formulas from different sources</a:t>
                      </a:r>
                    </a:p>
                    <a:p>
                      <a:pPr marL="171450" marR="0" indent="-171450">
                        <a:lnSpc>
                          <a:spcPct val="107000"/>
                        </a:lnSpc>
                        <a:spcBef>
                          <a:spcPts val="0"/>
                        </a:spcBef>
                        <a:spcAft>
                          <a:spcPts val="0"/>
                        </a:spcAft>
                      </a:pPr>
                      <a:r>
                        <a:rPr lang="en-US" sz="1300" dirty="0">
                          <a:effectLst/>
                        </a:rPr>
                        <a:t>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tc>
                <a:tc>
                  <a:txBody>
                    <a:bodyPr/>
                    <a:lstStyle/>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Identify possible reasons for evaluating financial statement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Identify stakeholders who might be interested in ratio information</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Explain why ratios are not “perfect” measures of profitability, liquidity, stability, activity, etc.</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Explain why higher/lower ratios do not always indicate better/worse performance or higher/lower risk</a:t>
                      </a:r>
                    </a:p>
                    <a:p>
                      <a:pPr marL="171450" marR="0" lvl="0" indent="-171450" algn="l" defTabSz="457200" rtl="0" eaLnBrk="1" fontAlgn="auto" latinLnBrk="0" hangingPunct="1">
                        <a:lnSpc>
                          <a:spcPct val="107000"/>
                        </a:lnSpc>
                        <a:spcBef>
                          <a:spcPts val="0"/>
                        </a:spcBef>
                        <a:spcAft>
                          <a:spcPts val="0"/>
                        </a:spcAft>
                        <a:buClrTx/>
                        <a:buSzTx/>
                        <a:buFont typeface="Symbol" panose="05050102010706020507" pitchFamily="18" charset="2"/>
                        <a:buChar char=""/>
                        <a:tabLst>
                          <a:tab pos="457200" algn="l"/>
                        </a:tabLst>
                        <a:defRPr/>
                      </a:pPr>
                      <a:r>
                        <a:rPr lang="en-US" sz="1300" kern="1200" dirty="0">
                          <a:solidFill>
                            <a:schemeClr val="dk1"/>
                          </a:solidFill>
                          <a:effectLst/>
                          <a:highlight>
                            <a:srgbClr val="FFFF00"/>
                          </a:highlight>
                          <a:latin typeface="+mn-lt"/>
                          <a:ea typeface="+mn-ea"/>
                          <a:cs typeface="+mn-cs"/>
                        </a:rPr>
                        <a:t>Identify factors that cause ratio values to differ across companies and across years for the same company</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relevant information that might be useful for interpreting ratios including competitor/ industry ratios, accounting methods employed, and non-financial information</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Explain how it is possible for financial experts to reasonably disagree about the interpretation of a company’s ratios</a:t>
                      </a:r>
                    </a:p>
                  </a:txBody>
                  <a:tcPr marL="28981" marR="28981" marT="0" marB="0"/>
                </a:tc>
                <a:tc>
                  <a:txBody>
                    <a:bodyPr/>
                    <a:lstStyle/>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Identify possible business reasons for ratios to vary across companies and across years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Identify possible strengths and weaknesses indicated by the time trend and/or competitor comparison of a company’s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Describe the pros and cons of using ratios to evaluate a company</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Explain how different stakeholders might view ratios differently</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Incorporate non-ratio information in the interpretation of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Adjust for and evaluate the impact of alternative accounting methods/ estimates on ratio interpretations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and evaluate the quality of assumptions underlying alternative interpretations of a company’s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and compensate for own biases in ratio interpretation</a:t>
                      </a:r>
                    </a:p>
                  </a:txBody>
                  <a:tcPr marL="28981" marR="28981" marT="0" marB="0"/>
                </a:tc>
                <a:tc>
                  <a:txBody>
                    <a:bodyPr/>
                    <a:lstStyle/>
                    <a:p>
                      <a:pPr marL="171450" marR="0" lvl="0" indent="-171450" algn="l" defTabSz="457200" rtl="0" eaLnBrk="1" fontAlgn="auto" latinLnBrk="0" hangingPunct="1">
                        <a:lnSpc>
                          <a:spcPct val="107000"/>
                        </a:lnSpc>
                        <a:spcBef>
                          <a:spcPts val="0"/>
                        </a:spcBef>
                        <a:spcAft>
                          <a:spcPts val="0"/>
                        </a:spcAft>
                        <a:buClrTx/>
                        <a:buSzTx/>
                        <a:buFont typeface="Symbol" panose="05050102010706020507" pitchFamily="18" charset="2"/>
                        <a:buChar char=""/>
                        <a:tabLst>
                          <a:tab pos="457200" algn="l"/>
                        </a:tabLst>
                        <a:defRPr/>
                      </a:pPr>
                      <a:r>
                        <a:rPr lang="en-US" sz="1300" kern="1200" dirty="0">
                          <a:solidFill>
                            <a:schemeClr val="dk1"/>
                          </a:solidFill>
                          <a:effectLst/>
                          <a:highlight>
                            <a:srgbClr val="FFFF00"/>
                          </a:highlight>
                          <a:latin typeface="+mn-lt"/>
                          <a:ea typeface="+mn-ea"/>
                          <a:cs typeface="+mn-cs"/>
                        </a:rPr>
                        <a:t>Provide valid conclusion(s) based on analyses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Prioritize the strengths and weaknesses of the company’s ratios and other data to reach conclusions about the company’s profitability, liquidity, stability, activity, etc.</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Describe limitations to a conclusion resulting from a ratio analysis about a company’s profitability, liquidity, stability, activity, etc. </a:t>
                      </a:r>
                    </a:p>
                    <a:p>
                      <a:pPr marL="0" marR="0" lvl="0" indent="0" algn="l" defTabSz="457200" rtl="0" eaLnBrk="1" latinLnBrk="0" hangingPunct="1">
                        <a:lnSpc>
                          <a:spcPct val="107000"/>
                        </a:lnSpc>
                        <a:spcBef>
                          <a:spcPts val="0"/>
                        </a:spcBef>
                        <a:spcAft>
                          <a:spcPts val="0"/>
                        </a:spcAft>
                        <a:buFont typeface="Symbol" panose="05050102010706020507" pitchFamily="18" charset="2"/>
                        <a:buNone/>
                        <a:tabLst>
                          <a:tab pos="457200" algn="l"/>
                        </a:tabLst>
                      </a:pPr>
                      <a:endParaRPr lang="en-US" sz="1300" kern="1200" dirty="0">
                        <a:solidFill>
                          <a:schemeClr val="dk1"/>
                        </a:solidFill>
                        <a:effectLst/>
                        <a:latin typeface="+mn-lt"/>
                        <a:ea typeface="+mn-ea"/>
                        <a:cs typeface="+mn-cs"/>
                      </a:endParaRPr>
                    </a:p>
                  </a:txBody>
                  <a:tcPr marL="28981" marR="28981" marT="0" marB="0"/>
                </a:tc>
                <a:extLst>
                  <a:ext uri="{0D108BD9-81ED-4DB2-BD59-A6C34878D82A}">
                    <a16:rowId xmlns:a16="http://schemas.microsoft.com/office/drawing/2014/main" val="572458975"/>
                  </a:ext>
                </a:extLst>
              </a:tr>
            </a:tbl>
          </a:graphicData>
        </a:graphic>
      </p:graphicFrame>
      <p:sp>
        <p:nvSpPr>
          <p:cNvPr id="9" name="Flowchart: Summing Junction 8">
            <a:extLst>
              <a:ext uri="{FF2B5EF4-FFF2-40B4-BE49-F238E27FC236}">
                <a16:creationId xmlns:a16="http://schemas.microsoft.com/office/drawing/2014/main" id="{83A9F587-C972-6713-7225-4DBA63C8001C}"/>
              </a:ext>
            </a:extLst>
          </p:cNvPr>
          <p:cNvSpPr/>
          <p:nvPr/>
        </p:nvSpPr>
        <p:spPr>
          <a:xfrm>
            <a:off x="216763" y="3215849"/>
            <a:ext cx="2313708" cy="1043709"/>
          </a:xfrm>
          <a:prstGeom prst="flowChartSummingJunction">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Summing Junction 9">
            <a:extLst>
              <a:ext uri="{FF2B5EF4-FFF2-40B4-BE49-F238E27FC236}">
                <a16:creationId xmlns:a16="http://schemas.microsoft.com/office/drawing/2014/main" id="{644A33E1-0D44-AF84-4C54-AC7E8E89C41E}"/>
              </a:ext>
            </a:extLst>
          </p:cNvPr>
          <p:cNvSpPr/>
          <p:nvPr/>
        </p:nvSpPr>
        <p:spPr>
          <a:xfrm>
            <a:off x="2986791" y="3920836"/>
            <a:ext cx="2679132" cy="1519382"/>
          </a:xfrm>
          <a:prstGeom prst="flowChartSummingJunction">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Summing Junction 10">
            <a:extLst>
              <a:ext uri="{FF2B5EF4-FFF2-40B4-BE49-F238E27FC236}">
                <a16:creationId xmlns:a16="http://schemas.microsoft.com/office/drawing/2014/main" id="{DEB50A03-44A9-98F6-7569-AEA680C1B459}"/>
              </a:ext>
            </a:extLst>
          </p:cNvPr>
          <p:cNvSpPr/>
          <p:nvPr/>
        </p:nvSpPr>
        <p:spPr>
          <a:xfrm>
            <a:off x="5938982" y="2613891"/>
            <a:ext cx="2918691" cy="2804502"/>
          </a:xfrm>
          <a:prstGeom prst="flowChartSummingJunction">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Summing Junction 11">
            <a:extLst>
              <a:ext uri="{FF2B5EF4-FFF2-40B4-BE49-F238E27FC236}">
                <a16:creationId xmlns:a16="http://schemas.microsoft.com/office/drawing/2014/main" id="{EC0D64C7-2609-CD19-B9CD-45962174FC4E}"/>
              </a:ext>
            </a:extLst>
          </p:cNvPr>
          <p:cNvSpPr/>
          <p:nvPr/>
        </p:nvSpPr>
        <p:spPr>
          <a:xfrm>
            <a:off x="9130732" y="1403927"/>
            <a:ext cx="2406073" cy="1745672"/>
          </a:xfrm>
          <a:prstGeom prst="flowChartSummingJunction">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9043935-02D8-EF8B-1EA8-04FF60B4DE02}"/>
              </a:ext>
            </a:extLst>
          </p:cNvPr>
          <p:cNvSpPr txBox="1"/>
          <p:nvPr/>
        </p:nvSpPr>
        <p:spPr>
          <a:xfrm>
            <a:off x="2120619" y="5661742"/>
            <a:ext cx="6884836" cy="374571"/>
          </a:xfrm>
          <a:prstGeom prst="roundRect">
            <a:avLst/>
          </a:prstGeom>
          <a:noFill/>
          <a:ln w="76200">
            <a:solidFill>
              <a:srgbClr val="FF0000"/>
            </a:solidFill>
          </a:ln>
          <a:scene3d>
            <a:camera prst="orthographicFront"/>
            <a:lightRig rig="threePt" dir="t"/>
          </a:scene3d>
          <a:sp3d>
            <a:bevelT prst="relaxedInset"/>
          </a:sp3d>
        </p:spPr>
        <p:txBody>
          <a:bodyPr wrap="square" rtlCol="0">
            <a:spAutoFit/>
          </a:bodyPr>
          <a:lstStyle/>
          <a:p>
            <a:pPr>
              <a:spcAft>
                <a:spcPts val="1200"/>
              </a:spcAft>
            </a:pPr>
            <a:r>
              <a:rPr lang="en-US" sz="1600" b="1" dirty="0">
                <a:solidFill>
                  <a:srgbClr val="FF0000"/>
                </a:solidFill>
              </a:rPr>
              <a:t>Crossed-Out</a:t>
            </a:r>
            <a:r>
              <a:rPr lang="en-US" sz="1600" dirty="0">
                <a:solidFill>
                  <a:srgbClr val="FF0000"/>
                </a:solidFill>
              </a:rPr>
              <a:t>: Students at Level 1 are not yet capable of working on these skills</a:t>
            </a:r>
          </a:p>
        </p:txBody>
      </p:sp>
      <p:grpSp>
        <p:nvGrpSpPr>
          <p:cNvPr id="2" name="Group 1">
            <a:extLst>
              <a:ext uri="{FF2B5EF4-FFF2-40B4-BE49-F238E27FC236}">
                <a16:creationId xmlns:a16="http://schemas.microsoft.com/office/drawing/2014/main" id="{8E27C2F7-A96B-8385-071C-A74075C82D29}"/>
              </a:ext>
            </a:extLst>
          </p:cNvPr>
          <p:cNvGrpSpPr/>
          <p:nvPr/>
        </p:nvGrpSpPr>
        <p:grpSpPr>
          <a:xfrm>
            <a:off x="5807947" y="6106790"/>
            <a:ext cx="5791713" cy="694574"/>
            <a:chOff x="5807947" y="6106790"/>
            <a:chExt cx="5791713" cy="694574"/>
          </a:xfrm>
        </p:grpSpPr>
        <p:pic>
          <p:nvPicPr>
            <p:cNvPr id="3" name="Content Placeholder 4">
              <a:extLst>
                <a:ext uri="{FF2B5EF4-FFF2-40B4-BE49-F238E27FC236}">
                  <a16:creationId xmlns:a16="http://schemas.microsoft.com/office/drawing/2014/main" id="{D9032DF3-52CE-F6DB-D0F7-438A27D33F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4" name="Footer Placeholder 7">
              <a:extLst>
                <a:ext uri="{FF2B5EF4-FFF2-40B4-BE49-F238E27FC236}">
                  <a16:creationId xmlns:a16="http://schemas.microsoft.com/office/drawing/2014/main" id="{55171040-0562-F9FE-3DBC-9EE4B067768B}"/>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1052059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B690AD0B-61B3-4354-B571-684DACEA7D50}"/>
              </a:ext>
            </a:extLst>
          </p:cNvPr>
          <p:cNvSpPr>
            <a:spLocks noGrp="1" noChangeArrowheads="1"/>
          </p:cNvSpPr>
          <p:nvPr>
            <p:ph type="title"/>
          </p:nvPr>
        </p:nvSpPr>
        <p:spPr bwMode="auto">
          <a:xfrm>
            <a:off x="0" y="37427"/>
            <a:ext cx="10363200" cy="41483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121920" tIns="60960" rIns="121920" bIns="60960" numCol="1" rtlCol="0" anchor="b" anchorCtr="0" compatLnSpc="1">
            <a:prstTxWarp prst="textNoShape">
              <a:avLst/>
            </a:prstTxWarp>
            <a:no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defTabSz="1219170">
              <a:lnSpc>
                <a:spcPct val="90000"/>
              </a:lnSpc>
              <a:tabLst>
                <a:tab pos="609585" algn="l"/>
              </a:tabLst>
            </a:pPr>
            <a:br>
              <a:rPr lang="en-US" altLang="en-US" sz="2400" dirty="0">
                <a:solidFill>
                  <a:schemeClr val="tx2"/>
                </a:solidFill>
              </a:rPr>
            </a:br>
            <a:endParaRPr lang="en-US" altLang="en-US" sz="2400" dirty="0">
              <a:solidFill>
                <a:schemeClr val="tx2"/>
              </a:solidFill>
            </a:endParaRPr>
          </a:p>
          <a:p>
            <a:pPr defTabSz="1219170">
              <a:lnSpc>
                <a:spcPct val="90000"/>
              </a:lnSpc>
              <a:tabLst>
                <a:tab pos="609585" algn="l"/>
              </a:tabLst>
            </a:pPr>
            <a:r>
              <a:rPr lang="en-US" altLang="en-US" sz="2400" b="1" dirty="0">
                <a:solidFill>
                  <a:schemeClr val="tx2"/>
                </a:solidFill>
                <a:highlight>
                  <a:srgbClr val="FFFF00"/>
                </a:highlight>
              </a:rPr>
              <a:t>Targeted Skills Level 2 </a:t>
            </a:r>
            <a:r>
              <a:rPr lang="en-US" altLang="en-US" sz="2400" b="1" dirty="0">
                <a:solidFill>
                  <a:schemeClr val="tx2"/>
                </a:solidFill>
                <a:highlight>
                  <a:srgbClr val="FFFF00"/>
                </a:highlight>
                <a:sym typeface="Wingdings" panose="05000000000000000000" pitchFamily="2" charset="2"/>
              </a:rPr>
              <a:t> </a:t>
            </a:r>
            <a:r>
              <a:rPr lang="en-US" altLang="en-US" sz="2400" b="1" dirty="0">
                <a:solidFill>
                  <a:schemeClr val="tx2"/>
                </a:solidFill>
                <a:highlight>
                  <a:srgbClr val="FFFF00"/>
                </a:highlight>
              </a:rPr>
              <a:t>Level </a:t>
            </a:r>
            <a:r>
              <a:rPr lang="en-US" altLang="en-US" sz="2400" b="1" dirty="0">
                <a:solidFill>
                  <a:schemeClr val="tx2"/>
                </a:solidFill>
                <a:highlight>
                  <a:srgbClr val="FFFF00"/>
                </a:highlight>
                <a:sym typeface="Wingdings" panose="05000000000000000000" pitchFamily="2" charset="2"/>
              </a:rPr>
              <a:t>3</a:t>
            </a:r>
            <a:r>
              <a:rPr lang="en-US" altLang="en-US" sz="2400" b="1" dirty="0">
                <a:solidFill>
                  <a:schemeClr val="tx2"/>
                </a:solidFill>
                <a:highlight>
                  <a:srgbClr val="FFFF00"/>
                </a:highlight>
              </a:rPr>
              <a:t>:</a:t>
            </a:r>
            <a:r>
              <a:rPr lang="en-US" altLang="en-US" sz="2400" b="1" dirty="0">
                <a:solidFill>
                  <a:schemeClr val="tx2"/>
                </a:solidFill>
              </a:rPr>
              <a:t> Financial Statement Ratio Analysis</a:t>
            </a:r>
            <a:endParaRPr lang="en-US" altLang="en-US" sz="2400" dirty="0">
              <a:solidFill>
                <a:schemeClr val="tx2"/>
              </a:solidFill>
            </a:endParaRPr>
          </a:p>
        </p:txBody>
      </p:sp>
      <p:graphicFrame>
        <p:nvGraphicFramePr>
          <p:cNvPr id="6" name="Table Placeholder 5">
            <a:extLst>
              <a:ext uri="{FF2B5EF4-FFF2-40B4-BE49-F238E27FC236}">
                <a16:creationId xmlns:a16="http://schemas.microsoft.com/office/drawing/2014/main" id="{91A12EB1-0181-4035-A829-B0C708FB376F}"/>
              </a:ext>
            </a:extLst>
          </p:cNvPr>
          <p:cNvGraphicFramePr>
            <a:graphicFrameLocks noGrp="1"/>
          </p:cNvGraphicFramePr>
          <p:nvPr>
            <p:ph sz="quarter" idx="14"/>
            <p:extLst>
              <p:ext uri="{D42A27DB-BD31-4B8C-83A1-F6EECF244321}">
                <p14:modId xmlns:p14="http://schemas.microsoft.com/office/powerpoint/2010/main" val="1533174701"/>
              </p:ext>
            </p:extLst>
          </p:nvPr>
        </p:nvGraphicFramePr>
        <p:xfrm>
          <a:off x="2" y="481273"/>
          <a:ext cx="11809862" cy="5469152"/>
        </p:xfrm>
        <a:graphic>
          <a:graphicData uri="http://schemas.openxmlformats.org/drawingml/2006/table">
            <a:tbl>
              <a:tblPr firstRow="1" bandRow="1">
                <a:tableStyleId>{5C22544A-7EE6-4342-B048-85BDC9FD1C3A}</a:tableStyleId>
              </a:tblPr>
              <a:tblGrid>
                <a:gridCol w="2720019">
                  <a:extLst>
                    <a:ext uri="{9D8B030D-6E8A-4147-A177-3AD203B41FA5}">
                      <a16:colId xmlns:a16="http://schemas.microsoft.com/office/drawing/2014/main" val="3044167547"/>
                    </a:ext>
                  </a:extLst>
                </a:gridCol>
                <a:gridCol w="3102124">
                  <a:extLst>
                    <a:ext uri="{9D8B030D-6E8A-4147-A177-3AD203B41FA5}">
                      <a16:colId xmlns:a16="http://schemas.microsoft.com/office/drawing/2014/main" val="1652927761"/>
                    </a:ext>
                  </a:extLst>
                </a:gridCol>
                <a:gridCol w="3023882">
                  <a:extLst>
                    <a:ext uri="{9D8B030D-6E8A-4147-A177-3AD203B41FA5}">
                      <a16:colId xmlns:a16="http://schemas.microsoft.com/office/drawing/2014/main" val="1244157121"/>
                    </a:ext>
                  </a:extLst>
                </a:gridCol>
                <a:gridCol w="2963837">
                  <a:extLst>
                    <a:ext uri="{9D8B030D-6E8A-4147-A177-3AD203B41FA5}">
                      <a16:colId xmlns:a16="http://schemas.microsoft.com/office/drawing/2014/main" val="58784583"/>
                    </a:ext>
                  </a:extLst>
                </a:gridCol>
              </a:tblGrid>
              <a:tr h="310578">
                <a:tc gridSpan="4">
                  <a:txBody>
                    <a:bodyPr/>
                    <a:lstStyle/>
                    <a:p>
                      <a:pPr marL="0" marR="0">
                        <a:lnSpc>
                          <a:spcPct val="107000"/>
                        </a:lnSpc>
                        <a:spcBef>
                          <a:spcPts val="0"/>
                        </a:spcBef>
                        <a:spcAft>
                          <a:spcPts val="0"/>
                        </a:spcAft>
                        <a:tabLst>
                          <a:tab pos="1619250" algn="l"/>
                          <a:tab pos="7962900" algn="r"/>
                        </a:tabLst>
                      </a:pPr>
                      <a:r>
                        <a:rPr lang="en-US" sz="900" dirty="0">
                          <a:effectLst/>
                        </a:rPr>
                        <a:t>	</a:t>
                      </a:r>
                      <a:r>
                        <a:rPr lang="en-US" sz="1200" dirty="0">
                          <a:effectLst/>
                        </a:rPr>
                        <a:t>←Less Complex	More Complex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6028921"/>
                  </a:ext>
                </a:extLst>
              </a:tr>
              <a:tr h="279194">
                <a:tc>
                  <a:txBody>
                    <a:bodyPr/>
                    <a:lstStyle/>
                    <a:p>
                      <a:pPr marL="0" marR="0" algn="ctr">
                        <a:lnSpc>
                          <a:spcPct val="107000"/>
                        </a:lnSpc>
                        <a:spcBef>
                          <a:spcPts val="0"/>
                        </a:spcBef>
                        <a:spcAft>
                          <a:spcPts val="0"/>
                        </a:spcAft>
                      </a:pPr>
                      <a:r>
                        <a:rPr lang="en-US" sz="1300" b="1" dirty="0">
                          <a:effectLst/>
                        </a:rPr>
                        <a:t>Content Knowledge</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300" b="1" dirty="0">
                          <a:effectLst/>
                        </a:rPr>
                        <a:t>Identify Information &amp; Issues</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a:txBody>
                    <a:bodyPr/>
                    <a:lstStyle/>
                    <a:p>
                      <a:pPr marL="0" marR="0" algn="ctr">
                        <a:lnSpc>
                          <a:spcPct val="107000"/>
                        </a:lnSpc>
                        <a:spcBef>
                          <a:spcPts val="0"/>
                        </a:spcBef>
                        <a:spcAft>
                          <a:spcPts val="0"/>
                        </a:spcAft>
                      </a:pPr>
                      <a:r>
                        <a:rPr lang="en-US" sz="1300" b="1" dirty="0">
                          <a:effectLst/>
                        </a:rPr>
                        <a:t>Analyze Alternatives</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a:txBody>
                    <a:bodyPr/>
                    <a:lstStyle/>
                    <a:p>
                      <a:pPr marL="0" marR="0" algn="ctr">
                        <a:lnSpc>
                          <a:spcPct val="107000"/>
                        </a:lnSpc>
                        <a:spcBef>
                          <a:spcPts val="0"/>
                        </a:spcBef>
                        <a:spcAft>
                          <a:spcPts val="0"/>
                        </a:spcAft>
                      </a:pPr>
                      <a:r>
                        <a:rPr lang="en-US" sz="1300" b="1" dirty="0">
                          <a:effectLst/>
                        </a:rPr>
                        <a:t>Conclude</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extLst>
                  <a:ext uri="{0D108BD9-81ED-4DB2-BD59-A6C34878D82A}">
                    <a16:rowId xmlns:a16="http://schemas.microsoft.com/office/drawing/2014/main" val="3664751155"/>
                  </a:ext>
                </a:extLst>
              </a:tr>
              <a:tr h="4879380">
                <a:tc>
                  <a:txBody>
                    <a:bodyPr/>
                    <a:lstStyle/>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Find formulas and calculate ratios</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Locate financial information used in ratio calculations</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Explain why higher/lower ratios are generally associated with greater: profitability, liquidity, stability, activity, etc.</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Describe the mechanical impact of accounting entries and/or methods on ratio results</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highlight>
                            <a:srgbClr val="FFFF00"/>
                          </a:highlight>
                        </a:rPr>
                        <a:t>Locate information for comparable companies/industry</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highlight>
                            <a:srgbClr val="FFFF00"/>
                          </a:highlight>
                        </a:rPr>
                        <a:t>Recognize and adjust calculations for differences in ratio formulas from different sources</a:t>
                      </a:r>
                    </a:p>
                    <a:p>
                      <a:pPr marL="171450" marR="0" indent="-171450">
                        <a:lnSpc>
                          <a:spcPct val="107000"/>
                        </a:lnSpc>
                        <a:spcBef>
                          <a:spcPts val="0"/>
                        </a:spcBef>
                        <a:spcAft>
                          <a:spcPts val="0"/>
                        </a:spcAft>
                      </a:pPr>
                      <a:r>
                        <a:rPr lang="en-US" sz="1300" dirty="0">
                          <a:effectLst/>
                        </a:rPr>
                        <a:t>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tc>
                <a:tc>
                  <a:txBody>
                    <a:bodyPr/>
                    <a:lstStyle/>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possible reasons for evaluating financial statement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stakeholders who might be interested in ratio information</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Explain why ratios are not “perfect” measures of profitability, liquidity, stability, activity, etc.</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Explain why higher/lower ratios do not always indicate better/worse performance or higher/lower risk</a:t>
                      </a:r>
                    </a:p>
                    <a:p>
                      <a:pPr marL="171450" marR="0" lvl="0" indent="-171450" algn="l" defTabSz="457200" rtl="0" eaLnBrk="1" fontAlgn="auto" latinLnBrk="0" hangingPunct="1">
                        <a:lnSpc>
                          <a:spcPct val="107000"/>
                        </a:lnSpc>
                        <a:spcBef>
                          <a:spcPts val="0"/>
                        </a:spcBef>
                        <a:spcAft>
                          <a:spcPts val="0"/>
                        </a:spcAft>
                        <a:buClrTx/>
                        <a:buSzTx/>
                        <a:buFont typeface="Symbol" panose="05050102010706020507" pitchFamily="18" charset="2"/>
                        <a:buChar char=""/>
                        <a:tabLst>
                          <a:tab pos="457200" algn="l"/>
                        </a:tabLst>
                        <a:defRPr/>
                      </a:pPr>
                      <a:r>
                        <a:rPr lang="en-US" sz="1300" kern="1200" dirty="0">
                          <a:solidFill>
                            <a:schemeClr val="dk1"/>
                          </a:solidFill>
                          <a:effectLst/>
                          <a:latin typeface="+mn-lt"/>
                          <a:ea typeface="+mn-ea"/>
                          <a:cs typeface="+mn-cs"/>
                        </a:rPr>
                        <a:t>Identify factors that cause ratio values to differ across companies and across years for the same company</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Identify relevant information that might be useful for interpreting ratios including competitor/ industry ratios, accounting methods employed, and non-financial information</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Explain how it is possible for financial experts to reasonably disagree about the interpretation of a company’s ratios</a:t>
                      </a:r>
                    </a:p>
                  </a:txBody>
                  <a:tcPr marL="28981" marR="28981" marT="0" marB="0"/>
                </a:tc>
                <a:tc>
                  <a:txBody>
                    <a:bodyPr/>
                    <a:lstStyle/>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possible business reasons for ratios to vary across companies and across years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possible strengths and weaknesses indicated by the time trend and/or competitor comparison of a company’s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Describe the pros and cons of using ratios to evaluate a company</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Explain how different stakeholders might view ratios differently</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Incorporate non-ratio information in the interpretation of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Adjust for and evaluate the impact of alternative accounting methods/ estimates on ratio interpretations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Identify and evaluate the quality of assumptions underlying alternative interpretations of a company’s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Identify and compensate for own biases in ratio interpretation</a:t>
                      </a:r>
                    </a:p>
                  </a:txBody>
                  <a:tcPr marL="28981" marR="28981" marT="0" marB="0"/>
                </a:tc>
                <a:tc>
                  <a:txBody>
                    <a:bodyPr/>
                    <a:lstStyle/>
                    <a:p>
                      <a:pPr marL="171450" marR="0" lvl="0" indent="-171450" algn="l" defTabSz="457200" rtl="0" eaLnBrk="1" fontAlgn="auto" latinLnBrk="0" hangingPunct="1">
                        <a:lnSpc>
                          <a:spcPct val="107000"/>
                        </a:lnSpc>
                        <a:spcBef>
                          <a:spcPts val="0"/>
                        </a:spcBef>
                        <a:spcAft>
                          <a:spcPts val="0"/>
                        </a:spcAft>
                        <a:buClrTx/>
                        <a:buSzTx/>
                        <a:buFont typeface="Symbol" panose="05050102010706020507" pitchFamily="18" charset="2"/>
                        <a:buChar char=""/>
                        <a:tabLst>
                          <a:tab pos="457200" algn="l"/>
                        </a:tabLst>
                        <a:defRPr/>
                      </a:pPr>
                      <a:r>
                        <a:rPr lang="en-US" sz="1300" kern="1200" dirty="0">
                          <a:solidFill>
                            <a:schemeClr val="dk1"/>
                          </a:solidFill>
                          <a:effectLst/>
                          <a:latin typeface="+mn-lt"/>
                          <a:ea typeface="+mn-ea"/>
                          <a:cs typeface="+mn-cs"/>
                        </a:rPr>
                        <a:t>Provide valid conclusion(s) based on analyses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Prioritize the strengths and weaknesses of the company’s ratios and other data to reach conclusions about the company’s profitability, liquidity, stability, activity, etc.</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Describe limitations to a conclusion resulting from a ratio analysis about a company’s profitability, liquidity, stability, activity, etc. </a:t>
                      </a:r>
                    </a:p>
                    <a:p>
                      <a:pPr marL="0" marR="0" lvl="0" indent="0" algn="l" defTabSz="457200" rtl="0" eaLnBrk="1" latinLnBrk="0" hangingPunct="1">
                        <a:lnSpc>
                          <a:spcPct val="107000"/>
                        </a:lnSpc>
                        <a:spcBef>
                          <a:spcPts val="0"/>
                        </a:spcBef>
                        <a:spcAft>
                          <a:spcPts val="0"/>
                        </a:spcAft>
                        <a:buFont typeface="Symbol" panose="05050102010706020507" pitchFamily="18" charset="2"/>
                        <a:buNone/>
                        <a:tabLst>
                          <a:tab pos="457200" algn="l"/>
                        </a:tabLst>
                      </a:pPr>
                      <a:endParaRPr lang="en-US" sz="1300" kern="1200" dirty="0">
                        <a:solidFill>
                          <a:schemeClr val="dk1"/>
                        </a:solidFill>
                        <a:effectLst/>
                        <a:latin typeface="+mn-lt"/>
                        <a:ea typeface="+mn-ea"/>
                        <a:cs typeface="+mn-cs"/>
                      </a:endParaRPr>
                    </a:p>
                  </a:txBody>
                  <a:tcPr marL="28981" marR="28981" marT="0" marB="0"/>
                </a:tc>
                <a:extLst>
                  <a:ext uri="{0D108BD9-81ED-4DB2-BD59-A6C34878D82A}">
                    <a16:rowId xmlns:a16="http://schemas.microsoft.com/office/drawing/2014/main" val="572458975"/>
                  </a:ext>
                </a:extLst>
              </a:tr>
            </a:tbl>
          </a:graphicData>
        </a:graphic>
      </p:graphicFrame>
      <p:sp>
        <p:nvSpPr>
          <p:cNvPr id="12" name="Flowchart: Summing Junction 11">
            <a:extLst>
              <a:ext uri="{FF2B5EF4-FFF2-40B4-BE49-F238E27FC236}">
                <a16:creationId xmlns:a16="http://schemas.microsoft.com/office/drawing/2014/main" id="{EC0D64C7-2609-CD19-B9CD-45962174FC4E}"/>
              </a:ext>
            </a:extLst>
          </p:cNvPr>
          <p:cNvSpPr/>
          <p:nvPr/>
        </p:nvSpPr>
        <p:spPr>
          <a:xfrm>
            <a:off x="9160163" y="1579418"/>
            <a:ext cx="2406073" cy="1745672"/>
          </a:xfrm>
          <a:prstGeom prst="flowChartSummingJunction">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E58A469-D369-F03D-3AD7-127697A6EB7B}"/>
              </a:ext>
            </a:extLst>
          </p:cNvPr>
          <p:cNvSpPr txBox="1"/>
          <p:nvPr/>
        </p:nvSpPr>
        <p:spPr>
          <a:xfrm>
            <a:off x="774133" y="5568146"/>
            <a:ext cx="10187709" cy="374571"/>
          </a:xfrm>
          <a:prstGeom prst="roundRect">
            <a:avLst/>
          </a:prstGeom>
          <a:noFill/>
          <a:ln w="76200">
            <a:solidFill>
              <a:srgbClr val="FF0000"/>
            </a:solidFill>
          </a:ln>
          <a:scene3d>
            <a:camera prst="orthographicFront"/>
            <a:lightRig rig="threePt" dir="t"/>
          </a:scene3d>
          <a:sp3d>
            <a:bevelT prst="relaxedInset"/>
          </a:sp3d>
        </p:spPr>
        <p:txBody>
          <a:bodyPr wrap="square" rtlCol="0">
            <a:spAutoFit/>
          </a:bodyPr>
          <a:lstStyle/>
          <a:p>
            <a:pPr>
              <a:spcAft>
                <a:spcPts val="1200"/>
              </a:spcAft>
            </a:pPr>
            <a:r>
              <a:rPr lang="en-US" sz="1600" b="1" dirty="0">
                <a:solidFill>
                  <a:srgbClr val="FF0000"/>
                </a:solidFill>
              </a:rPr>
              <a:t>Highlighted</a:t>
            </a:r>
            <a:r>
              <a:rPr lang="en-US" sz="1600" dirty="0">
                <a:solidFill>
                  <a:srgbClr val="FF0000"/>
                </a:solidFill>
              </a:rPr>
              <a:t>: Most important new skills. </a:t>
            </a:r>
            <a:r>
              <a:rPr lang="en-US" sz="1600" b="1" dirty="0">
                <a:solidFill>
                  <a:srgbClr val="FF0000"/>
                </a:solidFill>
              </a:rPr>
              <a:t>Crossed-Out</a:t>
            </a:r>
            <a:r>
              <a:rPr lang="en-US" sz="1600" dirty="0">
                <a:solidFill>
                  <a:srgbClr val="FF0000"/>
                </a:solidFill>
              </a:rPr>
              <a:t>: Students at Level 2 are not yet capable of working on these skills</a:t>
            </a:r>
          </a:p>
        </p:txBody>
      </p:sp>
      <p:grpSp>
        <p:nvGrpSpPr>
          <p:cNvPr id="2" name="Group 1">
            <a:extLst>
              <a:ext uri="{FF2B5EF4-FFF2-40B4-BE49-F238E27FC236}">
                <a16:creationId xmlns:a16="http://schemas.microsoft.com/office/drawing/2014/main" id="{8B251C72-37A8-8030-8A86-DACC7D13337E}"/>
              </a:ext>
            </a:extLst>
          </p:cNvPr>
          <p:cNvGrpSpPr/>
          <p:nvPr/>
        </p:nvGrpSpPr>
        <p:grpSpPr>
          <a:xfrm>
            <a:off x="5807947" y="6106790"/>
            <a:ext cx="5791713" cy="694574"/>
            <a:chOff x="5807947" y="6106790"/>
            <a:chExt cx="5791713" cy="694574"/>
          </a:xfrm>
        </p:grpSpPr>
        <p:pic>
          <p:nvPicPr>
            <p:cNvPr id="3" name="Content Placeholder 4">
              <a:extLst>
                <a:ext uri="{FF2B5EF4-FFF2-40B4-BE49-F238E27FC236}">
                  <a16:creationId xmlns:a16="http://schemas.microsoft.com/office/drawing/2014/main" id="{C1666BE4-8B76-C413-E113-C79E6CE597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4" name="Footer Placeholder 7">
              <a:extLst>
                <a:ext uri="{FF2B5EF4-FFF2-40B4-BE49-F238E27FC236}">
                  <a16:creationId xmlns:a16="http://schemas.microsoft.com/office/drawing/2014/main" id="{9A103185-77C9-C627-6BDE-ABD087AFF4AE}"/>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1231415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B690AD0B-61B3-4354-B571-684DACEA7D50}"/>
              </a:ext>
            </a:extLst>
          </p:cNvPr>
          <p:cNvSpPr>
            <a:spLocks noGrp="1" noChangeArrowheads="1"/>
          </p:cNvSpPr>
          <p:nvPr>
            <p:ph type="title"/>
          </p:nvPr>
        </p:nvSpPr>
        <p:spPr bwMode="auto">
          <a:xfrm>
            <a:off x="0" y="37427"/>
            <a:ext cx="10363200" cy="41483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121920" tIns="60960" rIns="121920" bIns="60960" numCol="1" rtlCol="0" anchor="b" anchorCtr="0" compatLnSpc="1">
            <a:prstTxWarp prst="textNoShape">
              <a:avLst/>
            </a:prstTxWarp>
            <a:no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defTabSz="1219170">
              <a:lnSpc>
                <a:spcPct val="90000"/>
              </a:lnSpc>
              <a:tabLst>
                <a:tab pos="609585" algn="l"/>
              </a:tabLst>
            </a:pPr>
            <a:br>
              <a:rPr lang="en-US" altLang="en-US" sz="2400" dirty="0">
                <a:solidFill>
                  <a:schemeClr val="tx2"/>
                </a:solidFill>
              </a:rPr>
            </a:br>
            <a:endParaRPr lang="en-US" altLang="en-US" sz="2400" dirty="0">
              <a:solidFill>
                <a:schemeClr val="tx2"/>
              </a:solidFill>
            </a:endParaRPr>
          </a:p>
          <a:p>
            <a:pPr defTabSz="1219170">
              <a:lnSpc>
                <a:spcPct val="90000"/>
              </a:lnSpc>
              <a:tabLst>
                <a:tab pos="609585" algn="l"/>
              </a:tabLst>
            </a:pPr>
            <a:r>
              <a:rPr lang="en-US" altLang="en-US" sz="2400" b="1" dirty="0">
                <a:solidFill>
                  <a:schemeClr val="tx2"/>
                </a:solidFill>
                <a:highlight>
                  <a:srgbClr val="FFFF00"/>
                </a:highlight>
              </a:rPr>
              <a:t>Targeted Skills Level 3 </a:t>
            </a:r>
            <a:r>
              <a:rPr lang="en-US" altLang="en-US" sz="2400" b="1" dirty="0">
                <a:solidFill>
                  <a:schemeClr val="tx2"/>
                </a:solidFill>
                <a:highlight>
                  <a:srgbClr val="FFFF00"/>
                </a:highlight>
                <a:sym typeface="Wingdings" panose="05000000000000000000" pitchFamily="2" charset="2"/>
              </a:rPr>
              <a:t> </a:t>
            </a:r>
            <a:r>
              <a:rPr lang="en-US" altLang="en-US" sz="2400" b="1" dirty="0">
                <a:solidFill>
                  <a:schemeClr val="tx2"/>
                </a:solidFill>
                <a:highlight>
                  <a:srgbClr val="FFFF00"/>
                </a:highlight>
              </a:rPr>
              <a:t>Level </a:t>
            </a:r>
            <a:r>
              <a:rPr lang="en-US" altLang="en-US" sz="2400" b="1" dirty="0">
                <a:solidFill>
                  <a:schemeClr val="tx2"/>
                </a:solidFill>
                <a:highlight>
                  <a:srgbClr val="FFFF00"/>
                </a:highlight>
                <a:sym typeface="Wingdings" panose="05000000000000000000" pitchFamily="2" charset="2"/>
              </a:rPr>
              <a:t>4</a:t>
            </a:r>
            <a:r>
              <a:rPr lang="en-US" altLang="en-US" sz="2400" b="1" dirty="0">
                <a:solidFill>
                  <a:schemeClr val="tx2"/>
                </a:solidFill>
                <a:highlight>
                  <a:srgbClr val="FFFF00"/>
                </a:highlight>
              </a:rPr>
              <a:t>:</a:t>
            </a:r>
            <a:r>
              <a:rPr lang="en-US" altLang="en-US" sz="2400" b="1" dirty="0">
                <a:solidFill>
                  <a:schemeClr val="tx2"/>
                </a:solidFill>
              </a:rPr>
              <a:t> Financial Statement Ratio Analysis</a:t>
            </a:r>
            <a:endParaRPr lang="en-US" altLang="en-US" sz="2400" dirty="0">
              <a:solidFill>
                <a:schemeClr val="tx2"/>
              </a:solidFill>
            </a:endParaRPr>
          </a:p>
        </p:txBody>
      </p:sp>
      <p:graphicFrame>
        <p:nvGraphicFramePr>
          <p:cNvPr id="6" name="Table Placeholder 5">
            <a:extLst>
              <a:ext uri="{FF2B5EF4-FFF2-40B4-BE49-F238E27FC236}">
                <a16:creationId xmlns:a16="http://schemas.microsoft.com/office/drawing/2014/main" id="{91A12EB1-0181-4035-A829-B0C708FB376F}"/>
              </a:ext>
            </a:extLst>
          </p:cNvPr>
          <p:cNvGraphicFramePr>
            <a:graphicFrameLocks noGrp="1"/>
          </p:cNvGraphicFramePr>
          <p:nvPr>
            <p:ph sz="quarter" idx="14"/>
            <p:extLst>
              <p:ext uri="{D42A27DB-BD31-4B8C-83A1-F6EECF244321}">
                <p14:modId xmlns:p14="http://schemas.microsoft.com/office/powerpoint/2010/main" val="1667563786"/>
              </p:ext>
            </p:extLst>
          </p:nvPr>
        </p:nvGraphicFramePr>
        <p:xfrm>
          <a:off x="2" y="481273"/>
          <a:ext cx="11809862" cy="5469152"/>
        </p:xfrm>
        <a:graphic>
          <a:graphicData uri="http://schemas.openxmlformats.org/drawingml/2006/table">
            <a:tbl>
              <a:tblPr firstRow="1" bandRow="1">
                <a:tableStyleId>{5C22544A-7EE6-4342-B048-85BDC9FD1C3A}</a:tableStyleId>
              </a:tblPr>
              <a:tblGrid>
                <a:gridCol w="2720019">
                  <a:extLst>
                    <a:ext uri="{9D8B030D-6E8A-4147-A177-3AD203B41FA5}">
                      <a16:colId xmlns:a16="http://schemas.microsoft.com/office/drawing/2014/main" val="3044167547"/>
                    </a:ext>
                  </a:extLst>
                </a:gridCol>
                <a:gridCol w="3102124">
                  <a:extLst>
                    <a:ext uri="{9D8B030D-6E8A-4147-A177-3AD203B41FA5}">
                      <a16:colId xmlns:a16="http://schemas.microsoft.com/office/drawing/2014/main" val="1652927761"/>
                    </a:ext>
                  </a:extLst>
                </a:gridCol>
                <a:gridCol w="3023882">
                  <a:extLst>
                    <a:ext uri="{9D8B030D-6E8A-4147-A177-3AD203B41FA5}">
                      <a16:colId xmlns:a16="http://schemas.microsoft.com/office/drawing/2014/main" val="1244157121"/>
                    </a:ext>
                  </a:extLst>
                </a:gridCol>
                <a:gridCol w="2963837">
                  <a:extLst>
                    <a:ext uri="{9D8B030D-6E8A-4147-A177-3AD203B41FA5}">
                      <a16:colId xmlns:a16="http://schemas.microsoft.com/office/drawing/2014/main" val="58784583"/>
                    </a:ext>
                  </a:extLst>
                </a:gridCol>
              </a:tblGrid>
              <a:tr h="310578">
                <a:tc gridSpan="4">
                  <a:txBody>
                    <a:bodyPr/>
                    <a:lstStyle/>
                    <a:p>
                      <a:pPr marL="0" marR="0">
                        <a:lnSpc>
                          <a:spcPct val="107000"/>
                        </a:lnSpc>
                        <a:spcBef>
                          <a:spcPts val="0"/>
                        </a:spcBef>
                        <a:spcAft>
                          <a:spcPts val="0"/>
                        </a:spcAft>
                        <a:tabLst>
                          <a:tab pos="1619250" algn="l"/>
                          <a:tab pos="7962900" algn="r"/>
                        </a:tabLst>
                      </a:pPr>
                      <a:r>
                        <a:rPr lang="en-US" sz="900" dirty="0">
                          <a:effectLst/>
                        </a:rPr>
                        <a:t>	</a:t>
                      </a:r>
                      <a:r>
                        <a:rPr lang="en-US" sz="1200" dirty="0">
                          <a:effectLst/>
                        </a:rPr>
                        <a:t>←Less Complex	More Complex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6028921"/>
                  </a:ext>
                </a:extLst>
              </a:tr>
              <a:tr h="279194">
                <a:tc>
                  <a:txBody>
                    <a:bodyPr/>
                    <a:lstStyle/>
                    <a:p>
                      <a:pPr marL="0" marR="0" algn="ctr">
                        <a:lnSpc>
                          <a:spcPct val="107000"/>
                        </a:lnSpc>
                        <a:spcBef>
                          <a:spcPts val="0"/>
                        </a:spcBef>
                        <a:spcAft>
                          <a:spcPts val="0"/>
                        </a:spcAft>
                      </a:pPr>
                      <a:r>
                        <a:rPr lang="en-US" sz="1300" b="1" dirty="0">
                          <a:effectLst/>
                        </a:rPr>
                        <a:t>Content Knowledge</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300" b="1" dirty="0">
                          <a:effectLst/>
                        </a:rPr>
                        <a:t>Identify Information &amp; Issues</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a:txBody>
                    <a:bodyPr/>
                    <a:lstStyle/>
                    <a:p>
                      <a:pPr marL="0" marR="0" algn="ctr">
                        <a:lnSpc>
                          <a:spcPct val="107000"/>
                        </a:lnSpc>
                        <a:spcBef>
                          <a:spcPts val="0"/>
                        </a:spcBef>
                        <a:spcAft>
                          <a:spcPts val="0"/>
                        </a:spcAft>
                      </a:pPr>
                      <a:r>
                        <a:rPr lang="en-US" sz="1300" b="1" dirty="0">
                          <a:effectLst/>
                        </a:rPr>
                        <a:t>Analyze Alternatives</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tc>
                  <a:txBody>
                    <a:bodyPr/>
                    <a:lstStyle/>
                    <a:p>
                      <a:pPr marL="0" marR="0" algn="ctr">
                        <a:lnSpc>
                          <a:spcPct val="107000"/>
                        </a:lnSpc>
                        <a:spcBef>
                          <a:spcPts val="0"/>
                        </a:spcBef>
                        <a:spcAft>
                          <a:spcPts val="0"/>
                        </a:spcAft>
                      </a:pPr>
                      <a:r>
                        <a:rPr lang="en-US" sz="1300" b="1" dirty="0">
                          <a:effectLst/>
                        </a:rPr>
                        <a:t>Conclude</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nchor="ctr"/>
                </a:tc>
                <a:extLst>
                  <a:ext uri="{0D108BD9-81ED-4DB2-BD59-A6C34878D82A}">
                    <a16:rowId xmlns:a16="http://schemas.microsoft.com/office/drawing/2014/main" val="3664751155"/>
                  </a:ext>
                </a:extLst>
              </a:tr>
              <a:tr h="4879380">
                <a:tc>
                  <a:txBody>
                    <a:bodyPr/>
                    <a:lstStyle/>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Find formulas and calculate ratios</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Locate financial information used in ratio calculations</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Explain why higher/lower ratios are generally associated with greater: profitability, liquidity, stability, activity, etc.</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Describe the mechanical impact of accounting entries and/or methods on ratio results</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Locate information for comparable companies/industry</a:t>
                      </a:r>
                    </a:p>
                    <a:p>
                      <a:pPr marL="171450" marR="0" lvl="0" indent="-171450">
                        <a:lnSpc>
                          <a:spcPct val="107000"/>
                        </a:lnSpc>
                        <a:spcBef>
                          <a:spcPts val="0"/>
                        </a:spcBef>
                        <a:spcAft>
                          <a:spcPts val="0"/>
                        </a:spcAft>
                        <a:buFont typeface="Symbol" panose="05050102010706020507" pitchFamily="18" charset="2"/>
                        <a:buChar char=""/>
                        <a:tabLst>
                          <a:tab pos="457200" algn="l"/>
                        </a:tabLst>
                      </a:pPr>
                      <a:r>
                        <a:rPr lang="en-US" sz="1300" dirty="0">
                          <a:effectLst/>
                        </a:rPr>
                        <a:t>Recognize and adjust calculations for differences in ratio formulas from different sources</a:t>
                      </a:r>
                    </a:p>
                    <a:p>
                      <a:pPr marL="171450" marR="0" indent="-171450">
                        <a:lnSpc>
                          <a:spcPct val="107000"/>
                        </a:lnSpc>
                        <a:spcBef>
                          <a:spcPts val="0"/>
                        </a:spcBef>
                        <a:spcAft>
                          <a:spcPts val="0"/>
                        </a:spcAft>
                      </a:pPr>
                      <a:r>
                        <a:rPr lang="en-US" sz="1300" dirty="0">
                          <a:effectLst/>
                        </a:rPr>
                        <a:t>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28981" marR="28981" marT="0" marB="0"/>
                </a:tc>
                <a:tc>
                  <a:txBody>
                    <a:bodyPr/>
                    <a:lstStyle/>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possible reasons for evaluating financial statement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stakeholders who might be interested in ratio information</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Explain why ratios are not “perfect” measures of profitability, liquidity, stability, activity, etc.</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Explain why higher/lower ratios do not always indicate better/worse performance or higher/lower risk</a:t>
                      </a:r>
                    </a:p>
                    <a:p>
                      <a:pPr marL="171450" marR="0" lvl="0" indent="-171450" algn="l" defTabSz="457200" rtl="0" eaLnBrk="1" fontAlgn="auto" latinLnBrk="0" hangingPunct="1">
                        <a:lnSpc>
                          <a:spcPct val="107000"/>
                        </a:lnSpc>
                        <a:spcBef>
                          <a:spcPts val="0"/>
                        </a:spcBef>
                        <a:spcAft>
                          <a:spcPts val="0"/>
                        </a:spcAft>
                        <a:buClrTx/>
                        <a:buSzTx/>
                        <a:buFont typeface="Symbol" panose="05050102010706020507" pitchFamily="18" charset="2"/>
                        <a:buChar char=""/>
                        <a:tabLst>
                          <a:tab pos="457200" algn="l"/>
                        </a:tabLst>
                        <a:defRPr/>
                      </a:pPr>
                      <a:r>
                        <a:rPr lang="en-US" sz="1300" kern="1200" dirty="0">
                          <a:solidFill>
                            <a:schemeClr val="dk1"/>
                          </a:solidFill>
                          <a:effectLst/>
                          <a:latin typeface="+mn-lt"/>
                          <a:ea typeface="+mn-ea"/>
                          <a:cs typeface="+mn-cs"/>
                        </a:rPr>
                        <a:t>Identify factors that cause ratio values to differ across companies and across years for the same company</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relevant information that might be useful for interpreting ratios including competitor/ industry ratios, accounting methods employed, and non-financial information</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Explain how it is possible for financial experts to reasonably disagree about the interpretation of a company’s ratios</a:t>
                      </a:r>
                    </a:p>
                  </a:txBody>
                  <a:tcPr marL="28981" marR="28981" marT="0" marB="0"/>
                </a:tc>
                <a:tc>
                  <a:txBody>
                    <a:bodyPr/>
                    <a:lstStyle/>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possible business reasons for ratios to vary across companies and across years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possible strengths and weaknesses indicated by the time trend and/or competitor comparison of a company’s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Describe the pros and cons of using ratios to evaluate a company</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Explain how different stakeholders might view ratios differently</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Incorporate non-ratio information in the interpretation of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Adjust for and evaluate the impact of alternative accounting methods/ estimates on ratio interpretations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and evaluate the quality of assumptions underlying alternative interpretations of a company’s ratios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latin typeface="+mn-lt"/>
                          <a:ea typeface="+mn-ea"/>
                          <a:cs typeface="+mn-cs"/>
                        </a:rPr>
                        <a:t>Identify and compensate for own biases in ratio interpretation</a:t>
                      </a:r>
                    </a:p>
                  </a:txBody>
                  <a:tcPr marL="28981" marR="28981" marT="0" marB="0"/>
                </a:tc>
                <a:tc>
                  <a:txBody>
                    <a:bodyPr/>
                    <a:lstStyle/>
                    <a:p>
                      <a:pPr marL="171450" marR="0" lvl="0" indent="-171450" algn="l" defTabSz="457200" rtl="0" eaLnBrk="1" fontAlgn="auto" latinLnBrk="0" hangingPunct="1">
                        <a:lnSpc>
                          <a:spcPct val="107000"/>
                        </a:lnSpc>
                        <a:spcBef>
                          <a:spcPts val="0"/>
                        </a:spcBef>
                        <a:spcAft>
                          <a:spcPts val="0"/>
                        </a:spcAft>
                        <a:buClrTx/>
                        <a:buSzTx/>
                        <a:buFont typeface="Symbol" panose="05050102010706020507" pitchFamily="18" charset="2"/>
                        <a:buChar char=""/>
                        <a:tabLst>
                          <a:tab pos="457200" algn="l"/>
                        </a:tabLst>
                        <a:defRPr/>
                      </a:pPr>
                      <a:r>
                        <a:rPr lang="en-US" sz="1300" kern="1200" dirty="0">
                          <a:solidFill>
                            <a:schemeClr val="dk1"/>
                          </a:solidFill>
                          <a:effectLst/>
                          <a:latin typeface="+mn-lt"/>
                          <a:ea typeface="+mn-ea"/>
                          <a:cs typeface="+mn-cs"/>
                        </a:rPr>
                        <a:t>Provide valid conclusion(s) based on analyses</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Prioritize the strengths and weaknesses of the company’s ratios and other data to reach conclusions about the company’s profitability, liquidity, stability, activity, etc.</a:t>
                      </a:r>
                    </a:p>
                    <a:p>
                      <a:pPr marL="171450" marR="0" lvl="0" indent="-171450" algn="l" defTabSz="457200" rtl="0" eaLnBrk="1" latinLnBrk="0" hangingPunct="1">
                        <a:lnSpc>
                          <a:spcPct val="107000"/>
                        </a:lnSpc>
                        <a:spcBef>
                          <a:spcPts val="0"/>
                        </a:spcBef>
                        <a:spcAft>
                          <a:spcPts val="0"/>
                        </a:spcAft>
                        <a:buFont typeface="Symbol" panose="05050102010706020507" pitchFamily="18" charset="2"/>
                        <a:buChar char=""/>
                        <a:tabLst>
                          <a:tab pos="457200" algn="l"/>
                        </a:tabLst>
                      </a:pPr>
                      <a:r>
                        <a:rPr lang="en-US" sz="1300" kern="1200" dirty="0">
                          <a:solidFill>
                            <a:schemeClr val="dk1"/>
                          </a:solidFill>
                          <a:effectLst/>
                          <a:highlight>
                            <a:srgbClr val="FFFF00"/>
                          </a:highlight>
                          <a:latin typeface="+mn-lt"/>
                          <a:ea typeface="+mn-ea"/>
                          <a:cs typeface="+mn-cs"/>
                        </a:rPr>
                        <a:t>Describe limitations to a conclusion resulting from a ratio analysis about a company’s profitability, liquidity, stability, activity, etc. </a:t>
                      </a:r>
                    </a:p>
                    <a:p>
                      <a:pPr marL="0" marR="0" lvl="0" indent="0" algn="l" defTabSz="457200" rtl="0" eaLnBrk="1" latinLnBrk="0" hangingPunct="1">
                        <a:lnSpc>
                          <a:spcPct val="107000"/>
                        </a:lnSpc>
                        <a:spcBef>
                          <a:spcPts val="0"/>
                        </a:spcBef>
                        <a:spcAft>
                          <a:spcPts val="0"/>
                        </a:spcAft>
                        <a:buFont typeface="Symbol" panose="05050102010706020507" pitchFamily="18" charset="2"/>
                        <a:buNone/>
                        <a:tabLst>
                          <a:tab pos="457200" algn="l"/>
                        </a:tabLst>
                      </a:pPr>
                      <a:endParaRPr lang="en-US" sz="1300" kern="1200" dirty="0">
                        <a:solidFill>
                          <a:schemeClr val="dk1"/>
                        </a:solidFill>
                        <a:effectLst/>
                        <a:latin typeface="+mn-lt"/>
                        <a:ea typeface="+mn-ea"/>
                        <a:cs typeface="+mn-cs"/>
                      </a:endParaRPr>
                    </a:p>
                  </a:txBody>
                  <a:tcPr marL="28981" marR="28981" marT="0" marB="0"/>
                </a:tc>
                <a:extLst>
                  <a:ext uri="{0D108BD9-81ED-4DB2-BD59-A6C34878D82A}">
                    <a16:rowId xmlns:a16="http://schemas.microsoft.com/office/drawing/2014/main" val="572458975"/>
                  </a:ext>
                </a:extLst>
              </a:tr>
            </a:tbl>
          </a:graphicData>
        </a:graphic>
      </p:graphicFrame>
      <p:sp>
        <p:nvSpPr>
          <p:cNvPr id="8" name="TextBox 7">
            <a:extLst>
              <a:ext uri="{FF2B5EF4-FFF2-40B4-BE49-F238E27FC236}">
                <a16:creationId xmlns:a16="http://schemas.microsoft.com/office/drawing/2014/main" id="{4FD612F9-D076-72F3-ECF4-1D9139E9941D}"/>
              </a:ext>
            </a:extLst>
          </p:cNvPr>
          <p:cNvSpPr txBox="1"/>
          <p:nvPr/>
        </p:nvSpPr>
        <p:spPr>
          <a:xfrm>
            <a:off x="8131066" y="5482626"/>
            <a:ext cx="3603903" cy="374571"/>
          </a:xfrm>
          <a:prstGeom prst="roundRect">
            <a:avLst/>
          </a:prstGeom>
          <a:noFill/>
          <a:ln w="76200">
            <a:solidFill>
              <a:srgbClr val="FF0000"/>
            </a:solidFill>
          </a:ln>
          <a:scene3d>
            <a:camera prst="orthographicFront"/>
            <a:lightRig rig="threePt" dir="t"/>
          </a:scene3d>
          <a:sp3d>
            <a:bevelT prst="relaxedInset"/>
          </a:sp3d>
        </p:spPr>
        <p:txBody>
          <a:bodyPr wrap="square" rtlCol="0">
            <a:spAutoFit/>
          </a:bodyPr>
          <a:lstStyle/>
          <a:p>
            <a:pPr>
              <a:spcAft>
                <a:spcPts val="1200"/>
              </a:spcAft>
            </a:pPr>
            <a:r>
              <a:rPr lang="en-US" sz="1600" b="1" dirty="0">
                <a:solidFill>
                  <a:srgbClr val="FF0000"/>
                </a:solidFill>
              </a:rPr>
              <a:t>Highlighted</a:t>
            </a:r>
            <a:r>
              <a:rPr lang="en-US" sz="1600" dirty="0">
                <a:solidFill>
                  <a:srgbClr val="FF0000"/>
                </a:solidFill>
              </a:rPr>
              <a:t>: Most important new skills.</a:t>
            </a:r>
          </a:p>
        </p:txBody>
      </p:sp>
      <p:grpSp>
        <p:nvGrpSpPr>
          <p:cNvPr id="2" name="Group 1">
            <a:extLst>
              <a:ext uri="{FF2B5EF4-FFF2-40B4-BE49-F238E27FC236}">
                <a16:creationId xmlns:a16="http://schemas.microsoft.com/office/drawing/2014/main" id="{1235B7E1-A8DF-3C16-D279-04246BB65341}"/>
              </a:ext>
            </a:extLst>
          </p:cNvPr>
          <p:cNvGrpSpPr/>
          <p:nvPr/>
        </p:nvGrpSpPr>
        <p:grpSpPr>
          <a:xfrm>
            <a:off x="5807947" y="6106790"/>
            <a:ext cx="5791713" cy="694574"/>
            <a:chOff x="5807947" y="6106790"/>
            <a:chExt cx="5791713" cy="694574"/>
          </a:xfrm>
        </p:grpSpPr>
        <p:pic>
          <p:nvPicPr>
            <p:cNvPr id="3" name="Content Placeholder 4">
              <a:extLst>
                <a:ext uri="{FF2B5EF4-FFF2-40B4-BE49-F238E27FC236}">
                  <a16:creationId xmlns:a16="http://schemas.microsoft.com/office/drawing/2014/main" id="{7FC00FC9-54D1-0B6E-D713-E36626FAAD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4" name="Footer Placeholder 7">
              <a:extLst>
                <a:ext uri="{FF2B5EF4-FFF2-40B4-BE49-F238E27FC236}">
                  <a16:creationId xmlns:a16="http://schemas.microsoft.com/office/drawing/2014/main" id="{6B086E74-37ED-5651-A95D-8461B9336975}"/>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1275077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hape&#10;&#10;Description automatically generated">
            <a:extLst>
              <a:ext uri="{FF2B5EF4-FFF2-40B4-BE49-F238E27FC236}">
                <a16:creationId xmlns:a16="http://schemas.microsoft.com/office/drawing/2014/main" id="{2AD90E67-8D37-4B44-B796-834987AC57F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17477" y="525173"/>
            <a:ext cx="2853250" cy="2789527"/>
          </a:xfrm>
          <a:prstGeom prst="rect">
            <a:avLst/>
          </a:prstGeom>
        </p:spPr>
      </p:pic>
      <p:sp>
        <p:nvSpPr>
          <p:cNvPr id="2" name="Content Placeholder 1">
            <a:extLst>
              <a:ext uri="{FF2B5EF4-FFF2-40B4-BE49-F238E27FC236}">
                <a16:creationId xmlns:a16="http://schemas.microsoft.com/office/drawing/2014/main" id="{F31251E6-5821-4E96-AB3A-67D4E3DCADE4}"/>
              </a:ext>
            </a:extLst>
          </p:cNvPr>
          <p:cNvSpPr>
            <a:spLocks noGrp="1"/>
          </p:cNvSpPr>
          <p:nvPr>
            <p:ph sz="half" idx="1"/>
          </p:nvPr>
        </p:nvSpPr>
        <p:spPr>
          <a:xfrm>
            <a:off x="429623" y="3429000"/>
            <a:ext cx="4165600" cy="2667000"/>
          </a:xfrm>
        </p:spPr>
        <p:txBody>
          <a:bodyPr>
            <a:normAutofit fontScale="92500" lnSpcReduction="10000"/>
          </a:bodyPr>
          <a:lstStyle/>
          <a:p>
            <a:pPr marL="45720" indent="0">
              <a:buNone/>
            </a:pPr>
            <a:r>
              <a:rPr lang="en-US" sz="2800" dirty="0"/>
              <a:t>During the last 5 minutes of a class session, ask students to write one paragraph about why something in that day’s content is uncertain. Collect and read the responses (see next slide).</a:t>
            </a:r>
          </a:p>
        </p:txBody>
      </p:sp>
      <p:sp>
        <p:nvSpPr>
          <p:cNvPr id="4" name="Content Placeholder 3">
            <a:extLst>
              <a:ext uri="{FF2B5EF4-FFF2-40B4-BE49-F238E27FC236}">
                <a16:creationId xmlns:a16="http://schemas.microsoft.com/office/drawing/2014/main" id="{4C80595C-42E1-4A33-B877-13D5FDDC0EB4}"/>
              </a:ext>
            </a:extLst>
          </p:cNvPr>
          <p:cNvSpPr>
            <a:spLocks noGrp="1"/>
          </p:cNvSpPr>
          <p:nvPr>
            <p:ph sz="half" idx="2"/>
          </p:nvPr>
        </p:nvSpPr>
        <p:spPr>
          <a:xfrm>
            <a:off x="435970" y="243536"/>
            <a:ext cx="2988860" cy="1676400"/>
          </a:xfrm>
        </p:spPr>
        <p:txBody>
          <a:bodyPr>
            <a:normAutofit fontScale="92500" lnSpcReduction="10000"/>
          </a:bodyPr>
          <a:lstStyle/>
          <a:p>
            <a:pPr marL="45720" indent="0" algn="ctr">
              <a:buNone/>
            </a:pPr>
            <a:r>
              <a:rPr lang="en-US" sz="3600" b="1" dirty="0"/>
              <a:t>QUICK UNCERTAINTIES ASSESSMENT</a:t>
            </a:r>
          </a:p>
        </p:txBody>
      </p:sp>
      <p:sp>
        <p:nvSpPr>
          <p:cNvPr id="3" name="Title 2">
            <a:extLst>
              <a:ext uri="{FF2B5EF4-FFF2-40B4-BE49-F238E27FC236}">
                <a16:creationId xmlns:a16="http://schemas.microsoft.com/office/drawing/2014/main" id="{4AF24491-31F4-4F5F-BD32-1C0A42576669}"/>
              </a:ext>
            </a:extLst>
          </p:cNvPr>
          <p:cNvSpPr>
            <a:spLocks noGrp="1"/>
          </p:cNvSpPr>
          <p:nvPr>
            <p:ph type="title"/>
          </p:nvPr>
        </p:nvSpPr>
        <p:spPr/>
        <p:txBody>
          <a:bodyPr>
            <a:noAutofit/>
          </a:bodyPr>
          <a:lstStyle/>
          <a:p>
            <a:br>
              <a:rPr lang="en-US" sz="3200" dirty="0"/>
            </a:br>
            <a:endParaRPr lang="en-US" sz="3200" dirty="0"/>
          </a:p>
        </p:txBody>
      </p:sp>
      <p:sp>
        <p:nvSpPr>
          <p:cNvPr id="7" name="Content Placeholder 1">
            <a:extLst>
              <a:ext uri="{FF2B5EF4-FFF2-40B4-BE49-F238E27FC236}">
                <a16:creationId xmlns:a16="http://schemas.microsoft.com/office/drawing/2014/main" id="{31819897-4525-42A3-B86F-3D3D8942012E}"/>
              </a:ext>
            </a:extLst>
          </p:cNvPr>
          <p:cNvSpPr txBox="1">
            <a:spLocks/>
          </p:cNvSpPr>
          <p:nvPr/>
        </p:nvSpPr>
        <p:spPr>
          <a:xfrm>
            <a:off x="5770727" y="56636"/>
            <a:ext cx="5584209" cy="5943599"/>
          </a:xfrm>
          <a:prstGeom prst="rect">
            <a:avLst/>
          </a:prstGeom>
        </p:spPr>
        <p:txBody>
          <a:bodyPr vert="horz" lIns="91440" tIns="45720" rIns="91440" bIns="45720" rtlCol="0" anchor="ctr">
            <a:normAutofit/>
          </a:bodyPr>
          <a:lstStyle>
            <a:lvl1pPr marL="22860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a:lstStyle>
          <a:p>
            <a:pPr marL="0" indent="0">
              <a:buFont typeface="Wingdings" pitchFamily="2" charset="2"/>
              <a:buNone/>
            </a:pPr>
            <a:r>
              <a:rPr lang="en-US" sz="2400" b="1" dirty="0"/>
              <a:t>Examples:</a:t>
            </a:r>
          </a:p>
          <a:p>
            <a:r>
              <a:rPr lang="en-US" sz="2000" dirty="0">
                <a:solidFill>
                  <a:srgbClr val="000000"/>
                </a:solidFill>
              </a:rPr>
              <a:t>Describe uncertainties concerning ____________</a:t>
            </a:r>
          </a:p>
          <a:p>
            <a:r>
              <a:rPr lang="en-US" sz="2000" dirty="0">
                <a:solidFill>
                  <a:srgbClr val="000000"/>
                </a:solidFill>
              </a:rPr>
              <a:t>List and describe uncertainties about the interpretation or significance of ____________</a:t>
            </a:r>
          </a:p>
          <a:p>
            <a:r>
              <a:rPr lang="en-US" sz="2000" dirty="0">
                <a:solidFill>
                  <a:srgbClr val="000000"/>
                </a:solidFill>
              </a:rPr>
              <a:t>Explain why risk is associated with ____________ (e.g., a business decision)</a:t>
            </a:r>
          </a:p>
          <a:p>
            <a:r>
              <a:rPr lang="en-US" sz="2000" dirty="0">
                <a:solidFill>
                  <a:srgbClr val="000000"/>
                </a:solidFill>
              </a:rPr>
              <a:t>Describe why there is no single, “correct” way to ____________</a:t>
            </a:r>
          </a:p>
          <a:p>
            <a:r>
              <a:rPr lang="en-US" sz="2000" dirty="0">
                <a:solidFill>
                  <a:srgbClr val="000000"/>
                </a:solidFill>
              </a:rPr>
              <a:t>Explain reasons why ____________ might change or vary (e.g., over time or across companies)</a:t>
            </a:r>
          </a:p>
          <a:p>
            <a:r>
              <a:rPr lang="en-US" sz="2000" dirty="0">
                <a:solidFill>
                  <a:srgbClr val="000000"/>
                </a:solidFill>
              </a:rPr>
              <a:t>Is it possible for managers to know with certainty whether ____________</a:t>
            </a:r>
          </a:p>
        </p:txBody>
      </p:sp>
      <p:grpSp>
        <p:nvGrpSpPr>
          <p:cNvPr id="5" name="Group 4">
            <a:extLst>
              <a:ext uri="{FF2B5EF4-FFF2-40B4-BE49-F238E27FC236}">
                <a16:creationId xmlns:a16="http://schemas.microsoft.com/office/drawing/2014/main" id="{15425195-2C5D-EFAB-0EEF-D516331C7671}"/>
              </a:ext>
            </a:extLst>
          </p:cNvPr>
          <p:cNvGrpSpPr/>
          <p:nvPr/>
        </p:nvGrpSpPr>
        <p:grpSpPr>
          <a:xfrm>
            <a:off x="5807947" y="6106790"/>
            <a:ext cx="5791713" cy="694574"/>
            <a:chOff x="5807947" y="6106790"/>
            <a:chExt cx="5791713" cy="694574"/>
          </a:xfrm>
        </p:grpSpPr>
        <p:pic>
          <p:nvPicPr>
            <p:cNvPr id="6" name="Content Placeholder 4">
              <a:extLst>
                <a:ext uri="{FF2B5EF4-FFF2-40B4-BE49-F238E27FC236}">
                  <a16:creationId xmlns:a16="http://schemas.microsoft.com/office/drawing/2014/main" id="{55FEE38F-100F-8A03-08E2-7934EFFD52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9" name="Footer Placeholder 7">
              <a:extLst>
                <a:ext uri="{FF2B5EF4-FFF2-40B4-BE49-F238E27FC236}">
                  <a16:creationId xmlns:a16="http://schemas.microsoft.com/office/drawing/2014/main" id="{AE66150E-9CCD-DF44-799B-2F6FB0260720}"/>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3755831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C80595C-42E1-4A33-B877-13D5FDDC0EB4}"/>
              </a:ext>
            </a:extLst>
          </p:cNvPr>
          <p:cNvSpPr>
            <a:spLocks noGrp="1"/>
          </p:cNvSpPr>
          <p:nvPr>
            <p:ph sz="half" idx="2"/>
          </p:nvPr>
        </p:nvSpPr>
        <p:spPr>
          <a:xfrm>
            <a:off x="339634" y="457200"/>
            <a:ext cx="3258826" cy="2667000"/>
          </a:xfrm>
        </p:spPr>
        <p:txBody>
          <a:bodyPr>
            <a:normAutofit/>
          </a:bodyPr>
          <a:lstStyle/>
          <a:p>
            <a:pPr marL="45720" indent="0" algn="ctr">
              <a:buNone/>
            </a:pPr>
            <a:r>
              <a:rPr lang="en-US" sz="3600" b="1" dirty="0"/>
              <a:t>USING THE UNCERTAINTIES ASSESSMENT</a:t>
            </a:r>
          </a:p>
        </p:txBody>
      </p:sp>
      <p:sp>
        <p:nvSpPr>
          <p:cNvPr id="3" name="Title 2">
            <a:extLst>
              <a:ext uri="{FF2B5EF4-FFF2-40B4-BE49-F238E27FC236}">
                <a16:creationId xmlns:a16="http://schemas.microsoft.com/office/drawing/2014/main" id="{4AF24491-31F4-4F5F-BD32-1C0A42576669}"/>
              </a:ext>
            </a:extLst>
          </p:cNvPr>
          <p:cNvSpPr>
            <a:spLocks noGrp="1"/>
          </p:cNvSpPr>
          <p:nvPr>
            <p:ph type="title"/>
          </p:nvPr>
        </p:nvSpPr>
        <p:spPr/>
        <p:txBody>
          <a:bodyPr>
            <a:noAutofit/>
          </a:bodyPr>
          <a:lstStyle/>
          <a:p>
            <a:br>
              <a:rPr lang="en-US" sz="3200" dirty="0"/>
            </a:br>
            <a:endParaRPr lang="en-US" sz="3200" dirty="0"/>
          </a:p>
        </p:txBody>
      </p:sp>
      <p:sp>
        <p:nvSpPr>
          <p:cNvPr id="7" name="Content Placeholder 1">
            <a:extLst>
              <a:ext uri="{FF2B5EF4-FFF2-40B4-BE49-F238E27FC236}">
                <a16:creationId xmlns:a16="http://schemas.microsoft.com/office/drawing/2014/main" id="{31819897-4525-42A3-B86F-3D3D8942012E}"/>
              </a:ext>
            </a:extLst>
          </p:cNvPr>
          <p:cNvSpPr txBox="1">
            <a:spLocks/>
          </p:cNvSpPr>
          <p:nvPr/>
        </p:nvSpPr>
        <p:spPr>
          <a:xfrm>
            <a:off x="4017187" y="1"/>
            <a:ext cx="7337750" cy="6000234"/>
          </a:xfrm>
          <a:prstGeom prst="rect">
            <a:avLst/>
          </a:prstGeom>
        </p:spPr>
        <p:txBody>
          <a:bodyPr vert="horz" lIns="91440" tIns="45720" rIns="91440" bIns="45720" rtlCol="0" anchor="ctr">
            <a:normAutofit/>
          </a:bodyPr>
          <a:lstStyle>
            <a:lvl1pPr marL="22860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a:lstStyle>
          <a:p>
            <a:pPr marL="0" indent="0">
              <a:buFont typeface="Wingdings" pitchFamily="2" charset="2"/>
              <a:buNone/>
            </a:pPr>
            <a:r>
              <a:rPr lang="en-US" sz="2400" b="1" dirty="0"/>
              <a:t>Questions I Have Asked My Students:</a:t>
            </a:r>
          </a:p>
          <a:p>
            <a:r>
              <a:rPr lang="en-US" sz="2000" b="1" i="1" dirty="0">
                <a:solidFill>
                  <a:srgbClr val="000000"/>
                </a:solidFill>
              </a:rPr>
              <a:t>Introductory Financial Accounting</a:t>
            </a:r>
            <a:r>
              <a:rPr lang="en-US" sz="2000" dirty="0">
                <a:solidFill>
                  <a:srgbClr val="000000"/>
                </a:solidFill>
              </a:rPr>
              <a:t> </a:t>
            </a:r>
            <a:r>
              <a:rPr lang="en-US" sz="1600" dirty="0">
                <a:solidFill>
                  <a:srgbClr val="000000"/>
                </a:solidFill>
              </a:rPr>
              <a:t>(in addition to other questions about a small company’s allowance for bad debts)</a:t>
            </a:r>
            <a:r>
              <a:rPr lang="en-US" sz="2000" dirty="0">
                <a:solidFill>
                  <a:srgbClr val="000000"/>
                </a:solidFill>
              </a:rPr>
              <a:t>. Explain why even the manager of the company might not know for sure what the allowance for bad debts should be.</a:t>
            </a:r>
          </a:p>
          <a:p>
            <a:r>
              <a:rPr lang="en-US" sz="2000" b="1" i="1" dirty="0">
                <a:solidFill>
                  <a:srgbClr val="000000"/>
                </a:solidFill>
              </a:rPr>
              <a:t>Intermediate Financial Accounting</a:t>
            </a:r>
            <a:r>
              <a:rPr lang="en-US" sz="2000" dirty="0">
                <a:solidFill>
                  <a:srgbClr val="000000"/>
                </a:solidFill>
              </a:rPr>
              <a:t> </a:t>
            </a:r>
            <a:r>
              <a:rPr lang="en-US" sz="1600" dirty="0">
                <a:solidFill>
                  <a:srgbClr val="000000"/>
                </a:solidFill>
              </a:rPr>
              <a:t>(given short case involving an SEC inquiry)</a:t>
            </a:r>
            <a:r>
              <a:rPr lang="en-US" sz="2000" dirty="0">
                <a:solidFill>
                  <a:srgbClr val="000000"/>
                </a:solidFill>
              </a:rPr>
              <a:t>. Explain why application of the segment reporting rules is uncertain for this company.</a:t>
            </a:r>
          </a:p>
          <a:p>
            <a:r>
              <a:rPr lang="en-US" sz="2000" b="1" i="1" dirty="0">
                <a:solidFill>
                  <a:srgbClr val="000000"/>
                </a:solidFill>
              </a:rPr>
              <a:t>Cost Accounting</a:t>
            </a:r>
            <a:r>
              <a:rPr lang="en-US" sz="2000" dirty="0">
                <a:solidFill>
                  <a:srgbClr val="000000"/>
                </a:solidFill>
              </a:rPr>
              <a:t> </a:t>
            </a:r>
            <a:r>
              <a:rPr lang="en-US" sz="1600" dirty="0">
                <a:solidFill>
                  <a:srgbClr val="000000"/>
                </a:solidFill>
              </a:rPr>
              <a:t>(given short case requiring use of cost information)</a:t>
            </a:r>
            <a:r>
              <a:rPr lang="en-US" sz="2000" dirty="0">
                <a:solidFill>
                  <a:srgbClr val="000000"/>
                </a:solidFill>
              </a:rPr>
              <a:t>.  </a:t>
            </a:r>
            <a:r>
              <a:rPr lang="en-US" sz="2000" dirty="0">
                <a:effectLst/>
                <a:ea typeface="Times New Roman" panose="02020603050405020304" pitchFamily="18" charset="0"/>
              </a:rPr>
              <a:t>Identify uncertainties in the cost information collected by Janet and:</a:t>
            </a:r>
          </a:p>
          <a:p>
            <a:pPr marL="742950" marR="0" lvl="1" indent="-285750">
              <a:spcBef>
                <a:spcPts val="0"/>
              </a:spcBef>
              <a:spcAft>
                <a:spcPts val="0"/>
              </a:spcAft>
              <a:buFont typeface="+mj-lt"/>
              <a:buAutoNum type="alphaLcPeriod"/>
            </a:pPr>
            <a:r>
              <a:rPr lang="en-US" sz="1600" dirty="0">
                <a:effectLst/>
                <a:ea typeface="Times New Roman" panose="02020603050405020304" pitchFamily="18" charset="0"/>
              </a:rPr>
              <a:t>Determine whether each cost is likely to be: (</a:t>
            </a:r>
            <a:r>
              <a:rPr lang="en-US" sz="1600" dirty="0" err="1">
                <a:effectLst/>
                <a:ea typeface="Times New Roman" panose="02020603050405020304" pitchFamily="18" charset="0"/>
              </a:rPr>
              <a:t>i</a:t>
            </a:r>
            <a:r>
              <a:rPr lang="en-US" sz="1600" dirty="0">
                <a:effectLst/>
                <a:ea typeface="Times New Roman" panose="02020603050405020304" pitchFamily="18" charset="0"/>
              </a:rPr>
              <a:t>) known for sure, (ii) estimated with little uncertainty, or (iii) estimated with moderate or high uncertainty.</a:t>
            </a:r>
          </a:p>
          <a:p>
            <a:pPr marL="742950" marR="0" lvl="1" indent="-285750">
              <a:spcBef>
                <a:spcPts val="0"/>
              </a:spcBef>
              <a:spcAft>
                <a:spcPts val="0"/>
              </a:spcAft>
              <a:buFont typeface="+mj-lt"/>
              <a:buAutoNum type="alphaLcPeriod"/>
            </a:pPr>
            <a:r>
              <a:rPr lang="en-US" sz="1600" dirty="0">
                <a:effectLst/>
                <a:ea typeface="Times New Roman" panose="02020603050405020304" pitchFamily="18" charset="0"/>
              </a:rPr>
              <a:t>For each cost that is known for sure, explain where Janet would obtain the information.</a:t>
            </a:r>
          </a:p>
          <a:p>
            <a:pPr marL="742950" marR="0" lvl="1" indent="-285750">
              <a:spcBef>
                <a:spcPts val="0"/>
              </a:spcBef>
              <a:spcAft>
                <a:spcPts val="0"/>
              </a:spcAft>
              <a:buFont typeface="+mj-lt"/>
              <a:buAutoNum type="alphaLcPeriod"/>
            </a:pPr>
            <a:r>
              <a:rPr lang="en-US" sz="1600" dirty="0">
                <a:effectLst/>
                <a:ea typeface="Times New Roman" panose="02020603050405020304" pitchFamily="18" charset="0"/>
              </a:rPr>
              <a:t>For each cost that must be estimated, explain why the cost can’t be known for sure.</a:t>
            </a:r>
          </a:p>
          <a:p>
            <a:r>
              <a:rPr lang="en-US" sz="2000" b="1" i="1" dirty="0">
                <a:solidFill>
                  <a:srgbClr val="000000"/>
                </a:solidFill>
              </a:rPr>
              <a:t>Strategic Performance Management</a:t>
            </a:r>
            <a:r>
              <a:rPr lang="en-US" sz="2000" dirty="0">
                <a:solidFill>
                  <a:srgbClr val="000000"/>
                </a:solidFill>
              </a:rPr>
              <a:t> </a:t>
            </a:r>
            <a:r>
              <a:rPr lang="en-US" dirty="0">
                <a:solidFill>
                  <a:srgbClr val="000000"/>
                </a:solidFill>
              </a:rPr>
              <a:t>(given short case about a company’s use of a balanced scorecard)</a:t>
            </a:r>
            <a:r>
              <a:rPr lang="en-US" sz="2000" dirty="0">
                <a:solidFill>
                  <a:srgbClr val="000000"/>
                </a:solidFill>
              </a:rPr>
              <a:t>. Explain why uncertainties exist about the best balanced scorecard measures for Frieda’s Fizz. </a:t>
            </a:r>
          </a:p>
        </p:txBody>
      </p:sp>
      <p:sp>
        <p:nvSpPr>
          <p:cNvPr id="5" name="Content Placeholder 4">
            <a:extLst>
              <a:ext uri="{FF2B5EF4-FFF2-40B4-BE49-F238E27FC236}">
                <a16:creationId xmlns:a16="http://schemas.microsoft.com/office/drawing/2014/main" id="{0CBD91C7-B5E3-004A-0735-13A5F5700926}"/>
              </a:ext>
            </a:extLst>
          </p:cNvPr>
          <p:cNvSpPr>
            <a:spLocks noGrp="1"/>
          </p:cNvSpPr>
          <p:nvPr>
            <p:ph sz="half" idx="1"/>
          </p:nvPr>
        </p:nvSpPr>
        <p:spPr>
          <a:xfrm>
            <a:off x="184728" y="3344718"/>
            <a:ext cx="3685308" cy="2667000"/>
          </a:xfrm>
        </p:spPr>
        <p:txBody>
          <a:bodyPr/>
          <a:lstStyle/>
          <a:p>
            <a:pPr marL="45720" indent="0">
              <a:buNone/>
            </a:pPr>
            <a:r>
              <a:rPr lang="en-US" sz="1600" b="1" dirty="0"/>
              <a:t>Sort Student Responses Into 3 Categories and Calculate Percentages:</a:t>
            </a:r>
          </a:p>
          <a:p>
            <a:r>
              <a:rPr lang="en-US" dirty="0"/>
              <a:t>Level 1: Does not seem to understand the question and/or uncertainties</a:t>
            </a:r>
          </a:p>
          <a:p>
            <a:r>
              <a:rPr lang="en-US" dirty="0"/>
              <a:t>Level 2: Provides 1 or 2 valid ideas</a:t>
            </a:r>
          </a:p>
          <a:p>
            <a:r>
              <a:rPr lang="en-US" dirty="0"/>
              <a:t>Level 3+: Provides a reasonably comprehensive response</a:t>
            </a:r>
          </a:p>
        </p:txBody>
      </p:sp>
      <p:grpSp>
        <p:nvGrpSpPr>
          <p:cNvPr id="8" name="Group 7">
            <a:extLst>
              <a:ext uri="{FF2B5EF4-FFF2-40B4-BE49-F238E27FC236}">
                <a16:creationId xmlns:a16="http://schemas.microsoft.com/office/drawing/2014/main" id="{9C387B73-25D0-6118-F075-613E1C5F668C}"/>
              </a:ext>
            </a:extLst>
          </p:cNvPr>
          <p:cNvGrpSpPr/>
          <p:nvPr/>
        </p:nvGrpSpPr>
        <p:grpSpPr>
          <a:xfrm>
            <a:off x="5807947" y="6106790"/>
            <a:ext cx="5791713" cy="694574"/>
            <a:chOff x="5807947" y="6106790"/>
            <a:chExt cx="5791713" cy="694574"/>
          </a:xfrm>
        </p:grpSpPr>
        <p:pic>
          <p:nvPicPr>
            <p:cNvPr id="9" name="Content Placeholder 4">
              <a:extLst>
                <a:ext uri="{FF2B5EF4-FFF2-40B4-BE49-F238E27FC236}">
                  <a16:creationId xmlns:a16="http://schemas.microsoft.com/office/drawing/2014/main" id="{61313042-F9CD-AB22-BDBB-157460BAD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11" name="Footer Placeholder 7">
              <a:extLst>
                <a:ext uri="{FF2B5EF4-FFF2-40B4-BE49-F238E27FC236}">
                  <a16:creationId xmlns:a16="http://schemas.microsoft.com/office/drawing/2014/main" id="{A667BCED-9C46-FE32-7FD7-0E5157A24AED}"/>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3692155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BE5E39-8629-0002-B959-814CFD1582AB}"/>
              </a:ext>
            </a:extLst>
          </p:cNvPr>
          <p:cNvSpPr>
            <a:spLocks noGrp="1"/>
          </p:cNvSpPr>
          <p:nvPr>
            <p:ph type="title"/>
          </p:nvPr>
        </p:nvSpPr>
        <p:spPr>
          <a:xfrm>
            <a:off x="6439079" y="4635665"/>
            <a:ext cx="5033872" cy="1122484"/>
          </a:xfrm>
        </p:spPr>
        <p:txBody>
          <a:bodyPr anchor="t">
            <a:normAutofit/>
          </a:bodyPr>
          <a:lstStyle/>
          <a:p>
            <a:pPr algn="l"/>
            <a:r>
              <a:rPr lang="en-US" sz="2700" dirty="0"/>
              <a:t>Also see:</a:t>
            </a:r>
            <a:br>
              <a:rPr lang="en-US" sz="2700" dirty="0"/>
            </a:br>
            <a:r>
              <a:rPr lang="en-US" sz="2700" dirty="0">
                <a:solidFill>
                  <a:srgbClr val="7030A0"/>
                </a:solidFill>
                <a:hlinkClick r:id="rId2">
                  <a:extLst>
                    <a:ext uri="{A12FA001-AC4F-418D-AE19-62706E023703}">
                      <ahyp:hlinkClr xmlns:ahyp="http://schemas.microsoft.com/office/drawing/2018/hyperlinkcolor" val="tx"/>
                    </a:ext>
                  </a:extLst>
                </a:hlinkClick>
              </a:rPr>
              <a:t>wolcottlynch.com/aicpa-resources</a:t>
            </a:r>
            <a:endParaRPr lang="en-US" sz="6000" dirty="0">
              <a:solidFill>
                <a:srgbClr val="7030A0"/>
              </a:solidFill>
            </a:endParaRPr>
          </a:p>
        </p:txBody>
      </p:sp>
      <p:pic>
        <p:nvPicPr>
          <p:cNvPr id="11" name="Picture 10">
            <a:extLst>
              <a:ext uri="{FF2B5EF4-FFF2-40B4-BE49-F238E27FC236}">
                <a16:creationId xmlns:a16="http://schemas.microsoft.com/office/drawing/2014/main" id="{8016FCFE-D207-C55C-375F-2F26FF68BFF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4232" y="2178004"/>
            <a:ext cx="2695493" cy="3492191"/>
          </a:xfrm>
          <a:prstGeom prst="rect">
            <a:avLst/>
          </a:prstGeom>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85A7F0EA-C896-6F04-46C1-661BAABEFB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29014" y="3787984"/>
            <a:ext cx="2023908" cy="2023908"/>
          </a:xfrm>
          <a:prstGeom prst="rect">
            <a:avLst/>
          </a:prstGeom>
        </p:spPr>
      </p:pic>
      <p:sp>
        <p:nvSpPr>
          <p:cNvPr id="5" name="TextBox 4">
            <a:extLst>
              <a:ext uri="{FF2B5EF4-FFF2-40B4-BE49-F238E27FC236}">
                <a16:creationId xmlns:a16="http://schemas.microsoft.com/office/drawing/2014/main" id="{AE1A6428-917F-B7EA-548B-CF0CAE7DB246}"/>
              </a:ext>
            </a:extLst>
          </p:cNvPr>
          <p:cNvSpPr txBox="1"/>
          <p:nvPr/>
        </p:nvSpPr>
        <p:spPr>
          <a:xfrm>
            <a:off x="6439079" y="2276172"/>
            <a:ext cx="4306396" cy="2557623"/>
          </a:xfrm>
          <a:prstGeom prst="rect">
            <a:avLst/>
          </a:prstGeom>
          <a:noFill/>
        </p:spPr>
        <p:txBody>
          <a:bodyPr wrap="square">
            <a:spAutoFit/>
          </a:bodyPr>
          <a:lstStyle/>
          <a:p>
            <a:pPr>
              <a:lnSpc>
                <a:spcPct val="90000"/>
              </a:lnSpc>
            </a:pPr>
            <a:r>
              <a:rPr lang="en-US" sz="4000" b="1" dirty="0"/>
              <a:t>Watch for the </a:t>
            </a:r>
            <a:br>
              <a:rPr lang="en-US" sz="4000" b="1" dirty="0"/>
            </a:br>
            <a:r>
              <a:rPr lang="en-US" sz="4000" b="1" dirty="0"/>
              <a:t>new and improved faculty guide this fall</a:t>
            </a:r>
            <a:br>
              <a:rPr lang="en-US" sz="2700" b="1" dirty="0"/>
            </a:br>
            <a:endParaRPr lang="en-US" dirty="0"/>
          </a:p>
        </p:txBody>
      </p:sp>
      <p:sp>
        <p:nvSpPr>
          <p:cNvPr id="7" name="TextBox 6">
            <a:extLst>
              <a:ext uri="{FF2B5EF4-FFF2-40B4-BE49-F238E27FC236}">
                <a16:creationId xmlns:a16="http://schemas.microsoft.com/office/drawing/2014/main" id="{BAC42FEC-3CEA-F5EF-143C-87947069E4DA}"/>
              </a:ext>
            </a:extLst>
          </p:cNvPr>
          <p:cNvSpPr txBox="1"/>
          <p:nvPr/>
        </p:nvSpPr>
        <p:spPr>
          <a:xfrm>
            <a:off x="646782" y="336155"/>
            <a:ext cx="10898436" cy="1015663"/>
          </a:xfrm>
          <a:prstGeom prst="rect">
            <a:avLst/>
          </a:prstGeom>
          <a:noFill/>
        </p:spPr>
        <p:txBody>
          <a:bodyPr wrap="square">
            <a:spAutoFit/>
          </a:bodyPr>
          <a:lstStyle/>
          <a:p>
            <a:r>
              <a:rPr lang="en-US" sz="6000" dirty="0"/>
              <a:t>AICPA Faculty Guide</a:t>
            </a:r>
            <a:endParaRPr lang="en-US" dirty="0"/>
          </a:p>
        </p:txBody>
      </p:sp>
      <p:sp>
        <p:nvSpPr>
          <p:cNvPr id="9" name="TextBox 8">
            <a:extLst>
              <a:ext uri="{FF2B5EF4-FFF2-40B4-BE49-F238E27FC236}">
                <a16:creationId xmlns:a16="http://schemas.microsoft.com/office/drawing/2014/main" id="{E6511613-8BCE-99C8-7050-042626E8BCCC}"/>
              </a:ext>
            </a:extLst>
          </p:cNvPr>
          <p:cNvSpPr txBox="1"/>
          <p:nvPr/>
        </p:nvSpPr>
        <p:spPr>
          <a:xfrm>
            <a:off x="793166" y="1541958"/>
            <a:ext cx="7932800" cy="507831"/>
          </a:xfrm>
          <a:prstGeom prst="rect">
            <a:avLst/>
          </a:prstGeom>
          <a:noFill/>
        </p:spPr>
        <p:txBody>
          <a:bodyPr wrap="square">
            <a:spAutoFit/>
          </a:bodyPr>
          <a:lstStyle/>
          <a:p>
            <a:r>
              <a:rPr lang="en-US" sz="2700" dirty="0">
                <a:solidFill>
                  <a:srgbClr val="7030A0"/>
                </a:solidFill>
                <a:hlinkClick r:id="rId5">
                  <a:extLst>
                    <a:ext uri="{A12FA001-AC4F-418D-AE19-62706E023703}">
                      <ahyp:hlinkClr xmlns:ahyp="http://schemas.microsoft.com/office/drawing/2018/hyperlinkcolor" val="tx"/>
                    </a:ext>
                  </a:extLst>
                </a:hlinkClick>
              </a:rPr>
              <a:t>thiswaytocpa.com/program/CriticalThinking</a:t>
            </a:r>
            <a:endParaRPr lang="en-US" dirty="0">
              <a:solidFill>
                <a:srgbClr val="7030A0"/>
              </a:solidFill>
            </a:endParaRPr>
          </a:p>
        </p:txBody>
      </p:sp>
      <p:grpSp>
        <p:nvGrpSpPr>
          <p:cNvPr id="10" name="Group 9">
            <a:extLst>
              <a:ext uri="{FF2B5EF4-FFF2-40B4-BE49-F238E27FC236}">
                <a16:creationId xmlns:a16="http://schemas.microsoft.com/office/drawing/2014/main" id="{F0D2482A-F735-D34D-0436-CF64949AB477}"/>
              </a:ext>
            </a:extLst>
          </p:cNvPr>
          <p:cNvGrpSpPr/>
          <p:nvPr/>
        </p:nvGrpSpPr>
        <p:grpSpPr>
          <a:xfrm>
            <a:off x="5807947" y="6106790"/>
            <a:ext cx="5791713" cy="694574"/>
            <a:chOff x="5807947" y="6106790"/>
            <a:chExt cx="5791713" cy="694574"/>
          </a:xfrm>
        </p:grpSpPr>
        <p:pic>
          <p:nvPicPr>
            <p:cNvPr id="12" name="Content Placeholder 4">
              <a:extLst>
                <a:ext uri="{FF2B5EF4-FFF2-40B4-BE49-F238E27FC236}">
                  <a16:creationId xmlns:a16="http://schemas.microsoft.com/office/drawing/2014/main" id="{A9794EA0-C35C-0D02-B093-8C8156A511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99100" y="6106790"/>
              <a:ext cx="1200560" cy="601472"/>
            </a:xfrm>
            <a:prstGeom prst="rect">
              <a:avLst/>
            </a:prstGeom>
          </p:spPr>
        </p:pic>
        <p:sp>
          <p:nvSpPr>
            <p:cNvPr id="13" name="Footer Placeholder 7">
              <a:extLst>
                <a:ext uri="{FF2B5EF4-FFF2-40B4-BE49-F238E27FC236}">
                  <a16:creationId xmlns:a16="http://schemas.microsoft.com/office/drawing/2014/main" id="{FAA9A52C-89C3-267C-3A45-FEF1583A2622}"/>
                </a:ext>
              </a:extLst>
            </p:cNvPr>
            <p:cNvSpPr txBox="1">
              <a:spLocks/>
            </p:cNvSpPr>
            <p:nvPr/>
          </p:nvSpPr>
          <p:spPr>
            <a:xfrm>
              <a:off x="5807947" y="6435555"/>
              <a:ext cx="4646238" cy="36580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dirty="0"/>
                <a:t>Susan Wolcott, Accounting Cafe, Sept 8, 2026</a:t>
              </a:r>
            </a:p>
          </p:txBody>
        </p:sp>
      </p:grpSp>
    </p:spTree>
    <p:extLst>
      <p:ext uri="{BB962C8B-B14F-4D97-AF65-F5344CB8AC3E}">
        <p14:creationId xmlns:p14="http://schemas.microsoft.com/office/powerpoint/2010/main" val="1323304811"/>
      </p:ext>
    </p:extLst>
  </p:cSld>
  <p:clrMapOvr>
    <a:masterClrMapping/>
  </p:clrMapOvr>
</p:sld>
</file>

<file path=ppt/theme/theme1.xml><?xml version="1.0" encoding="utf-8"?>
<a:theme xmlns:a="http://schemas.openxmlformats.org/drawingml/2006/main" name="WolcottLynch">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omposite">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extLst>
    <a:ext uri="{05A4C25C-085E-4340-85A3-A5531E510DB2}">
      <thm15:themeFamily xmlns:thm15="http://schemas.microsoft.com/office/thememl/2012/main" name="WolcottLynch" id="{0E361171-BB73-4194-8B3E-1BF62D1D0E2D}" vid="{F44A38D0-1A3E-4AA6-9886-A864B60105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B6A897E-14C7-5345-84D6-7289CDF64DEC}">
  <we:reference id="f5f369e5-aa35-49d7-ad7b-638152ddb008" version="1.0.0.1" store="EXCatalog" storeType="EXCatalog"/>
  <we:alternateReferences>
    <we:reference id="WA200010001" version="1.0.0.1" store="en-GB" storeType="OMEX"/>
  </we:alternateReferences>
  <we:properties>
    <we:property name="claude.fileId" value="&quot;3a6498d5-ee7c-484d-909f-16efaf11652d&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14700</TotalTime>
  <Words>3517</Words>
  <Application>Microsoft Office PowerPoint</Application>
  <PresentationFormat>Widescreen</PresentationFormat>
  <Paragraphs>349</Paragraphs>
  <Slides>19</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Aptos</vt:lpstr>
      <vt:lpstr>Arial</vt:lpstr>
      <vt:lpstr>Arial Black</vt:lpstr>
      <vt:lpstr>Calibri</vt:lpstr>
      <vt:lpstr>Symbol</vt:lpstr>
      <vt:lpstr>Times New Roman</vt:lpstr>
      <vt:lpstr>Wingdings</vt:lpstr>
      <vt:lpstr>WolcottLynch</vt:lpstr>
      <vt:lpstr>How to Design an Accounting Course that Develops Critical Thinking</vt:lpstr>
      <vt:lpstr>Major Recommendations</vt:lpstr>
      <vt:lpstr>Epistemological Beliefs  Cognitive Level</vt:lpstr>
      <vt:lpstr>Cognitive Level  Critical Thinking Skills</vt:lpstr>
      <vt:lpstr>Cognitive Level  Critical Thinking Skills</vt:lpstr>
      <vt:lpstr>Cognitive Level  Critical Thinking Skills</vt:lpstr>
      <vt:lpstr>Summary of Learning Activities to Scaffold Development</vt:lpstr>
      <vt:lpstr>PowerPoint Presentation</vt:lpstr>
      <vt:lpstr>Level 1  Level 2 Tennant Trucks:  Question Examples</vt:lpstr>
      <vt:lpstr>Level 2  Level 3 Tennant Trucks:  Question Examples</vt:lpstr>
      <vt:lpstr>Level 3  Level 4 Tennant Trucks:  Question Examples</vt:lpstr>
      <vt:lpstr>Level 4  Level 5 Tennant Trucks:  Question Examples</vt:lpstr>
      <vt:lpstr>  Level 4 (Entry-Level) Skills: Financial Statement Ratio Analysis</vt:lpstr>
      <vt:lpstr>  Targeted Skills Level 1  Level 2: Financial Statement Ratio Analysis</vt:lpstr>
      <vt:lpstr>  Targeted Skills Level 2  Level 3: Financial Statement Ratio Analysis</vt:lpstr>
      <vt:lpstr>  Targeted Skills Level 3  Level 4: Financial Statement Ratio Analysis</vt:lpstr>
      <vt:lpstr> </vt:lpstr>
      <vt:lpstr> </vt:lpstr>
      <vt:lpstr>Also see: wolcottlynch.com/aicpa-resources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Wolcott</dc:creator>
  <cp:lastModifiedBy>Susan Wolcott</cp:lastModifiedBy>
  <cp:revision>951</cp:revision>
  <cp:lastPrinted>2024-06-02T19:36:24Z</cp:lastPrinted>
  <dcterms:created xsi:type="dcterms:W3CDTF">2019-08-06T02:00:07Z</dcterms:created>
  <dcterms:modified xsi:type="dcterms:W3CDTF">2026-09-08T14:31:31Z</dcterms:modified>
</cp:coreProperties>
</file>