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6858000" cx="9144000"/>
  <p:notesSz cx="7010400" cy="9296400"/>
  <p:embeddedFontLst>
    <p:embeddedFont>
      <p:font typeface="Book Antiqua"/>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928">
          <p15:clr>
            <a:srgbClr val="000000"/>
          </p15:clr>
        </p15:guide>
        <p15:guide id="2" pos="2208">
          <p15:clr>
            <a:srgbClr val="000000"/>
          </p15:clr>
        </p15:guide>
      </p15:notesGuideLst>
    </p:ext>
    <p:ext uri="GoogleSlidesCustomDataVersion2">
      <go:slidesCustomData xmlns:go="http://customooxmlschemas.google.com/" r:id="rId54" roundtripDataSignature="AMtx7mj1iTM9m+tcz9l8NXjx2e9/PQpD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5D53D56-CF0B-42A5-B568-C758D800E61D}">
  <a:tblStyle styleId="{45D53D56-CF0B-42A5-B568-C758D800E61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928" orient="horz"/>
        <p:guide pos="2208"/>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BookAntiqua-bold.fntdata"/><Relationship Id="rId50" Type="http://schemas.openxmlformats.org/officeDocument/2006/relationships/font" Target="fonts/BookAntiqua-regular.fntdata"/><Relationship Id="rId53" Type="http://schemas.openxmlformats.org/officeDocument/2006/relationships/font" Target="fonts/BookAntiqua-boldItalic.fntdata"/><Relationship Id="rId52" Type="http://schemas.openxmlformats.org/officeDocument/2006/relationships/font" Target="fonts/BookAntiqua-italic.fntdata"/><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p:nvPr/>
        </p:nvSpPr>
        <p:spPr>
          <a:xfrm>
            <a:off x="0" y="0"/>
            <a:ext cx="7010400" cy="9296400"/>
          </a:xfrm>
          <a:prstGeom prst="roundRect">
            <a:avLst>
              <a:gd fmla="val 5" name="adj"/>
            </a:avLst>
          </a:prstGeom>
          <a:solidFill>
            <a:srgbClr val="FFFFFF"/>
          </a:solidFill>
          <a:ln>
            <a:noFill/>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 name="Google Shape;4;n"/>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a:noFill/>
          <a:ln>
            <a:noFill/>
          </a:ln>
        </p:spPr>
      </p:sp>
      <p:sp>
        <p:nvSpPr>
          <p:cNvPr id="5" name="Google Shape;5;n"/>
          <p:cNvSpPr txBox="1"/>
          <p:nvPr>
            <p:ph idx="1" type="body"/>
          </p:nvPr>
        </p:nvSpPr>
        <p:spPr>
          <a:xfrm>
            <a:off x="701675" y="4416425"/>
            <a:ext cx="5603875" cy="4179887"/>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1: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 name="Google Shape;72;p1: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3" name="Google Shape;73;p1: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9: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4" name="Google Shape;144;p9: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0: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 name="Google Shape;150;p10: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SzPts val="1800"/>
              <a:buNone/>
            </a:pPr>
            <a:r>
              <a:rPr lang="en-US"/>
              <a:t>Cadets may dance in a group but no back to front dancing</a:t>
            </a:r>
            <a:endParaRPr/>
          </a:p>
          <a:p>
            <a:pPr indent="0" lvl="0" marL="0" rtl="0" algn="l">
              <a:spcBef>
                <a:spcPts val="0"/>
              </a:spcBef>
              <a:spcAft>
                <a:spcPts val="0"/>
              </a:spcAft>
              <a:buSzPts val="1800"/>
              <a:buNone/>
            </a:pPr>
            <a:r>
              <a:rPr lang="en-US"/>
              <a:t>No dancing in the tabled areas—avoids tripping hazards and drink spillage</a:t>
            </a:r>
            <a:endParaRPr/>
          </a:p>
          <a:p>
            <a:pPr indent="0" lvl="0" marL="0" rtl="0" algn="l">
              <a:spcBef>
                <a:spcPts val="0"/>
              </a:spcBef>
              <a:spcAft>
                <a:spcPts val="0"/>
              </a:spcAft>
              <a:buSzPts val="1800"/>
              <a:buNone/>
            </a:pPr>
            <a:r>
              <a:rPr lang="en-US"/>
              <a:t>Pay heed to the advice of the instructors if dancing is considered questionable</a:t>
            </a:r>
            <a:endParaRPr/>
          </a:p>
          <a:p>
            <a:pPr indent="0" lvl="0" marL="0" rtl="0" algn="l">
              <a:spcBef>
                <a:spcPts val="0"/>
              </a:spcBef>
              <a:spcAft>
                <a:spcPts val="0"/>
              </a:spcAft>
              <a:buSzPts val="1800"/>
              <a:buNone/>
            </a:pPr>
            <a:r>
              <a:rPr lang="en-US"/>
              <a:t>No cadet should have to be told twice to change their behavior</a:t>
            </a:r>
            <a:endParaRPr/>
          </a:p>
        </p:txBody>
      </p:sp>
      <p:sp>
        <p:nvSpPr>
          <p:cNvPr id="151" name="Google Shape;151;p10: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 name="Google Shape;162;p11: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3" name="Google Shape;163;p11: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 name="Google Shape;171;p12: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72" name="Google Shape;172;p12: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p:nvPr>
            <p:ph idx="2" type="sldImg"/>
          </p:nvPr>
        </p:nvSpPr>
        <p:spPr>
          <a:xfrm>
            <a:off x="-14497050" y="-11993562"/>
            <a:ext cx="16932275" cy="12698412"/>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0" name="Google Shape;180;p13:notes"/>
          <p:cNvSpPr txBox="1"/>
          <p:nvPr>
            <p:ph idx="1" type="body"/>
          </p:nvPr>
        </p:nvSpPr>
        <p:spPr>
          <a:xfrm>
            <a:off x="701675" y="4416425"/>
            <a:ext cx="5603875" cy="417988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4: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 name="Google Shape;186;p14: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7" name="Google Shape;187;p14: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5:notes"/>
          <p:cNvSpPr/>
          <p:nvPr>
            <p:ph idx="2" type="sldImg"/>
          </p:nvPr>
        </p:nvSpPr>
        <p:spPr>
          <a:xfrm>
            <a:off x="-14497050" y="-11993562"/>
            <a:ext cx="16932275" cy="12698412"/>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p15:notes"/>
          <p:cNvSpPr txBox="1"/>
          <p:nvPr>
            <p:ph idx="1" type="body"/>
          </p:nvPr>
        </p:nvSpPr>
        <p:spPr>
          <a:xfrm>
            <a:off x="701675" y="4416425"/>
            <a:ext cx="5603875" cy="417988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800"/>
              <a:buNone/>
            </a:pPr>
            <a:r>
              <a:rPr lang="en-US"/>
              <a:t>Some examples that work</a:t>
            </a:r>
            <a:endParaRPr/>
          </a:p>
        </p:txBody>
      </p:sp>
      <p:sp>
        <p:nvSpPr>
          <p:cNvPr id="198" name="Google Shape;198;p15:notes"/>
          <p:cNvSpPr txBox="1"/>
          <p:nvPr/>
        </p:nvSpPr>
        <p:spPr>
          <a:xfrm>
            <a:off x="3970337" y="8829675"/>
            <a:ext cx="3038475" cy="465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6: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 name="Google Shape;205;p16: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6" name="Google Shape;206;p16: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7: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 name="Google Shape;219;p17: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SzPts val="1800"/>
              <a:buNone/>
            </a:pPr>
            <a:r>
              <a:rPr lang="en-US"/>
              <a:t>#1 too much exposed skin</a:t>
            </a:r>
            <a:endParaRPr/>
          </a:p>
          <a:p>
            <a:pPr indent="0" lvl="0" marL="0" rtl="0" algn="l">
              <a:spcBef>
                <a:spcPts val="0"/>
              </a:spcBef>
              <a:spcAft>
                <a:spcPts val="0"/>
              </a:spcAft>
              <a:buSzPts val="1800"/>
              <a:buNone/>
            </a:pPr>
            <a:r>
              <a:rPr lang="en-US"/>
              <a:t>#2 Ridiculous</a:t>
            </a:r>
            <a:endParaRPr/>
          </a:p>
          <a:p>
            <a:pPr indent="0" lvl="0" marL="0" rtl="0" algn="l">
              <a:spcBef>
                <a:spcPts val="0"/>
              </a:spcBef>
              <a:spcAft>
                <a:spcPts val="0"/>
              </a:spcAft>
              <a:buSzPts val="1800"/>
              <a:buNone/>
            </a:pPr>
            <a:r>
              <a:rPr lang="en-US"/>
              <a:t>#3 Sheer in the front with a solid panel in the back</a:t>
            </a:r>
            <a:endParaRPr/>
          </a:p>
          <a:p>
            <a:pPr indent="0" lvl="0" marL="0" rtl="0" algn="l">
              <a:spcBef>
                <a:spcPts val="0"/>
              </a:spcBef>
              <a:spcAft>
                <a:spcPts val="0"/>
              </a:spcAft>
              <a:buNone/>
            </a:pPr>
            <a:r>
              <a:t/>
            </a:r>
            <a:endParaRPr/>
          </a:p>
        </p:txBody>
      </p:sp>
      <p:sp>
        <p:nvSpPr>
          <p:cNvPr id="220" name="Google Shape;220;p17: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8: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9" name="Google Shape;229;p18: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SzPts val="1800"/>
              <a:buNone/>
            </a:pPr>
            <a:r>
              <a:rPr lang="en-US"/>
              <a:t>No costume Dresses</a:t>
            </a:r>
            <a:endParaRPr/>
          </a:p>
        </p:txBody>
      </p:sp>
      <p:sp>
        <p:nvSpPr>
          <p:cNvPr id="230" name="Google Shape;230;p18: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 name="Google Shape;81;p2: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SzPts val="1800"/>
              <a:buNone/>
            </a:pPr>
            <a:r>
              <a:rPr lang="en-US"/>
              <a:t>An event steeped in military decorum and heritage</a:t>
            </a:r>
            <a:endParaRPr/>
          </a:p>
          <a:p>
            <a:pPr indent="0" lvl="0" marL="0" rtl="0" algn="l">
              <a:spcBef>
                <a:spcPts val="0"/>
              </a:spcBef>
              <a:spcAft>
                <a:spcPts val="0"/>
              </a:spcAft>
              <a:buSzPts val="1800"/>
              <a:buNone/>
            </a:pPr>
            <a:r>
              <a:rPr lang="en-US"/>
              <a:t>Not a school dance or a Prom</a:t>
            </a:r>
            <a:endParaRPr/>
          </a:p>
          <a:p>
            <a:pPr indent="0" lvl="0" marL="0" rtl="0" algn="l">
              <a:spcBef>
                <a:spcPts val="0"/>
              </a:spcBef>
              <a:spcAft>
                <a:spcPts val="0"/>
              </a:spcAft>
              <a:buSzPts val="1800"/>
              <a:buNone/>
            </a:pPr>
            <a:r>
              <a:rPr lang="en-US"/>
              <a:t>ASD rules of conduct apply</a:t>
            </a:r>
            <a:endParaRPr/>
          </a:p>
          <a:p>
            <a:pPr indent="0" lvl="0" marL="0" rtl="0" algn="l">
              <a:spcBef>
                <a:spcPts val="0"/>
              </a:spcBef>
              <a:spcAft>
                <a:spcPts val="0"/>
              </a:spcAft>
              <a:buSzPts val="1800"/>
              <a:buNone/>
            </a:pPr>
            <a:r>
              <a:rPr lang="en-US"/>
              <a:t>Instructors have the right to ask cadets to leave—instructor of the cadet’s program will be the authority </a:t>
            </a:r>
            <a:endParaRPr/>
          </a:p>
          <a:p>
            <a:pPr indent="0" lvl="0" marL="0" rtl="0" algn="l">
              <a:spcBef>
                <a:spcPts val="0"/>
              </a:spcBef>
              <a:spcAft>
                <a:spcPts val="0"/>
              </a:spcAft>
              <a:buSzPts val="1800"/>
              <a:buNone/>
            </a:pPr>
            <a:r>
              <a:rPr lang="en-US"/>
              <a:t>This is something to be proud of and an opportunity to positively represent your school and program</a:t>
            </a:r>
            <a:endParaRPr/>
          </a:p>
          <a:p>
            <a:pPr indent="0" lvl="0" marL="0" rtl="0" algn="l">
              <a:spcBef>
                <a:spcPts val="0"/>
              </a:spcBef>
              <a:spcAft>
                <a:spcPts val="0"/>
              </a:spcAft>
              <a:buSzPts val="1800"/>
              <a:buNone/>
            </a:pPr>
            <a:r>
              <a:rPr lang="en-US"/>
              <a:t>Participation in the Military Ball is an honor and a priviledge</a:t>
            </a:r>
            <a:endParaRPr/>
          </a:p>
          <a:p>
            <a:pPr indent="0" lvl="0" marL="0" rtl="0" algn="l">
              <a:spcBef>
                <a:spcPts val="0"/>
              </a:spcBef>
              <a:spcAft>
                <a:spcPts val="0"/>
              </a:spcAft>
              <a:buNone/>
            </a:pPr>
            <a:r>
              <a:t/>
            </a:r>
            <a:endParaRPr/>
          </a:p>
        </p:txBody>
      </p:sp>
      <p:sp>
        <p:nvSpPr>
          <p:cNvPr id="82" name="Google Shape;82;p2: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9:notes"/>
          <p:cNvSpPr/>
          <p:nvPr>
            <p:ph idx="2" type="sldImg"/>
          </p:nvPr>
        </p:nvSpPr>
        <p:spPr>
          <a:xfrm>
            <a:off x="-14497050" y="-11993562"/>
            <a:ext cx="16932275" cy="12698412"/>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9" name="Google Shape;239;p19:notes"/>
          <p:cNvSpPr txBox="1"/>
          <p:nvPr>
            <p:ph idx="1" type="body"/>
          </p:nvPr>
        </p:nvSpPr>
        <p:spPr>
          <a:xfrm>
            <a:off x="701675" y="4416425"/>
            <a:ext cx="5603875" cy="417988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0:notes"/>
          <p:cNvSpPr/>
          <p:nvPr>
            <p:ph idx="2" type="sldImg"/>
          </p:nvPr>
        </p:nvSpPr>
        <p:spPr>
          <a:xfrm>
            <a:off x="-14497050" y="-11993562"/>
            <a:ext cx="16932275" cy="12698412"/>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 name="Google Shape;245;p20:notes"/>
          <p:cNvSpPr txBox="1"/>
          <p:nvPr>
            <p:ph idx="1" type="body"/>
          </p:nvPr>
        </p:nvSpPr>
        <p:spPr>
          <a:xfrm>
            <a:off x="701675" y="4416425"/>
            <a:ext cx="5603875" cy="417988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1: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1" name="Google Shape;251;p21: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2: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7" name="Google Shape;257;p22: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58" name="Google Shape;258;p22: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3: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5" name="Google Shape;265;p23: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SzPts val="1800"/>
              <a:buNone/>
            </a:pPr>
            <a:r>
              <a:rPr lang="en-US"/>
              <a:t>White shirts – Keep it simple.  Burlington Coat Factory, JCPenney, Walmart, Fred Meyers, Sears, etc</a:t>
            </a:r>
            <a:br>
              <a:rPr lang="en-US"/>
            </a:br>
            <a:r>
              <a:rPr lang="en-US"/>
              <a:t>Long sleeve or short sleeve are OK…cuflinks should be avoided.</a:t>
            </a:r>
            <a:endParaRPr/>
          </a:p>
        </p:txBody>
      </p:sp>
      <p:sp>
        <p:nvSpPr>
          <p:cNvPr id="266" name="Google Shape;266;p23: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4: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4" name="Google Shape;274;p24: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75" name="Google Shape;275;p24: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5: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3" name="Google Shape;283;p25: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4" name="Google Shape;284;p25: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6: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4" name="Google Shape;294;p26: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7: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1" name="Google Shape;301;p27: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2" name="Google Shape;302;p27: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8: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4" name="Google Shape;314;p28: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5" name="Google Shape;315;p28: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3: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 name="Google Shape;91;p3: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9: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6" name="Google Shape;326;p29: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7" name="Google Shape;327;p29: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0: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6" name="Google Shape;336;p30: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7" name="Google Shape;337;p30: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2: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6" name="Google Shape;346;p32: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3: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1" name="Google Shape;351;p33: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34: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6" name="Google Shape;356;p34: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5: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1" name="Google Shape;361;p35: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6:notes"/>
          <p:cNvSpPr/>
          <p:nvPr>
            <p:ph idx="2" type="sldImg"/>
          </p:nvPr>
        </p:nvSpPr>
        <p:spPr>
          <a:xfrm>
            <a:off x="-14497050" y="-11993562"/>
            <a:ext cx="16932275" cy="12698412"/>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6" name="Google Shape;366;p36:notes"/>
          <p:cNvSpPr txBox="1"/>
          <p:nvPr>
            <p:ph idx="1" type="body"/>
          </p:nvPr>
        </p:nvSpPr>
        <p:spPr>
          <a:xfrm>
            <a:off x="701675" y="4416425"/>
            <a:ext cx="5603875" cy="417988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7: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1" name="Google Shape;371;p37: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8:notes"/>
          <p:cNvSpPr/>
          <p:nvPr>
            <p:ph idx="2" type="sldImg"/>
          </p:nvPr>
        </p:nvSpPr>
        <p:spPr>
          <a:xfrm>
            <a:off x="-14497050" y="-11993562"/>
            <a:ext cx="16932275" cy="12698412"/>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7" name="Google Shape;377;p38:notes"/>
          <p:cNvSpPr txBox="1"/>
          <p:nvPr>
            <p:ph idx="1" type="body"/>
          </p:nvPr>
        </p:nvSpPr>
        <p:spPr>
          <a:xfrm>
            <a:off x="701675" y="4416425"/>
            <a:ext cx="5603875" cy="417988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9: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82" name="Google Shape;382;p39: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 name="Google Shape;97;p4: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8" name="Google Shape;98;p4: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0: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89" name="Google Shape;389;p40: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1: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94" name="Google Shape;394;p41: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42: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99" name="Google Shape;399;p42: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3: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4" name="Google Shape;404;p43: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05" name="Google Shape;405;p43: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ba3e5b56fe_0_0:notes"/>
          <p:cNvSpPr txBox="1"/>
          <p:nvPr/>
        </p:nvSpPr>
        <p:spPr>
          <a:xfrm>
            <a:off x="2190750" y="706437"/>
            <a:ext cx="2628900" cy="34863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 name="Google Shape;103;g3ba3e5b56fe_0_0:notes"/>
          <p:cNvSpPr txBox="1"/>
          <p:nvPr>
            <p:ph idx="1" type="body"/>
          </p:nvPr>
        </p:nvSpPr>
        <p:spPr>
          <a:xfrm>
            <a:off x="701675" y="4416425"/>
            <a:ext cx="5605500" cy="418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04" name="Google Shape;104;g3ba3e5b56fe_0_0:notes"/>
          <p:cNvSpPr/>
          <p:nvPr>
            <p:ph idx="2" type="sldImg"/>
          </p:nvPr>
        </p:nvSpPr>
        <p:spPr>
          <a:xfrm>
            <a:off x="-14495462" y="-11993562"/>
            <a:ext cx="16929000" cy="1269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 name="Google Shape;110;p5: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SzPts val="1800"/>
              <a:buNone/>
            </a:pPr>
            <a:r>
              <a:rPr lang="en-US"/>
              <a:t>Cadet commanders should be in place by 1810</a:t>
            </a:r>
            <a:endParaRPr/>
          </a:p>
          <a:p>
            <a:pPr indent="0" lvl="0" marL="0" rtl="0" algn="l">
              <a:spcBef>
                <a:spcPts val="0"/>
              </a:spcBef>
              <a:spcAft>
                <a:spcPts val="0"/>
              </a:spcAft>
              <a:buSzPts val="1800"/>
              <a:buNone/>
            </a:pPr>
            <a:r>
              <a:rPr lang="en-US"/>
              <a:t>Cadets who wish to go to dinner prior to the event should plan ahead and be sure they are on site prior to the close of the receiving line</a:t>
            </a:r>
            <a:endParaRPr/>
          </a:p>
          <a:p>
            <a:pPr indent="0" lvl="0" marL="0" rtl="0" algn="l">
              <a:spcBef>
                <a:spcPts val="0"/>
              </a:spcBef>
              <a:spcAft>
                <a:spcPts val="0"/>
              </a:spcAft>
              <a:buSzPts val="1800"/>
              <a:buNone/>
            </a:pPr>
            <a:r>
              <a:rPr lang="en-US"/>
              <a:t>Once inside, please stay there until the end of the scheduled formalities</a:t>
            </a:r>
            <a:endParaRPr/>
          </a:p>
        </p:txBody>
      </p:sp>
      <p:sp>
        <p:nvSpPr>
          <p:cNvPr id="111" name="Google Shape;111;p5: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0" name="Google Shape;120;p6: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SzPts val="1800"/>
              <a:buNone/>
            </a:pPr>
            <a:r>
              <a:rPr lang="en-US"/>
              <a:t>Represent your school, your uniform, and your program with distinction</a:t>
            </a:r>
            <a:endParaRPr/>
          </a:p>
        </p:txBody>
      </p:sp>
      <p:sp>
        <p:nvSpPr>
          <p:cNvPr id="121" name="Google Shape;121;p6: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txBox="1"/>
          <p:nvPr>
            <p:ph idx="1" type="body"/>
          </p:nvPr>
        </p:nvSpPr>
        <p:spPr>
          <a:xfrm>
            <a:off x="701675" y="4416425"/>
            <a:ext cx="5603875" cy="4179887"/>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9" name="Google Shape;129;p7: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txBox="1"/>
          <p:nvPr/>
        </p:nvSpPr>
        <p:spPr>
          <a:xfrm>
            <a:off x="2190750" y="706437"/>
            <a:ext cx="2628900" cy="34861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575" lIns="93175" spcFirstLastPara="1" rIns="93175" wrap="square" tIns="46575">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 name="Google Shape;135;p8:notes"/>
          <p:cNvSpPr txBox="1"/>
          <p:nvPr>
            <p:ph idx="1" type="body"/>
          </p:nvPr>
        </p:nvSpPr>
        <p:spPr>
          <a:xfrm>
            <a:off x="701675" y="4416425"/>
            <a:ext cx="5605462" cy="4183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6" name="Google Shape;136;p8:notes"/>
          <p:cNvSpPr/>
          <p:nvPr>
            <p:ph idx="2" type="sldImg"/>
          </p:nvPr>
        </p:nvSpPr>
        <p:spPr>
          <a:xfrm>
            <a:off x="-14495462" y="-11993562"/>
            <a:ext cx="16929100" cy="126984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45"/>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45"/>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54"/>
          <p:cNvSpPr txBox="1"/>
          <p:nvPr>
            <p:ph type="title"/>
          </p:nvPr>
        </p:nvSpPr>
        <p:spPr>
          <a:xfrm>
            <a:off x="457200" y="174625"/>
            <a:ext cx="8226425" cy="1341437"/>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 name="Google Shape;62;p54"/>
          <p:cNvSpPr txBox="1"/>
          <p:nvPr>
            <p:ph idx="1" type="body"/>
          </p:nvPr>
        </p:nvSpPr>
        <p:spPr>
          <a:xfrm>
            <a:off x="457200" y="1600200"/>
            <a:ext cx="8226425" cy="4705350"/>
          </a:xfrm>
          <a:prstGeom prst="rect">
            <a:avLst/>
          </a:prstGeom>
          <a:noFill/>
          <a:ln>
            <a:noFill/>
          </a:ln>
        </p:spPr>
        <p:txBody>
          <a:bodyPr anchorCtr="0" anchor="t" bIns="46800" lIns="90000" spcFirstLastPara="1" rIns="90000" wrap="square" tIns="46800">
            <a:noAutofit/>
          </a:bodyPr>
          <a:lstStyle>
            <a:lvl1pPr indent="-302895" lvl="0" marL="457200" algn="l">
              <a:spcBef>
                <a:spcPts val="700"/>
              </a:spcBef>
              <a:spcAft>
                <a:spcPts val="0"/>
              </a:spcAft>
              <a:buSzPts val="1170"/>
              <a:buChar char="▣"/>
              <a:defRPr/>
            </a:lvl1pPr>
            <a:lvl2pPr indent="-320040" lvl="1" marL="914400" algn="l">
              <a:spcBef>
                <a:spcPts val="600"/>
              </a:spcBef>
              <a:spcAft>
                <a:spcPts val="0"/>
              </a:spcAft>
              <a:buSzPts val="1440"/>
              <a:buChar char="◼"/>
              <a:defRPr/>
            </a:lvl2pPr>
            <a:lvl3pPr indent="-337185" lvl="2" marL="1371600" algn="l">
              <a:spcBef>
                <a:spcPts val="550"/>
              </a:spcBef>
              <a:spcAft>
                <a:spcPts val="0"/>
              </a:spcAft>
              <a:buSzPts val="1710"/>
              <a:buChar char="🢭"/>
              <a:defRPr/>
            </a:lvl3pPr>
            <a:lvl4pPr indent="-342900" lvl="3" marL="1828800" algn="l">
              <a:spcBef>
                <a:spcPts val="500"/>
              </a:spcBef>
              <a:spcAft>
                <a:spcPts val="0"/>
              </a:spcAft>
              <a:buSzPts val="1800"/>
              <a:buChar char="🢝"/>
              <a:defRPr/>
            </a:lvl4pPr>
            <a:lvl5pPr indent="-342900" lvl="4" marL="2286000" algn="l">
              <a:spcBef>
                <a:spcPts val="500"/>
              </a:spcBef>
              <a:spcAft>
                <a:spcPts val="0"/>
              </a:spcAft>
              <a:buSzPts val="1800"/>
              <a:buChar char="■"/>
              <a:defRPr/>
            </a:lvl5pPr>
            <a:lvl6pPr indent="-342900" lvl="5" marL="2743200" algn="l">
              <a:spcBef>
                <a:spcPts val="500"/>
              </a:spcBef>
              <a:spcAft>
                <a:spcPts val="0"/>
              </a:spcAft>
              <a:buSzPts val="1800"/>
              <a:buChar char="■"/>
              <a:defRPr/>
            </a:lvl6pPr>
            <a:lvl7pPr indent="-342900" lvl="6" marL="3200400" algn="l">
              <a:spcBef>
                <a:spcPts val="500"/>
              </a:spcBef>
              <a:spcAft>
                <a:spcPts val="0"/>
              </a:spcAft>
              <a:buSzPts val="1800"/>
              <a:buChar char="■"/>
              <a:defRPr/>
            </a:lvl7pPr>
            <a:lvl8pPr indent="-342900" lvl="7" marL="3657600" algn="l">
              <a:spcBef>
                <a:spcPts val="500"/>
              </a:spcBef>
              <a:spcAft>
                <a:spcPts val="0"/>
              </a:spcAft>
              <a:buSzPts val="1800"/>
              <a:buChar char="■"/>
              <a:defRPr/>
            </a:lvl8pPr>
            <a:lvl9pPr indent="-342900" lvl="8" marL="4114800" algn="l">
              <a:spcBef>
                <a:spcPts val="500"/>
              </a:spcBef>
              <a:spcAft>
                <a:spcPts val="0"/>
              </a:spcAft>
              <a:buSzPts val="1800"/>
              <a:buChar char="■"/>
              <a:defRPr/>
            </a:lvl9pPr>
          </a:lstStyle>
          <a:p/>
        </p:txBody>
      </p:sp>
      <p:sp>
        <p:nvSpPr>
          <p:cNvPr id="63" name="Google Shape;63;p54"/>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4"/>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p55"/>
          <p:cNvSpPr txBox="1"/>
          <p:nvPr>
            <p:ph type="ctrTitle"/>
          </p:nvPr>
        </p:nvSpPr>
        <p:spPr>
          <a:xfrm>
            <a:off x="685800" y="2130425"/>
            <a:ext cx="7772400" cy="1470025"/>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55"/>
          <p:cNvSpPr txBox="1"/>
          <p:nvPr>
            <p:ph idx="1" type="subTitle"/>
          </p:nvPr>
        </p:nvSpPr>
        <p:spPr>
          <a:xfrm>
            <a:off x="1371600" y="3886200"/>
            <a:ext cx="6400800" cy="1752600"/>
          </a:xfrm>
          <a:prstGeom prst="rect">
            <a:avLst/>
          </a:prstGeom>
          <a:noFill/>
          <a:ln>
            <a:noFill/>
          </a:ln>
        </p:spPr>
        <p:txBody>
          <a:bodyPr anchorCtr="0" anchor="t" bIns="46800" lIns="90000" spcFirstLastPara="1" rIns="90000" wrap="square" tIns="46800">
            <a:noAutofit/>
          </a:bodyPr>
          <a:lstStyle>
            <a:lvl1pPr lvl="0" algn="ctr">
              <a:spcBef>
                <a:spcPts val="700"/>
              </a:spcBef>
              <a:spcAft>
                <a:spcPts val="0"/>
              </a:spcAft>
              <a:buSzPts val="1820"/>
              <a:buNone/>
              <a:defRPr/>
            </a:lvl1pPr>
            <a:lvl2pPr lvl="1" algn="ctr">
              <a:spcBef>
                <a:spcPts val="600"/>
              </a:spcBef>
              <a:spcAft>
                <a:spcPts val="0"/>
              </a:spcAft>
              <a:buSzPts val="1920"/>
              <a:buNone/>
              <a:defRPr/>
            </a:lvl2pPr>
            <a:lvl3pPr lvl="2" algn="ctr">
              <a:spcBef>
                <a:spcPts val="550"/>
              </a:spcBef>
              <a:spcAft>
                <a:spcPts val="0"/>
              </a:spcAft>
              <a:buSzPts val="209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p:txBody>
      </p:sp>
      <p:sp>
        <p:nvSpPr>
          <p:cNvPr id="68" name="Google Shape;68;p55"/>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55"/>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 name="Shape 15"/>
        <p:cNvGrpSpPr/>
        <p:nvPr/>
      </p:nvGrpSpPr>
      <p:grpSpPr>
        <a:xfrm>
          <a:off x="0" y="0"/>
          <a:ext cx="0" cy="0"/>
          <a:chOff x="0" y="0"/>
          <a:chExt cx="0" cy="0"/>
        </a:xfrm>
      </p:grpSpPr>
      <p:sp>
        <p:nvSpPr>
          <p:cNvPr id="16" name="Google Shape;16;p46"/>
          <p:cNvSpPr txBox="1"/>
          <p:nvPr>
            <p:ph type="title"/>
          </p:nvPr>
        </p:nvSpPr>
        <p:spPr>
          <a:xfrm rot="5400000">
            <a:off x="4590257" y="2212182"/>
            <a:ext cx="6130925" cy="2055812"/>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46"/>
          <p:cNvSpPr txBox="1"/>
          <p:nvPr>
            <p:ph idx="1" type="body"/>
          </p:nvPr>
        </p:nvSpPr>
        <p:spPr>
          <a:xfrm rot="5400000">
            <a:off x="400844" y="230981"/>
            <a:ext cx="6130925" cy="6018213"/>
          </a:xfrm>
          <a:prstGeom prst="rect">
            <a:avLst/>
          </a:prstGeom>
          <a:noFill/>
          <a:ln>
            <a:noFill/>
          </a:ln>
        </p:spPr>
        <p:txBody>
          <a:bodyPr anchorCtr="0" anchor="t" bIns="46800" lIns="90000" spcFirstLastPara="1" rIns="90000" wrap="square" tIns="46800">
            <a:noAutofit/>
          </a:bodyPr>
          <a:lstStyle>
            <a:lvl1pPr indent="-302895" lvl="0" marL="457200" algn="l">
              <a:spcBef>
                <a:spcPts val="700"/>
              </a:spcBef>
              <a:spcAft>
                <a:spcPts val="0"/>
              </a:spcAft>
              <a:buSzPts val="1170"/>
              <a:buChar char="▣"/>
              <a:defRPr/>
            </a:lvl1pPr>
            <a:lvl2pPr indent="-320040" lvl="1" marL="914400" algn="l">
              <a:spcBef>
                <a:spcPts val="600"/>
              </a:spcBef>
              <a:spcAft>
                <a:spcPts val="0"/>
              </a:spcAft>
              <a:buSzPts val="1440"/>
              <a:buChar char="◼"/>
              <a:defRPr/>
            </a:lvl2pPr>
            <a:lvl3pPr indent="-337185" lvl="2" marL="1371600" algn="l">
              <a:spcBef>
                <a:spcPts val="550"/>
              </a:spcBef>
              <a:spcAft>
                <a:spcPts val="0"/>
              </a:spcAft>
              <a:buSzPts val="1710"/>
              <a:buChar char="🢭"/>
              <a:defRPr/>
            </a:lvl3pPr>
            <a:lvl4pPr indent="-342900" lvl="3" marL="1828800" algn="l">
              <a:spcBef>
                <a:spcPts val="500"/>
              </a:spcBef>
              <a:spcAft>
                <a:spcPts val="0"/>
              </a:spcAft>
              <a:buSzPts val="1800"/>
              <a:buChar char="🢝"/>
              <a:defRPr/>
            </a:lvl4pPr>
            <a:lvl5pPr indent="-342900" lvl="4" marL="2286000" algn="l">
              <a:spcBef>
                <a:spcPts val="500"/>
              </a:spcBef>
              <a:spcAft>
                <a:spcPts val="0"/>
              </a:spcAft>
              <a:buSzPts val="1800"/>
              <a:buChar char="■"/>
              <a:defRPr/>
            </a:lvl5pPr>
            <a:lvl6pPr indent="-342900" lvl="5" marL="2743200" algn="l">
              <a:spcBef>
                <a:spcPts val="500"/>
              </a:spcBef>
              <a:spcAft>
                <a:spcPts val="0"/>
              </a:spcAft>
              <a:buSzPts val="1800"/>
              <a:buChar char="■"/>
              <a:defRPr/>
            </a:lvl6pPr>
            <a:lvl7pPr indent="-342900" lvl="6" marL="3200400" algn="l">
              <a:spcBef>
                <a:spcPts val="500"/>
              </a:spcBef>
              <a:spcAft>
                <a:spcPts val="0"/>
              </a:spcAft>
              <a:buSzPts val="1800"/>
              <a:buChar char="■"/>
              <a:defRPr/>
            </a:lvl7pPr>
            <a:lvl8pPr indent="-342900" lvl="7" marL="3657600" algn="l">
              <a:spcBef>
                <a:spcPts val="500"/>
              </a:spcBef>
              <a:spcAft>
                <a:spcPts val="0"/>
              </a:spcAft>
              <a:buSzPts val="1800"/>
              <a:buChar char="■"/>
              <a:defRPr/>
            </a:lvl8pPr>
            <a:lvl9pPr indent="-342900" lvl="8" marL="4114800" algn="l">
              <a:spcBef>
                <a:spcPts val="500"/>
              </a:spcBef>
              <a:spcAft>
                <a:spcPts val="0"/>
              </a:spcAft>
              <a:buSzPts val="1800"/>
              <a:buChar char="■"/>
              <a:defRPr/>
            </a:lvl9pPr>
          </a:lstStyle>
          <a:p/>
        </p:txBody>
      </p:sp>
      <p:sp>
        <p:nvSpPr>
          <p:cNvPr id="18" name="Google Shape;18;p46"/>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6"/>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 name="Shape 20"/>
        <p:cNvGrpSpPr/>
        <p:nvPr/>
      </p:nvGrpSpPr>
      <p:grpSpPr>
        <a:xfrm>
          <a:off x="0" y="0"/>
          <a:ext cx="0" cy="0"/>
          <a:chOff x="0" y="0"/>
          <a:chExt cx="0" cy="0"/>
        </a:xfrm>
      </p:grpSpPr>
      <p:sp>
        <p:nvSpPr>
          <p:cNvPr id="21" name="Google Shape;21;p47"/>
          <p:cNvSpPr txBox="1"/>
          <p:nvPr>
            <p:ph type="title"/>
          </p:nvPr>
        </p:nvSpPr>
        <p:spPr>
          <a:xfrm>
            <a:off x="457200" y="174625"/>
            <a:ext cx="8226425" cy="1341437"/>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 name="Google Shape;22;p47"/>
          <p:cNvSpPr txBox="1"/>
          <p:nvPr>
            <p:ph idx="1" type="body"/>
          </p:nvPr>
        </p:nvSpPr>
        <p:spPr>
          <a:xfrm rot="5400000">
            <a:off x="2217738" y="-160337"/>
            <a:ext cx="4705350" cy="8226425"/>
          </a:xfrm>
          <a:prstGeom prst="rect">
            <a:avLst/>
          </a:prstGeom>
          <a:noFill/>
          <a:ln>
            <a:noFill/>
          </a:ln>
        </p:spPr>
        <p:txBody>
          <a:bodyPr anchorCtr="0" anchor="t" bIns="46800" lIns="90000" spcFirstLastPara="1" rIns="90000" wrap="square" tIns="46800">
            <a:noAutofit/>
          </a:bodyPr>
          <a:lstStyle>
            <a:lvl1pPr indent="-302895" lvl="0" marL="457200" algn="l">
              <a:spcBef>
                <a:spcPts val="700"/>
              </a:spcBef>
              <a:spcAft>
                <a:spcPts val="0"/>
              </a:spcAft>
              <a:buSzPts val="1170"/>
              <a:buChar char="▣"/>
              <a:defRPr/>
            </a:lvl1pPr>
            <a:lvl2pPr indent="-320040" lvl="1" marL="914400" algn="l">
              <a:spcBef>
                <a:spcPts val="600"/>
              </a:spcBef>
              <a:spcAft>
                <a:spcPts val="0"/>
              </a:spcAft>
              <a:buSzPts val="1440"/>
              <a:buChar char="◼"/>
              <a:defRPr/>
            </a:lvl2pPr>
            <a:lvl3pPr indent="-337185" lvl="2" marL="1371600" algn="l">
              <a:spcBef>
                <a:spcPts val="550"/>
              </a:spcBef>
              <a:spcAft>
                <a:spcPts val="0"/>
              </a:spcAft>
              <a:buSzPts val="1710"/>
              <a:buChar char="🢭"/>
              <a:defRPr/>
            </a:lvl3pPr>
            <a:lvl4pPr indent="-342900" lvl="3" marL="1828800" algn="l">
              <a:spcBef>
                <a:spcPts val="500"/>
              </a:spcBef>
              <a:spcAft>
                <a:spcPts val="0"/>
              </a:spcAft>
              <a:buSzPts val="1800"/>
              <a:buChar char="🢝"/>
              <a:defRPr/>
            </a:lvl4pPr>
            <a:lvl5pPr indent="-342900" lvl="4" marL="2286000" algn="l">
              <a:spcBef>
                <a:spcPts val="500"/>
              </a:spcBef>
              <a:spcAft>
                <a:spcPts val="0"/>
              </a:spcAft>
              <a:buSzPts val="1800"/>
              <a:buChar char="■"/>
              <a:defRPr/>
            </a:lvl5pPr>
            <a:lvl6pPr indent="-342900" lvl="5" marL="2743200" algn="l">
              <a:spcBef>
                <a:spcPts val="500"/>
              </a:spcBef>
              <a:spcAft>
                <a:spcPts val="0"/>
              </a:spcAft>
              <a:buSzPts val="1800"/>
              <a:buChar char="■"/>
              <a:defRPr/>
            </a:lvl6pPr>
            <a:lvl7pPr indent="-342900" lvl="6" marL="3200400" algn="l">
              <a:spcBef>
                <a:spcPts val="500"/>
              </a:spcBef>
              <a:spcAft>
                <a:spcPts val="0"/>
              </a:spcAft>
              <a:buSzPts val="1800"/>
              <a:buChar char="■"/>
              <a:defRPr/>
            </a:lvl7pPr>
            <a:lvl8pPr indent="-342900" lvl="7" marL="3657600" algn="l">
              <a:spcBef>
                <a:spcPts val="500"/>
              </a:spcBef>
              <a:spcAft>
                <a:spcPts val="0"/>
              </a:spcAft>
              <a:buSzPts val="1800"/>
              <a:buChar char="■"/>
              <a:defRPr/>
            </a:lvl8pPr>
            <a:lvl9pPr indent="-342900" lvl="8" marL="4114800" algn="l">
              <a:spcBef>
                <a:spcPts val="500"/>
              </a:spcBef>
              <a:spcAft>
                <a:spcPts val="0"/>
              </a:spcAft>
              <a:buSzPts val="1800"/>
              <a:buChar char="■"/>
              <a:defRPr/>
            </a:lvl9pPr>
          </a:lstStyle>
          <a:p/>
        </p:txBody>
      </p:sp>
      <p:sp>
        <p:nvSpPr>
          <p:cNvPr id="23" name="Google Shape;23;p47"/>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7"/>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 name="Shape 25"/>
        <p:cNvGrpSpPr/>
        <p:nvPr/>
      </p:nvGrpSpPr>
      <p:grpSpPr>
        <a:xfrm>
          <a:off x="0" y="0"/>
          <a:ext cx="0" cy="0"/>
          <a:chOff x="0" y="0"/>
          <a:chExt cx="0" cy="0"/>
        </a:xfrm>
      </p:grpSpPr>
      <p:sp>
        <p:nvSpPr>
          <p:cNvPr id="26" name="Google Shape;26;p48"/>
          <p:cNvSpPr txBox="1"/>
          <p:nvPr>
            <p:ph type="title"/>
          </p:nvPr>
        </p:nvSpPr>
        <p:spPr>
          <a:xfrm>
            <a:off x="1792288" y="4800600"/>
            <a:ext cx="5486400" cy="566738"/>
          </a:xfrm>
          <a:prstGeom prst="rect">
            <a:avLst/>
          </a:prstGeom>
          <a:noFill/>
          <a:ln>
            <a:noFill/>
          </a:ln>
        </p:spPr>
        <p:txBody>
          <a:bodyPr anchorCtr="0" anchor="b" bIns="46800" lIns="90000" spcFirstLastPara="1" rIns="90000" wrap="square" tIns="468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48"/>
          <p:cNvSpPr/>
          <p:nvPr>
            <p:ph idx="2" type="pic"/>
          </p:nvPr>
        </p:nvSpPr>
        <p:spPr>
          <a:xfrm>
            <a:off x="1792288" y="612775"/>
            <a:ext cx="5486400" cy="4114800"/>
          </a:xfrm>
          <a:prstGeom prst="rect">
            <a:avLst/>
          </a:prstGeom>
          <a:noFill/>
          <a:ln>
            <a:noFill/>
          </a:ln>
        </p:spPr>
      </p:sp>
      <p:sp>
        <p:nvSpPr>
          <p:cNvPr id="28" name="Google Shape;28;p48"/>
          <p:cNvSpPr txBox="1"/>
          <p:nvPr>
            <p:ph idx="1" type="body"/>
          </p:nvPr>
        </p:nvSpPr>
        <p:spPr>
          <a:xfrm>
            <a:off x="1792288" y="5367338"/>
            <a:ext cx="5486400" cy="804862"/>
          </a:xfrm>
          <a:prstGeom prst="rect">
            <a:avLst/>
          </a:prstGeom>
          <a:noFill/>
          <a:ln>
            <a:noFill/>
          </a:ln>
        </p:spPr>
        <p:txBody>
          <a:bodyPr anchorCtr="0" anchor="t" bIns="46800" lIns="90000" spcFirstLastPara="1" rIns="90000" wrap="square" tIns="46800">
            <a:noAutofit/>
          </a:bodyPr>
          <a:lstStyle>
            <a:lvl1pPr indent="-228600" lvl="0" marL="457200" algn="l">
              <a:spcBef>
                <a:spcPts val="700"/>
              </a:spcBef>
              <a:spcAft>
                <a:spcPts val="0"/>
              </a:spcAft>
              <a:buSzPts val="910"/>
              <a:buNone/>
              <a:defRPr sz="1400"/>
            </a:lvl1pPr>
            <a:lvl2pPr indent="-228600" lvl="1" marL="914400" algn="l">
              <a:spcBef>
                <a:spcPts val="600"/>
              </a:spcBef>
              <a:spcAft>
                <a:spcPts val="0"/>
              </a:spcAft>
              <a:buSzPts val="960"/>
              <a:buNone/>
              <a:defRPr sz="1200"/>
            </a:lvl2pPr>
            <a:lvl3pPr indent="-228600" lvl="2" marL="1371600" algn="l">
              <a:spcBef>
                <a:spcPts val="550"/>
              </a:spcBef>
              <a:spcAft>
                <a:spcPts val="0"/>
              </a:spcAft>
              <a:buSzPts val="95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29" name="Google Shape;29;p48"/>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8"/>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 name="Shape 31"/>
        <p:cNvGrpSpPr/>
        <p:nvPr/>
      </p:nvGrpSpPr>
      <p:grpSpPr>
        <a:xfrm>
          <a:off x="0" y="0"/>
          <a:ext cx="0" cy="0"/>
          <a:chOff x="0" y="0"/>
          <a:chExt cx="0" cy="0"/>
        </a:xfrm>
      </p:grpSpPr>
      <p:sp>
        <p:nvSpPr>
          <p:cNvPr id="32" name="Google Shape;32;p49"/>
          <p:cNvSpPr txBox="1"/>
          <p:nvPr>
            <p:ph type="title"/>
          </p:nvPr>
        </p:nvSpPr>
        <p:spPr>
          <a:xfrm>
            <a:off x="457200" y="273050"/>
            <a:ext cx="3008313" cy="1162050"/>
          </a:xfrm>
          <a:prstGeom prst="rect">
            <a:avLst/>
          </a:prstGeom>
          <a:noFill/>
          <a:ln>
            <a:noFill/>
          </a:ln>
        </p:spPr>
        <p:txBody>
          <a:bodyPr anchorCtr="0" anchor="b" bIns="46800" lIns="90000" spcFirstLastPara="1" rIns="90000" wrap="square" tIns="468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49"/>
          <p:cNvSpPr txBox="1"/>
          <p:nvPr>
            <p:ph idx="1" type="body"/>
          </p:nvPr>
        </p:nvSpPr>
        <p:spPr>
          <a:xfrm>
            <a:off x="3575050" y="273050"/>
            <a:ext cx="5111750" cy="5853113"/>
          </a:xfrm>
          <a:prstGeom prst="rect">
            <a:avLst/>
          </a:prstGeom>
          <a:noFill/>
          <a:ln>
            <a:noFill/>
          </a:ln>
        </p:spPr>
        <p:txBody>
          <a:bodyPr anchorCtr="0" anchor="t" bIns="46800" lIns="90000" spcFirstLastPara="1" rIns="90000" wrap="square" tIns="46800">
            <a:noAutofit/>
          </a:bodyPr>
          <a:lstStyle>
            <a:lvl1pPr indent="-360680" lvl="0" marL="457200" algn="l">
              <a:spcBef>
                <a:spcPts val="700"/>
              </a:spcBef>
              <a:spcAft>
                <a:spcPts val="0"/>
              </a:spcAft>
              <a:buSzPts val="2080"/>
              <a:buChar char="▣"/>
              <a:defRPr sz="3200"/>
            </a:lvl1pPr>
            <a:lvl2pPr indent="-370840" lvl="1" marL="914400" algn="l">
              <a:spcBef>
                <a:spcPts val="600"/>
              </a:spcBef>
              <a:spcAft>
                <a:spcPts val="0"/>
              </a:spcAft>
              <a:buSzPts val="2240"/>
              <a:buChar char="◼"/>
              <a:defRPr sz="2800"/>
            </a:lvl2pPr>
            <a:lvl3pPr indent="-373380" lvl="2" marL="1371600" algn="l">
              <a:spcBef>
                <a:spcPts val="550"/>
              </a:spcBef>
              <a:spcAft>
                <a:spcPts val="0"/>
              </a:spcAft>
              <a:buSzPts val="2280"/>
              <a:buChar char="🢭"/>
              <a:defRPr sz="2400"/>
            </a:lvl3pPr>
            <a:lvl4pPr indent="-355600" lvl="3" marL="1828800" algn="l">
              <a:spcBef>
                <a:spcPts val="500"/>
              </a:spcBef>
              <a:spcAft>
                <a:spcPts val="0"/>
              </a:spcAft>
              <a:buSzPts val="2000"/>
              <a:buChar char="🢝"/>
              <a:defRPr sz="2000"/>
            </a:lvl4pPr>
            <a:lvl5pPr indent="-355600" lvl="4" marL="2286000" algn="l">
              <a:spcBef>
                <a:spcPts val="500"/>
              </a:spcBef>
              <a:spcAft>
                <a:spcPts val="0"/>
              </a:spcAft>
              <a:buSzPts val="2000"/>
              <a:buChar char="■"/>
              <a:defRPr sz="2000"/>
            </a:lvl5pPr>
            <a:lvl6pPr indent="-355600" lvl="5" marL="2743200" algn="l">
              <a:spcBef>
                <a:spcPts val="500"/>
              </a:spcBef>
              <a:spcAft>
                <a:spcPts val="0"/>
              </a:spcAft>
              <a:buSzPts val="2000"/>
              <a:buChar char="■"/>
              <a:defRPr sz="2000"/>
            </a:lvl6pPr>
            <a:lvl7pPr indent="-355600" lvl="6" marL="3200400" algn="l">
              <a:spcBef>
                <a:spcPts val="500"/>
              </a:spcBef>
              <a:spcAft>
                <a:spcPts val="0"/>
              </a:spcAft>
              <a:buSzPts val="2000"/>
              <a:buChar char="■"/>
              <a:defRPr sz="2000"/>
            </a:lvl7pPr>
            <a:lvl8pPr indent="-355600" lvl="7" marL="3657600" algn="l">
              <a:spcBef>
                <a:spcPts val="500"/>
              </a:spcBef>
              <a:spcAft>
                <a:spcPts val="0"/>
              </a:spcAft>
              <a:buSzPts val="2000"/>
              <a:buChar char="■"/>
              <a:defRPr sz="2000"/>
            </a:lvl8pPr>
            <a:lvl9pPr indent="-355600" lvl="8" marL="4114800" algn="l">
              <a:spcBef>
                <a:spcPts val="500"/>
              </a:spcBef>
              <a:spcAft>
                <a:spcPts val="0"/>
              </a:spcAft>
              <a:buSzPts val="2000"/>
              <a:buChar char="■"/>
              <a:defRPr sz="2000"/>
            </a:lvl9pPr>
          </a:lstStyle>
          <a:p/>
        </p:txBody>
      </p:sp>
      <p:sp>
        <p:nvSpPr>
          <p:cNvPr id="34" name="Google Shape;34;p49"/>
          <p:cNvSpPr txBox="1"/>
          <p:nvPr>
            <p:ph idx="2" type="body"/>
          </p:nvPr>
        </p:nvSpPr>
        <p:spPr>
          <a:xfrm>
            <a:off x="457200" y="1435100"/>
            <a:ext cx="3008313" cy="4691063"/>
          </a:xfrm>
          <a:prstGeom prst="rect">
            <a:avLst/>
          </a:prstGeom>
          <a:noFill/>
          <a:ln>
            <a:noFill/>
          </a:ln>
        </p:spPr>
        <p:txBody>
          <a:bodyPr anchorCtr="0" anchor="t" bIns="46800" lIns="90000" spcFirstLastPara="1" rIns="90000" wrap="square" tIns="46800">
            <a:noAutofit/>
          </a:bodyPr>
          <a:lstStyle>
            <a:lvl1pPr indent="-228600" lvl="0" marL="457200" algn="l">
              <a:spcBef>
                <a:spcPts val="700"/>
              </a:spcBef>
              <a:spcAft>
                <a:spcPts val="0"/>
              </a:spcAft>
              <a:buSzPts val="910"/>
              <a:buNone/>
              <a:defRPr sz="1400"/>
            </a:lvl1pPr>
            <a:lvl2pPr indent="-228600" lvl="1" marL="914400" algn="l">
              <a:spcBef>
                <a:spcPts val="600"/>
              </a:spcBef>
              <a:spcAft>
                <a:spcPts val="0"/>
              </a:spcAft>
              <a:buSzPts val="960"/>
              <a:buNone/>
              <a:defRPr sz="1200"/>
            </a:lvl2pPr>
            <a:lvl3pPr indent="-228600" lvl="2" marL="1371600" algn="l">
              <a:spcBef>
                <a:spcPts val="550"/>
              </a:spcBef>
              <a:spcAft>
                <a:spcPts val="0"/>
              </a:spcAft>
              <a:buSzPts val="95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35" name="Google Shape;35;p49"/>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9"/>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50"/>
          <p:cNvSpPr txBox="1"/>
          <p:nvPr>
            <p:ph type="title"/>
          </p:nvPr>
        </p:nvSpPr>
        <p:spPr>
          <a:xfrm>
            <a:off x="457200" y="174625"/>
            <a:ext cx="8226425" cy="1341437"/>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50"/>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0"/>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51"/>
          <p:cNvSpPr txBox="1"/>
          <p:nvPr>
            <p:ph type="title"/>
          </p:nvPr>
        </p:nvSpPr>
        <p:spPr>
          <a:xfrm>
            <a:off x="457200" y="274638"/>
            <a:ext cx="8229600" cy="1143000"/>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 name="Google Shape;43;p51"/>
          <p:cNvSpPr txBox="1"/>
          <p:nvPr>
            <p:ph idx="1" type="body"/>
          </p:nvPr>
        </p:nvSpPr>
        <p:spPr>
          <a:xfrm>
            <a:off x="457200" y="1535113"/>
            <a:ext cx="4040188" cy="639762"/>
          </a:xfrm>
          <a:prstGeom prst="rect">
            <a:avLst/>
          </a:prstGeom>
          <a:noFill/>
          <a:ln>
            <a:noFill/>
          </a:ln>
        </p:spPr>
        <p:txBody>
          <a:bodyPr anchorCtr="0" anchor="b" bIns="46800" lIns="90000" spcFirstLastPara="1" rIns="90000" wrap="square" tIns="46800">
            <a:noAutofit/>
          </a:bodyPr>
          <a:lstStyle>
            <a:lvl1pPr indent="-228600" lvl="0" marL="457200" algn="l">
              <a:spcBef>
                <a:spcPts val="700"/>
              </a:spcBef>
              <a:spcAft>
                <a:spcPts val="0"/>
              </a:spcAft>
              <a:buSzPts val="1560"/>
              <a:buNone/>
              <a:defRPr b="1" sz="2400"/>
            </a:lvl1pPr>
            <a:lvl2pPr indent="-228600" lvl="1" marL="914400" algn="l">
              <a:spcBef>
                <a:spcPts val="600"/>
              </a:spcBef>
              <a:spcAft>
                <a:spcPts val="0"/>
              </a:spcAft>
              <a:buSzPts val="1600"/>
              <a:buNone/>
              <a:defRPr b="1" sz="2000"/>
            </a:lvl2pPr>
            <a:lvl3pPr indent="-228600" lvl="2" marL="1371600" algn="l">
              <a:spcBef>
                <a:spcPts val="550"/>
              </a:spcBef>
              <a:spcAft>
                <a:spcPts val="0"/>
              </a:spcAft>
              <a:buSzPts val="171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44" name="Google Shape;44;p51"/>
          <p:cNvSpPr txBox="1"/>
          <p:nvPr>
            <p:ph idx="2" type="body"/>
          </p:nvPr>
        </p:nvSpPr>
        <p:spPr>
          <a:xfrm>
            <a:off x="457200" y="2174875"/>
            <a:ext cx="4040188" cy="3951288"/>
          </a:xfrm>
          <a:prstGeom prst="rect">
            <a:avLst/>
          </a:prstGeom>
          <a:noFill/>
          <a:ln>
            <a:noFill/>
          </a:ln>
        </p:spPr>
        <p:txBody>
          <a:bodyPr anchorCtr="0" anchor="t" bIns="46800" lIns="90000" spcFirstLastPara="1" rIns="90000" wrap="square" tIns="46800">
            <a:noAutofit/>
          </a:bodyPr>
          <a:lstStyle>
            <a:lvl1pPr indent="-327660" lvl="0" marL="457200" algn="l">
              <a:spcBef>
                <a:spcPts val="700"/>
              </a:spcBef>
              <a:spcAft>
                <a:spcPts val="0"/>
              </a:spcAft>
              <a:buSzPts val="1560"/>
              <a:buChar char="▣"/>
              <a:defRPr sz="2400"/>
            </a:lvl1pPr>
            <a:lvl2pPr indent="-330200" lvl="1" marL="914400" algn="l">
              <a:spcBef>
                <a:spcPts val="600"/>
              </a:spcBef>
              <a:spcAft>
                <a:spcPts val="0"/>
              </a:spcAft>
              <a:buSzPts val="1600"/>
              <a:buChar char="◼"/>
              <a:defRPr sz="2000"/>
            </a:lvl2pPr>
            <a:lvl3pPr indent="-337185" lvl="2" marL="1371600" algn="l">
              <a:spcBef>
                <a:spcPts val="550"/>
              </a:spcBef>
              <a:spcAft>
                <a:spcPts val="0"/>
              </a:spcAft>
              <a:buSzPts val="1710"/>
              <a:buChar char="🢭"/>
              <a:defRPr sz="1800"/>
            </a:lvl3pPr>
            <a:lvl4pPr indent="-330200" lvl="3" marL="1828800" algn="l">
              <a:spcBef>
                <a:spcPts val="500"/>
              </a:spcBef>
              <a:spcAft>
                <a:spcPts val="0"/>
              </a:spcAft>
              <a:buSzPts val="1600"/>
              <a:buChar char="🢝"/>
              <a:defRPr sz="1600"/>
            </a:lvl4pPr>
            <a:lvl5pPr indent="-330200" lvl="4" marL="2286000" algn="l">
              <a:spcBef>
                <a:spcPts val="500"/>
              </a:spcBef>
              <a:spcAft>
                <a:spcPts val="0"/>
              </a:spcAft>
              <a:buSzPts val="1600"/>
              <a:buChar char="■"/>
              <a:defRPr sz="1600"/>
            </a:lvl5pPr>
            <a:lvl6pPr indent="-330200" lvl="5" marL="2743200" algn="l">
              <a:spcBef>
                <a:spcPts val="500"/>
              </a:spcBef>
              <a:spcAft>
                <a:spcPts val="0"/>
              </a:spcAft>
              <a:buSzPts val="1600"/>
              <a:buChar char="■"/>
              <a:defRPr sz="1600"/>
            </a:lvl6pPr>
            <a:lvl7pPr indent="-330200" lvl="6" marL="3200400" algn="l">
              <a:spcBef>
                <a:spcPts val="500"/>
              </a:spcBef>
              <a:spcAft>
                <a:spcPts val="0"/>
              </a:spcAft>
              <a:buSzPts val="1600"/>
              <a:buChar char="■"/>
              <a:defRPr sz="1600"/>
            </a:lvl7pPr>
            <a:lvl8pPr indent="-330200" lvl="7" marL="3657600" algn="l">
              <a:spcBef>
                <a:spcPts val="500"/>
              </a:spcBef>
              <a:spcAft>
                <a:spcPts val="0"/>
              </a:spcAft>
              <a:buSzPts val="1600"/>
              <a:buChar char="■"/>
              <a:defRPr sz="1600"/>
            </a:lvl8pPr>
            <a:lvl9pPr indent="-330200" lvl="8" marL="4114800" algn="l">
              <a:spcBef>
                <a:spcPts val="500"/>
              </a:spcBef>
              <a:spcAft>
                <a:spcPts val="0"/>
              </a:spcAft>
              <a:buSzPts val="1600"/>
              <a:buChar char="■"/>
              <a:defRPr sz="1600"/>
            </a:lvl9pPr>
          </a:lstStyle>
          <a:p/>
        </p:txBody>
      </p:sp>
      <p:sp>
        <p:nvSpPr>
          <p:cNvPr id="45" name="Google Shape;45;p51"/>
          <p:cNvSpPr txBox="1"/>
          <p:nvPr>
            <p:ph idx="3" type="body"/>
          </p:nvPr>
        </p:nvSpPr>
        <p:spPr>
          <a:xfrm>
            <a:off x="4645025" y="1535113"/>
            <a:ext cx="4041775" cy="639762"/>
          </a:xfrm>
          <a:prstGeom prst="rect">
            <a:avLst/>
          </a:prstGeom>
          <a:noFill/>
          <a:ln>
            <a:noFill/>
          </a:ln>
        </p:spPr>
        <p:txBody>
          <a:bodyPr anchorCtr="0" anchor="b" bIns="46800" lIns="90000" spcFirstLastPara="1" rIns="90000" wrap="square" tIns="46800">
            <a:noAutofit/>
          </a:bodyPr>
          <a:lstStyle>
            <a:lvl1pPr indent="-228600" lvl="0" marL="457200" algn="l">
              <a:spcBef>
                <a:spcPts val="700"/>
              </a:spcBef>
              <a:spcAft>
                <a:spcPts val="0"/>
              </a:spcAft>
              <a:buSzPts val="1560"/>
              <a:buNone/>
              <a:defRPr b="1" sz="2400"/>
            </a:lvl1pPr>
            <a:lvl2pPr indent="-228600" lvl="1" marL="914400" algn="l">
              <a:spcBef>
                <a:spcPts val="600"/>
              </a:spcBef>
              <a:spcAft>
                <a:spcPts val="0"/>
              </a:spcAft>
              <a:buSzPts val="1600"/>
              <a:buNone/>
              <a:defRPr b="1" sz="2000"/>
            </a:lvl2pPr>
            <a:lvl3pPr indent="-228600" lvl="2" marL="1371600" algn="l">
              <a:spcBef>
                <a:spcPts val="550"/>
              </a:spcBef>
              <a:spcAft>
                <a:spcPts val="0"/>
              </a:spcAft>
              <a:buSzPts val="171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46" name="Google Shape;46;p51"/>
          <p:cNvSpPr txBox="1"/>
          <p:nvPr>
            <p:ph idx="4" type="body"/>
          </p:nvPr>
        </p:nvSpPr>
        <p:spPr>
          <a:xfrm>
            <a:off x="4645025" y="2174875"/>
            <a:ext cx="4041775" cy="3951288"/>
          </a:xfrm>
          <a:prstGeom prst="rect">
            <a:avLst/>
          </a:prstGeom>
          <a:noFill/>
          <a:ln>
            <a:noFill/>
          </a:ln>
        </p:spPr>
        <p:txBody>
          <a:bodyPr anchorCtr="0" anchor="t" bIns="46800" lIns="90000" spcFirstLastPara="1" rIns="90000" wrap="square" tIns="46800">
            <a:noAutofit/>
          </a:bodyPr>
          <a:lstStyle>
            <a:lvl1pPr indent="-327660" lvl="0" marL="457200" algn="l">
              <a:spcBef>
                <a:spcPts val="700"/>
              </a:spcBef>
              <a:spcAft>
                <a:spcPts val="0"/>
              </a:spcAft>
              <a:buSzPts val="1560"/>
              <a:buChar char="▣"/>
              <a:defRPr sz="2400"/>
            </a:lvl1pPr>
            <a:lvl2pPr indent="-330200" lvl="1" marL="914400" algn="l">
              <a:spcBef>
                <a:spcPts val="600"/>
              </a:spcBef>
              <a:spcAft>
                <a:spcPts val="0"/>
              </a:spcAft>
              <a:buSzPts val="1600"/>
              <a:buChar char="◼"/>
              <a:defRPr sz="2000"/>
            </a:lvl2pPr>
            <a:lvl3pPr indent="-337185" lvl="2" marL="1371600" algn="l">
              <a:spcBef>
                <a:spcPts val="550"/>
              </a:spcBef>
              <a:spcAft>
                <a:spcPts val="0"/>
              </a:spcAft>
              <a:buSzPts val="1710"/>
              <a:buChar char="🢭"/>
              <a:defRPr sz="1800"/>
            </a:lvl3pPr>
            <a:lvl4pPr indent="-330200" lvl="3" marL="1828800" algn="l">
              <a:spcBef>
                <a:spcPts val="500"/>
              </a:spcBef>
              <a:spcAft>
                <a:spcPts val="0"/>
              </a:spcAft>
              <a:buSzPts val="1600"/>
              <a:buChar char="🢝"/>
              <a:defRPr sz="1600"/>
            </a:lvl4pPr>
            <a:lvl5pPr indent="-330200" lvl="4" marL="2286000" algn="l">
              <a:spcBef>
                <a:spcPts val="500"/>
              </a:spcBef>
              <a:spcAft>
                <a:spcPts val="0"/>
              </a:spcAft>
              <a:buSzPts val="1600"/>
              <a:buChar char="■"/>
              <a:defRPr sz="1600"/>
            </a:lvl5pPr>
            <a:lvl6pPr indent="-330200" lvl="5" marL="2743200" algn="l">
              <a:spcBef>
                <a:spcPts val="500"/>
              </a:spcBef>
              <a:spcAft>
                <a:spcPts val="0"/>
              </a:spcAft>
              <a:buSzPts val="1600"/>
              <a:buChar char="■"/>
              <a:defRPr sz="1600"/>
            </a:lvl6pPr>
            <a:lvl7pPr indent="-330200" lvl="6" marL="3200400" algn="l">
              <a:spcBef>
                <a:spcPts val="500"/>
              </a:spcBef>
              <a:spcAft>
                <a:spcPts val="0"/>
              </a:spcAft>
              <a:buSzPts val="1600"/>
              <a:buChar char="■"/>
              <a:defRPr sz="1600"/>
            </a:lvl7pPr>
            <a:lvl8pPr indent="-330200" lvl="7" marL="3657600" algn="l">
              <a:spcBef>
                <a:spcPts val="500"/>
              </a:spcBef>
              <a:spcAft>
                <a:spcPts val="0"/>
              </a:spcAft>
              <a:buSzPts val="1600"/>
              <a:buChar char="■"/>
              <a:defRPr sz="1600"/>
            </a:lvl8pPr>
            <a:lvl9pPr indent="-330200" lvl="8" marL="4114800" algn="l">
              <a:spcBef>
                <a:spcPts val="500"/>
              </a:spcBef>
              <a:spcAft>
                <a:spcPts val="0"/>
              </a:spcAft>
              <a:buSzPts val="1600"/>
              <a:buChar char="■"/>
              <a:defRPr sz="1600"/>
            </a:lvl9pPr>
          </a:lstStyle>
          <a:p/>
        </p:txBody>
      </p:sp>
      <p:sp>
        <p:nvSpPr>
          <p:cNvPr id="47" name="Google Shape;47;p51"/>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1"/>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52"/>
          <p:cNvSpPr txBox="1"/>
          <p:nvPr>
            <p:ph type="title"/>
          </p:nvPr>
        </p:nvSpPr>
        <p:spPr>
          <a:xfrm>
            <a:off x="457200" y="174625"/>
            <a:ext cx="8226425" cy="1341437"/>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 name="Google Shape;51;p52"/>
          <p:cNvSpPr txBox="1"/>
          <p:nvPr>
            <p:ph idx="1" type="body"/>
          </p:nvPr>
        </p:nvSpPr>
        <p:spPr>
          <a:xfrm>
            <a:off x="457200" y="1600200"/>
            <a:ext cx="4037013" cy="4705350"/>
          </a:xfrm>
          <a:prstGeom prst="rect">
            <a:avLst/>
          </a:prstGeom>
          <a:noFill/>
          <a:ln>
            <a:noFill/>
          </a:ln>
        </p:spPr>
        <p:txBody>
          <a:bodyPr anchorCtr="0" anchor="t" bIns="46800" lIns="90000" spcFirstLastPara="1" rIns="90000" wrap="square" tIns="46800">
            <a:noAutofit/>
          </a:bodyPr>
          <a:lstStyle>
            <a:lvl1pPr indent="-344170" lvl="0" marL="457200" algn="l">
              <a:spcBef>
                <a:spcPts val="700"/>
              </a:spcBef>
              <a:spcAft>
                <a:spcPts val="0"/>
              </a:spcAft>
              <a:buSzPts val="1820"/>
              <a:buChar char="▣"/>
              <a:defRPr sz="2800"/>
            </a:lvl1pPr>
            <a:lvl2pPr indent="-350519" lvl="1" marL="914400" algn="l">
              <a:spcBef>
                <a:spcPts val="600"/>
              </a:spcBef>
              <a:spcAft>
                <a:spcPts val="0"/>
              </a:spcAft>
              <a:buSzPts val="1920"/>
              <a:buChar char="◼"/>
              <a:defRPr sz="2400"/>
            </a:lvl2pPr>
            <a:lvl3pPr indent="-349250" lvl="2" marL="1371600" algn="l">
              <a:spcBef>
                <a:spcPts val="550"/>
              </a:spcBef>
              <a:spcAft>
                <a:spcPts val="0"/>
              </a:spcAft>
              <a:buSzPts val="1900"/>
              <a:buChar char="🢭"/>
              <a:defRPr sz="2000"/>
            </a:lvl3pPr>
            <a:lvl4pPr indent="-342900" lvl="3" marL="1828800" algn="l">
              <a:spcBef>
                <a:spcPts val="500"/>
              </a:spcBef>
              <a:spcAft>
                <a:spcPts val="0"/>
              </a:spcAft>
              <a:buSzPts val="1800"/>
              <a:buChar char="🢝"/>
              <a:defRPr sz="1800"/>
            </a:lvl4pPr>
            <a:lvl5pPr indent="-342900" lvl="4" marL="2286000" algn="l">
              <a:spcBef>
                <a:spcPts val="500"/>
              </a:spcBef>
              <a:spcAft>
                <a:spcPts val="0"/>
              </a:spcAft>
              <a:buSzPts val="1800"/>
              <a:buChar char="■"/>
              <a:defRPr sz="1800"/>
            </a:lvl5pPr>
            <a:lvl6pPr indent="-342900" lvl="5" marL="2743200" algn="l">
              <a:spcBef>
                <a:spcPts val="500"/>
              </a:spcBef>
              <a:spcAft>
                <a:spcPts val="0"/>
              </a:spcAft>
              <a:buSzPts val="1800"/>
              <a:buChar char="■"/>
              <a:defRPr sz="1800"/>
            </a:lvl6pPr>
            <a:lvl7pPr indent="-342900" lvl="6" marL="3200400" algn="l">
              <a:spcBef>
                <a:spcPts val="500"/>
              </a:spcBef>
              <a:spcAft>
                <a:spcPts val="0"/>
              </a:spcAft>
              <a:buSzPts val="1800"/>
              <a:buChar char="■"/>
              <a:defRPr sz="1800"/>
            </a:lvl7pPr>
            <a:lvl8pPr indent="-342900" lvl="7" marL="3657600" algn="l">
              <a:spcBef>
                <a:spcPts val="500"/>
              </a:spcBef>
              <a:spcAft>
                <a:spcPts val="0"/>
              </a:spcAft>
              <a:buSzPts val="1800"/>
              <a:buChar char="■"/>
              <a:defRPr sz="1800"/>
            </a:lvl8pPr>
            <a:lvl9pPr indent="-342900" lvl="8" marL="4114800" algn="l">
              <a:spcBef>
                <a:spcPts val="500"/>
              </a:spcBef>
              <a:spcAft>
                <a:spcPts val="0"/>
              </a:spcAft>
              <a:buSzPts val="1800"/>
              <a:buChar char="■"/>
              <a:defRPr sz="1800"/>
            </a:lvl9pPr>
          </a:lstStyle>
          <a:p/>
        </p:txBody>
      </p:sp>
      <p:sp>
        <p:nvSpPr>
          <p:cNvPr id="52" name="Google Shape;52;p52"/>
          <p:cNvSpPr txBox="1"/>
          <p:nvPr>
            <p:ph idx="2" type="body"/>
          </p:nvPr>
        </p:nvSpPr>
        <p:spPr>
          <a:xfrm>
            <a:off x="4646613" y="1600200"/>
            <a:ext cx="4037012" cy="4705350"/>
          </a:xfrm>
          <a:prstGeom prst="rect">
            <a:avLst/>
          </a:prstGeom>
          <a:noFill/>
          <a:ln>
            <a:noFill/>
          </a:ln>
        </p:spPr>
        <p:txBody>
          <a:bodyPr anchorCtr="0" anchor="t" bIns="46800" lIns="90000" spcFirstLastPara="1" rIns="90000" wrap="square" tIns="46800">
            <a:noAutofit/>
          </a:bodyPr>
          <a:lstStyle>
            <a:lvl1pPr indent="-344170" lvl="0" marL="457200" algn="l">
              <a:spcBef>
                <a:spcPts val="700"/>
              </a:spcBef>
              <a:spcAft>
                <a:spcPts val="0"/>
              </a:spcAft>
              <a:buSzPts val="1820"/>
              <a:buChar char="▣"/>
              <a:defRPr sz="2800"/>
            </a:lvl1pPr>
            <a:lvl2pPr indent="-350519" lvl="1" marL="914400" algn="l">
              <a:spcBef>
                <a:spcPts val="600"/>
              </a:spcBef>
              <a:spcAft>
                <a:spcPts val="0"/>
              </a:spcAft>
              <a:buSzPts val="1920"/>
              <a:buChar char="◼"/>
              <a:defRPr sz="2400"/>
            </a:lvl2pPr>
            <a:lvl3pPr indent="-349250" lvl="2" marL="1371600" algn="l">
              <a:spcBef>
                <a:spcPts val="550"/>
              </a:spcBef>
              <a:spcAft>
                <a:spcPts val="0"/>
              </a:spcAft>
              <a:buSzPts val="1900"/>
              <a:buChar char="🢭"/>
              <a:defRPr sz="2000"/>
            </a:lvl3pPr>
            <a:lvl4pPr indent="-342900" lvl="3" marL="1828800" algn="l">
              <a:spcBef>
                <a:spcPts val="500"/>
              </a:spcBef>
              <a:spcAft>
                <a:spcPts val="0"/>
              </a:spcAft>
              <a:buSzPts val="1800"/>
              <a:buChar char="🢝"/>
              <a:defRPr sz="1800"/>
            </a:lvl4pPr>
            <a:lvl5pPr indent="-342900" lvl="4" marL="2286000" algn="l">
              <a:spcBef>
                <a:spcPts val="500"/>
              </a:spcBef>
              <a:spcAft>
                <a:spcPts val="0"/>
              </a:spcAft>
              <a:buSzPts val="1800"/>
              <a:buChar char="■"/>
              <a:defRPr sz="1800"/>
            </a:lvl5pPr>
            <a:lvl6pPr indent="-342900" lvl="5" marL="2743200" algn="l">
              <a:spcBef>
                <a:spcPts val="500"/>
              </a:spcBef>
              <a:spcAft>
                <a:spcPts val="0"/>
              </a:spcAft>
              <a:buSzPts val="1800"/>
              <a:buChar char="■"/>
              <a:defRPr sz="1800"/>
            </a:lvl6pPr>
            <a:lvl7pPr indent="-342900" lvl="6" marL="3200400" algn="l">
              <a:spcBef>
                <a:spcPts val="500"/>
              </a:spcBef>
              <a:spcAft>
                <a:spcPts val="0"/>
              </a:spcAft>
              <a:buSzPts val="1800"/>
              <a:buChar char="■"/>
              <a:defRPr sz="1800"/>
            </a:lvl7pPr>
            <a:lvl8pPr indent="-342900" lvl="7" marL="3657600" algn="l">
              <a:spcBef>
                <a:spcPts val="500"/>
              </a:spcBef>
              <a:spcAft>
                <a:spcPts val="0"/>
              </a:spcAft>
              <a:buSzPts val="1800"/>
              <a:buChar char="■"/>
              <a:defRPr sz="1800"/>
            </a:lvl8pPr>
            <a:lvl9pPr indent="-342900" lvl="8" marL="4114800" algn="l">
              <a:spcBef>
                <a:spcPts val="500"/>
              </a:spcBef>
              <a:spcAft>
                <a:spcPts val="0"/>
              </a:spcAft>
              <a:buSzPts val="1800"/>
              <a:buChar char="■"/>
              <a:defRPr sz="1800"/>
            </a:lvl9pPr>
          </a:lstStyle>
          <a:p/>
        </p:txBody>
      </p:sp>
      <p:sp>
        <p:nvSpPr>
          <p:cNvPr id="53" name="Google Shape;53;p52"/>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2"/>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 name="Shape 55"/>
        <p:cNvGrpSpPr/>
        <p:nvPr/>
      </p:nvGrpSpPr>
      <p:grpSpPr>
        <a:xfrm>
          <a:off x="0" y="0"/>
          <a:ext cx="0" cy="0"/>
          <a:chOff x="0" y="0"/>
          <a:chExt cx="0" cy="0"/>
        </a:xfrm>
      </p:grpSpPr>
      <p:sp>
        <p:nvSpPr>
          <p:cNvPr id="56" name="Google Shape;56;p53"/>
          <p:cNvSpPr txBox="1"/>
          <p:nvPr>
            <p:ph type="title"/>
          </p:nvPr>
        </p:nvSpPr>
        <p:spPr>
          <a:xfrm>
            <a:off x="722313" y="4406900"/>
            <a:ext cx="7772400" cy="1362075"/>
          </a:xfrm>
          <a:prstGeom prst="rect">
            <a:avLst/>
          </a:prstGeom>
          <a:noFill/>
          <a:ln>
            <a:noFill/>
          </a:ln>
        </p:spPr>
        <p:txBody>
          <a:bodyPr anchorCtr="0" anchor="t" bIns="46800" lIns="90000" spcFirstLastPara="1" rIns="90000" wrap="square" tIns="468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 name="Google Shape;57;p53"/>
          <p:cNvSpPr txBox="1"/>
          <p:nvPr>
            <p:ph idx="1" type="body"/>
          </p:nvPr>
        </p:nvSpPr>
        <p:spPr>
          <a:xfrm>
            <a:off x="722313" y="2906713"/>
            <a:ext cx="7772400" cy="1500187"/>
          </a:xfrm>
          <a:prstGeom prst="rect">
            <a:avLst/>
          </a:prstGeom>
          <a:noFill/>
          <a:ln>
            <a:noFill/>
          </a:ln>
        </p:spPr>
        <p:txBody>
          <a:bodyPr anchorCtr="0" anchor="b" bIns="46800" lIns="90000" spcFirstLastPara="1" rIns="90000" wrap="square" tIns="46800">
            <a:noAutofit/>
          </a:bodyPr>
          <a:lstStyle>
            <a:lvl1pPr indent="-228600" lvl="0" marL="457200" algn="l">
              <a:spcBef>
                <a:spcPts val="700"/>
              </a:spcBef>
              <a:spcAft>
                <a:spcPts val="0"/>
              </a:spcAft>
              <a:buSzPts val="1300"/>
              <a:buNone/>
              <a:defRPr sz="2000"/>
            </a:lvl1pPr>
            <a:lvl2pPr indent="-228600" lvl="1" marL="914400" algn="l">
              <a:spcBef>
                <a:spcPts val="600"/>
              </a:spcBef>
              <a:spcAft>
                <a:spcPts val="0"/>
              </a:spcAft>
              <a:buSzPts val="1440"/>
              <a:buNone/>
              <a:defRPr sz="1800"/>
            </a:lvl2pPr>
            <a:lvl3pPr indent="-228600" lvl="2" marL="1371600" algn="l">
              <a:spcBef>
                <a:spcPts val="550"/>
              </a:spcBef>
              <a:spcAft>
                <a:spcPts val="0"/>
              </a:spcAft>
              <a:buSzPts val="1520"/>
              <a:buNone/>
              <a:defRPr sz="1600"/>
            </a:lvl3pPr>
            <a:lvl4pPr indent="-228600" lvl="3" marL="1828800" algn="l">
              <a:spcBef>
                <a:spcPts val="500"/>
              </a:spcBef>
              <a:spcAft>
                <a:spcPts val="0"/>
              </a:spcAft>
              <a:buSzPts val="1400"/>
              <a:buNone/>
              <a:defRPr sz="1400"/>
            </a:lvl4pPr>
            <a:lvl5pPr indent="-228600" lvl="4" marL="2286000" algn="l">
              <a:spcBef>
                <a:spcPts val="500"/>
              </a:spcBef>
              <a:spcAft>
                <a:spcPts val="0"/>
              </a:spcAft>
              <a:buSzPts val="1400"/>
              <a:buNone/>
              <a:defRPr sz="1400"/>
            </a:lvl5pPr>
            <a:lvl6pPr indent="-228600" lvl="5" marL="2743200" algn="l">
              <a:spcBef>
                <a:spcPts val="500"/>
              </a:spcBef>
              <a:spcAft>
                <a:spcPts val="0"/>
              </a:spcAft>
              <a:buSzPts val="1400"/>
              <a:buNone/>
              <a:defRPr sz="1400"/>
            </a:lvl6pPr>
            <a:lvl7pPr indent="-228600" lvl="6" marL="3200400" algn="l">
              <a:spcBef>
                <a:spcPts val="500"/>
              </a:spcBef>
              <a:spcAft>
                <a:spcPts val="0"/>
              </a:spcAft>
              <a:buSzPts val="1400"/>
              <a:buNone/>
              <a:defRPr sz="1400"/>
            </a:lvl7pPr>
            <a:lvl8pPr indent="-228600" lvl="7" marL="3657600" algn="l">
              <a:spcBef>
                <a:spcPts val="500"/>
              </a:spcBef>
              <a:spcAft>
                <a:spcPts val="0"/>
              </a:spcAft>
              <a:buSzPts val="1400"/>
              <a:buNone/>
              <a:defRPr sz="1400"/>
            </a:lvl8pPr>
            <a:lvl9pPr indent="-228600" lvl="8" marL="4114800" algn="l">
              <a:spcBef>
                <a:spcPts val="500"/>
              </a:spcBef>
              <a:spcAft>
                <a:spcPts val="0"/>
              </a:spcAft>
              <a:buSzPts val="1400"/>
              <a:buNone/>
              <a:defRPr sz="1400"/>
            </a:lvl9pPr>
          </a:lstStyle>
          <a:p/>
        </p:txBody>
      </p:sp>
      <p:sp>
        <p:nvSpPr>
          <p:cNvPr id="58" name="Google Shape;58;p53"/>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3"/>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 name="Shape 6"/>
        <p:cNvGrpSpPr/>
        <p:nvPr/>
      </p:nvGrpSpPr>
      <p:grpSpPr>
        <a:xfrm>
          <a:off x="0" y="0"/>
          <a:ext cx="0" cy="0"/>
          <a:chOff x="0" y="0"/>
          <a:chExt cx="0" cy="0"/>
        </a:xfrm>
      </p:grpSpPr>
      <p:sp>
        <p:nvSpPr>
          <p:cNvPr id="7" name="Google Shape;7;p44"/>
          <p:cNvSpPr txBox="1"/>
          <p:nvPr>
            <p:ph type="title"/>
          </p:nvPr>
        </p:nvSpPr>
        <p:spPr>
          <a:xfrm>
            <a:off x="457200" y="174625"/>
            <a:ext cx="8226425" cy="1341437"/>
          </a:xfrm>
          <a:prstGeom prst="rect">
            <a:avLst/>
          </a:prstGeom>
          <a:noFill/>
          <a:ln>
            <a:noFill/>
          </a:ln>
        </p:spPr>
        <p:txBody>
          <a:bodyPr anchorCtr="0" anchor="ctr" bIns="46800" lIns="90000" spcFirstLastPara="1" rIns="90000" wrap="square" tIns="46800">
            <a:noAutofit/>
          </a:bodyPr>
          <a:lstStyle>
            <a:lvl1pPr lvl="0" marR="0" rtl="0" algn="ctr">
              <a:spcBef>
                <a:spcPts val="0"/>
              </a:spcBef>
              <a:spcAft>
                <a:spcPts val="0"/>
              </a:spcAft>
              <a:buSzPts val="1400"/>
              <a:buNone/>
              <a:defRPr b="1" i="0" sz="4100" u="none" cap="none" strike="noStrike">
                <a:solidFill>
                  <a:srgbClr val="FFFFFF"/>
                </a:solidFill>
                <a:latin typeface="Lucida Sans"/>
                <a:ea typeface="Lucida Sans"/>
                <a:cs typeface="Lucida Sans"/>
                <a:sym typeface="Lucida Sans"/>
              </a:defRPr>
            </a:lvl1pPr>
            <a:lvl2pPr lvl="1" marR="0" rtl="0" algn="ctr">
              <a:spcBef>
                <a:spcPts val="0"/>
              </a:spcBef>
              <a:spcAft>
                <a:spcPts val="0"/>
              </a:spcAft>
              <a:buSzPts val="1400"/>
              <a:buNone/>
              <a:defRPr b="1" i="0" sz="4100" u="none" cap="none" strike="noStrike">
                <a:solidFill>
                  <a:srgbClr val="FFFFFF"/>
                </a:solidFill>
                <a:latin typeface="Lucida Sans"/>
                <a:ea typeface="Lucida Sans"/>
                <a:cs typeface="Lucida Sans"/>
                <a:sym typeface="Lucida Sans"/>
              </a:defRPr>
            </a:lvl2pPr>
            <a:lvl3pPr lvl="2" marR="0" rtl="0" algn="ctr">
              <a:spcBef>
                <a:spcPts val="0"/>
              </a:spcBef>
              <a:spcAft>
                <a:spcPts val="0"/>
              </a:spcAft>
              <a:buSzPts val="1400"/>
              <a:buNone/>
              <a:defRPr b="1" i="0" sz="4100" u="none" cap="none" strike="noStrike">
                <a:solidFill>
                  <a:srgbClr val="FFFFFF"/>
                </a:solidFill>
                <a:latin typeface="Lucida Sans"/>
                <a:ea typeface="Lucida Sans"/>
                <a:cs typeface="Lucida Sans"/>
                <a:sym typeface="Lucida Sans"/>
              </a:defRPr>
            </a:lvl3pPr>
            <a:lvl4pPr lvl="3" marR="0" rtl="0" algn="ctr">
              <a:spcBef>
                <a:spcPts val="0"/>
              </a:spcBef>
              <a:spcAft>
                <a:spcPts val="0"/>
              </a:spcAft>
              <a:buSzPts val="1400"/>
              <a:buNone/>
              <a:defRPr b="1" i="0" sz="4100" u="none" cap="none" strike="noStrike">
                <a:solidFill>
                  <a:srgbClr val="FFFFFF"/>
                </a:solidFill>
                <a:latin typeface="Lucida Sans"/>
                <a:ea typeface="Lucida Sans"/>
                <a:cs typeface="Lucida Sans"/>
                <a:sym typeface="Lucida Sans"/>
              </a:defRPr>
            </a:lvl4pPr>
            <a:lvl5pPr lvl="4" marR="0" rtl="0" algn="ctr">
              <a:spcBef>
                <a:spcPts val="0"/>
              </a:spcBef>
              <a:spcAft>
                <a:spcPts val="0"/>
              </a:spcAft>
              <a:buSzPts val="1400"/>
              <a:buNone/>
              <a:defRPr b="1" i="0" sz="4100" u="none" cap="none" strike="noStrike">
                <a:solidFill>
                  <a:srgbClr val="FFFFFF"/>
                </a:solidFill>
                <a:latin typeface="Lucida Sans"/>
                <a:ea typeface="Lucida Sans"/>
                <a:cs typeface="Lucida Sans"/>
                <a:sym typeface="Lucida Sans"/>
              </a:defRPr>
            </a:lvl5pPr>
            <a:lvl6pPr lvl="5" marR="0" rtl="0" algn="ctr">
              <a:spcBef>
                <a:spcPts val="0"/>
              </a:spcBef>
              <a:spcAft>
                <a:spcPts val="0"/>
              </a:spcAft>
              <a:buSzPts val="1400"/>
              <a:buNone/>
              <a:defRPr b="1" i="0" sz="4100" u="none" cap="none" strike="noStrike">
                <a:solidFill>
                  <a:srgbClr val="FFFFFF"/>
                </a:solidFill>
                <a:latin typeface="Lucida Sans"/>
                <a:ea typeface="Lucida Sans"/>
                <a:cs typeface="Lucida Sans"/>
                <a:sym typeface="Lucida Sans"/>
              </a:defRPr>
            </a:lvl6pPr>
            <a:lvl7pPr lvl="6" marR="0" rtl="0" algn="ctr">
              <a:spcBef>
                <a:spcPts val="0"/>
              </a:spcBef>
              <a:spcAft>
                <a:spcPts val="0"/>
              </a:spcAft>
              <a:buSzPts val="1400"/>
              <a:buNone/>
              <a:defRPr b="1" i="0" sz="4100" u="none" cap="none" strike="noStrike">
                <a:solidFill>
                  <a:srgbClr val="FFFFFF"/>
                </a:solidFill>
                <a:latin typeface="Lucida Sans"/>
                <a:ea typeface="Lucida Sans"/>
                <a:cs typeface="Lucida Sans"/>
                <a:sym typeface="Lucida Sans"/>
              </a:defRPr>
            </a:lvl7pPr>
            <a:lvl8pPr lvl="7" marR="0" rtl="0" algn="ctr">
              <a:spcBef>
                <a:spcPts val="0"/>
              </a:spcBef>
              <a:spcAft>
                <a:spcPts val="0"/>
              </a:spcAft>
              <a:buSzPts val="1400"/>
              <a:buNone/>
              <a:defRPr b="1" i="0" sz="4100" u="none" cap="none" strike="noStrike">
                <a:solidFill>
                  <a:srgbClr val="FFFFFF"/>
                </a:solidFill>
                <a:latin typeface="Lucida Sans"/>
                <a:ea typeface="Lucida Sans"/>
                <a:cs typeface="Lucida Sans"/>
                <a:sym typeface="Lucida Sans"/>
              </a:defRPr>
            </a:lvl8pPr>
            <a:lvl9pPr lvl="8" marR="0" rtl="0" algn="ctr">
              <a:spcBef>
                <a:spcPts val="0"/>
              </a:spcBef>
              <a:spcAft>
                <a:spcPts val="0"/>
              </a:spcAft>
              <a:buSzPts val="1400"/>
              <a:buNone/>
              <a:defRPr b="1" i="0" sz="4100" u="none" cap="none" strike="noStrike">
                <a:solidFill>
                  <a:srgbClr val="FFFFFF"/>
                </a:solidFill>
                <a:latin typeface="Lucida Sans"/>
                <a:ea typeface="Lucida Sans"/>
                <a:cs typeface="Lucida Sans"/>
                <a:sym typeface="Lucida Sans"/>
              </a:defRPr>
            </a:lvl9pPr>
          </a:lstStyle>
          <a:p/>
        </p:txBody>
      </p:sp>
      <p:sp>
        <p:nvSpPr>
          <p:cNvPr id="8" name="Google Shape;8;p44"/>
          <p:cNvSpPr txBox="1"/>
          <p:nvPr>
            <p:ph idx="1" type="body"/>
          </p:nvPr>
        </p:nvSpPr>
        <p:spPr>
          <a:xfrm>
            <a:off x="457200" y="1600200"/>
            <a:ext cx="8226425" cy="4705350"/>
          </a:xfrm>
          <a:prstGeom prst="rect">
            <a:avLst/>
          </a:prstGeom>
          <a:noFill/>
          <a:ln>
            <a:noFill/>
          </a:ln>
        </p:spPr>
        <p:txBody>
          <a:bodyPr anchorCtr="0" anchor="t" bIns="46800" lIns="90000" spcFirstLastPara="1" rIns="90000" wrap="square" tIns="46800">
            <a:noAutofit/>
          </a:bodyPr>
          <a:lstStyle>
            <a:lvl1pPr indent="-344170" lvl="0" marL="457200" marR="0" rtl="0" algn="l">
              <a:spcBef>
                <a:spcPts val="700"/>
              </a:spcBef>
              <a:spcAft>
                <a:spcPts val="0"/>
              </a:spcAft>
              <a:buClr>
                <a:srgbClr val="F9F9F9"/>
              </a:buClr>
              <a:buSzPts val="1820"/>
              <a:buFont typeface="Noto Sans Symbols"/>
              <a:buChar char="▣"/>
              <a:defRPr b="0" i="0" sz="2800" u="none" cap="none" strike="noStrike">
                <a:solidFill>
                  <a:srgbClr val="FFFFFF"/>
                </a:solidFill>
                <a:latin typeface="Book Antiqua"/>
                <a:ea typeface="Book Antiqua"/>
                <a:cs typeface="Book Antiqua"/>
                <a:sym typeface="Book Antiqua"/>
              </a:defRPr>
            </a:lvl1pPr>
            <a:lvl2pPr indent="-350519" lvl="1" marL="914400" marR="0" rtl="0" algn="l">
              <a:spcBef>
                <a:spcPts val="600"/>
              </a:spcBef>
              <a:spcAft>
                <a:spcPts val="0"/>
              </a:spcAft>
              <a:buClr>
                <a:srgbClr val="FFFFFF"/>
              </a:buClr>
              <a:buSzPts val="1920"/>
              <a:buFont typeface="Noto Sans Symbols"/>
              <a:buChar char="◼"/>
              <a:defRPr b="0" i="0" sz="2400" u="none" cap="none" strike="noStrike">
                <a:solidFill>
                  <a:srgbClr val="FFFFFF"/>
                </a:solidFill>
                <a:latin typeface="Book Antiqua"/>
                <a:ea typeface="Book Antiqua"/>
                <a:cs typeface="Book Antiqua"/>
                <a:sym typeface="Book Antiqua"/>
              </a:defRPr>
            </a:lvl2pPr>
            <a:lvl3pPr indent="-361314" lvl="2" marL="1371600" marR="0" rtl="0" algn="l">
              <a:spcBef>
                <a:spcPts val="550"/>
              </a:spcBef>
              <a:spcAft>
                <a:spcPts val="0"/>
              </a:spcAft>
              <a:buClr>
                <a:srgbClr val="FFFFFF"/>
              </a:buClr>
              <a:buSzPts val="2090"/>
              <a:buFont typeface="Noto Sans Symbols"/>
              <a:buChar char="🢭"/>
              <a:defRPr b="0" i="0" sz="2200" u="none" cap="none" strike="noStrike">
                <a:solidFill>
                  <a:srgbClr val="FFFFFF"/>
                </a:solidFill>
                <a:latin typeface="Book Antiqua"/>
                <a:ea typeface="Book Antiqua"/>
                <a:cs typeface="Book Antiqua"/>
                <a:sym typeface="Book Antiqua"/>
              </a:defRPr>
            </a:lvl3pPr>
            <a:lvl4pPr indent="-355600" lvl="3" marL="1828800" marR="0" rtl="0" algn="l">
              <a:spcBef>
                <a:spcPts val="500"/>
              </a:spcBef>
              <a:spcAft>
                <a:spcPts val="0"/>
              </a:spcAft>
              <a:buClr>
                <a:srgbClr val="FFFFFF"/>
              </a:buClr>
              <a:buSzPts val="2000"/>
              <a:buFont typeface="Noto Sans Symbols"/>
              <a:buChar char="🢝"/>
              <a:defRPr b="0" i="0" sz="2000" u="none" cap="none" strike="noStrike">
                <a:solidFill>
                  <a:srgbClr val="FFFFFF"/>
                </a:solidFill>
                <a:latin typeface="Book Antiqua"/>
                <a:ea typeface="Book Antiqua"/>
                <a:cs typeface="Book Antiqua"/>
                <a:sym typeface="Book Antiqua"/>
              </a:defRPr>
            </a:lvl4pPr>
            <a:lvl5pPr indent="-355600" lvl="4" marL="2286000" marR="0" rtl="0" algn="l">
              <a:spcBef>
                <a:spcPts val="500"/>
              </a:spcBef>
              <a:spcAft>
                <a:spcPts val="0"/>
              </a:spcAft>
              <a:buClr>
                <a:srgbClr val="FFFFFF"/>
              </a:buClr>
              <a:buSzPts val="2000"/>
              <a:buFont typeface="Noto Sans Symbols"/>
              <a:buChar char="■"/>
              <a:defRPr b="0" i="0" sz="2000" u="none" cap="none" strike="noStrike">
                <a:solidFill>
                  <a:srgbClr val="FFFFFF"/>
                </a:solidFill>
                <a:latin typeface="Book Antiqua"/>
                <a:ea typeface="Book Antiqua"/>
                <a:cs typeface="Book Antiqua"/>
                <a:sym typeface="Book Antiqua"/>
              </a:defRPr>
            </a:lvl5pPr>
            <a:lvl6pPr indent="-355600" lvl="5" marL="2743200" marR="0" rtl="0" algn="l">
              <a:spcBef>
                <a:spcPts val="500"/>
              </a:spcBef>
              <a:spcAft>
                <a:spcPts val="0"/>
              </a:spcAft>
              <a:buClr>
                <a:srgbClr val="FFFFFF"/>
              </a:buClr>
              <a:buSzPts val="2000"/>
              <a:buFont typeface="Noto Sans Symbols"/>
              <a:buChar char="■"/>
              <a:defRPr b="0" i="0" sz="2000" u="none" cap="none" strike="noStrike">
                <a:solidFill>
                  <a:srgbClr val="FFFFFF"/>
                </a:solidFill>
                <a:latin typeface="Book Antiqua"/>
                <a:ea typeface="Book Antiqua"/>
                <a:cs typeface="Book Antiqua"/>
                <a:sym typeface="Book Antiqua"/>
              </a:defRPr>
            </a:lvl6pPr>
            <a:lvl7pPr indent="-355600" lvl="6" marL="3200400" marR="0" rtl="0" algn="l">
              <a:spcBef>
                <a:spcPts val="500"/>
              </a:spcBef>
              <a:spcAft>
                <a:spcPts val="0"/>
              </a:spcAft>
              <a:buClr>
                <a:srgbClr val="FFFFFF"/>
              </a:buClr>
              <a:buSzPts val="2000"/>
              <a:buFont typeface="Noto Sans Symbols"/>
              <a:buChar char="■"/>
              <a:defRPr b="0" i="0" sz="2000" u="none" cap="none" strike="noStrike">
                <a:solidFill>
                  <a:srgbClr val="FFFFFF"/>
                </a:solidFill>
                <a:latin typeface="Book Antiqua"/>
                <a:ea typeface="Book Antiqua"/>
                <a:cs typeface="Book Antiqua"/>
                <a:sym typeface="Book Antiqua"/>
              </a:defRPr>
            </a:lvl7pPr>
            <a:lvl8pPr indent="-355600" lvl="7" marL="3657600" marR="0" rtl="0" algn="l">
              <a:spcBef>
                <a:spcPts val="500"/>
              </a:spcBef>
              <a:spcAft>
                <a:spcPts val="0"/>
              </a:spcAft>
              <a:buClr>
                <a:srgbClr val="FFFFFF"/>
              </a:buClr>
              <a:buSzPts val="2000"/>
              <a:buFont typeface="Noto Sans Symbols"/>
              <a:buChar char="■"/>
              <a:defRPr b="0" i="0" sz="2000" u="none" cap="none" strike="noStrike">
                <a:solidFill>
                  <a:srgbClr val="FFFFFF"/>
                </a:solidFill>
                <a:latin typeface="Book Antiqua"/>
                <a:ea typeface="Book Antiqua"/>
                <a:cs typeface="Book Antiqua"/>
                <a:sym typeface="Book Antiqua"/>
              </a:defRPr>
            </a:lvl8pPr>
            <a:lvl9pPr indent="-355600" lvl="8" marL="4114800" marR="0" rtl="0" algn="l">
              <a:spcBef>
                <a:spcPts val="500"/>
              </a:spcBef>
              <a:spcAft>
                <a:spcPts val="0"/>
              </a:spcAft>
              <a:buClr>
                <a:srgbClr val="FFFFFF"/>
              </a:buClr>
              <a:buSzPts val="2000"/>
              <a:buFont typeface="Noto Sans Symbols"/>
              <a:buChar char="■"/>
              <a:defRPr b="0" i="0" sz="2000" u="none" cap="none" strike="noStrike">
                <a:solidFill>
                  <a:srgbClr val="FFFFFF"/>
                </a:solidFill>
                <a:latin typeface="Book Antiqua"/>
                <a:ea typeface="Book Antiqua"/>
                <a:cs typeface="Book Antiqua"/>
                <a:sym typeface="Book Antiqua"/>
              </a:defRPr>
            </a:lvl9pPr>
          </a:lstStyle>
          <a:p/>
        </p:txBody>
      </p:sp>
      <p:sp>
        <p:nvSpPr>
          <p:cNvPr id="9" name="Google Shape;9;p44"/>
          <p:cNvSpPr txBox="1"/>
          <p:nvPr>
            <p:ph idx="10" type="dt"/>
          </p:nvPr>
        </p:nvSpPr>
        <p:spPr>
          <a:xfrm>
            <a:off x="457200" y="6416675"/>
            <a:ext cx="2130425" cy="361950"/>
          </a:xfrm>
          <a:prstGeom prst="rect">
            <a:avLst/>
          </a:prstGeom>
          <a:noFill/>
          <a:ln>
            <a:noFill/>
          </a:ln>
        </p:spPr>
        <p:txBody>
          <a:bodyPr anchorCtr="0" anchor="b" bIns="46800" lIns="90000" spcFirstLastPara="1" rIns="90000" wrap="square" tIns="46800">
            <a:noAutofit/>
          </a:bodyPr>
          <a:lstStyle>
            <a:lvl1pPr lvl="0" marR="0" rtl="0" algn="l">
              <a:lnSpc>
                <a:spcPct val="100000"/>
              </a:lnSpc>
              <a:spcBef>
                <a:spcPts val="0"/>
              </a:spcBef>
              <a:spcAft>
                <a:spcPts val="0"/>
              </a:spcAft>
              <a:buSzPts val="1400"/>
              <a:buNone/>
              <a:defRPr b="0" i="0" sz="1800" u="non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 name="Google Shape;10;p44"/>
          <p:cNvSpPr txBox="1"/>
          <p:nvPr/>
        </p:nvSpPr>
        <p:spPr>
          <a:xfrm>
            <a:off x="3124200" y="6321425"/>
            <a:ext cx="2895600" cy="46037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sp>
        <p:nvSpPr>
          <p:cNvPr id="11" name="Google Shape;11;p44"/>
          <p:cNvSpPr txBox="1"/>
          <p:nvPr>
            <p:ph idx="12" type="sldNum"/>
          </p:nvPr>
        </p:nvSpPr>
        <p:spPr>
          <a:xfrm>
            <a:off x="7924800" y="6416675"/>
            <a:ext cx="758825" cy="361950"/>
          </a:xfrm>
          <a:prstGeom prst="rect">
            <a:avLst/>
          </a:prstGeom>
          <a:noFill/>
          <a:ln>
            <a:noFill/>
          </a:ln>
        </p:spPr>
        <p:txBody>
          <a:bodyPr anchorCtr="0" anchor="b" bIns="46800" lIns="0" spcFirstLastPara="1" rIns="0" wrap="square" tIns="46800">
            <a:noAutofit/>
          </a:bodyPr>
          <a:lstStyle>
            <a:lvl1pPr indent="0" lvl="0" marL="0" marR="0" rtl="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1pPr>
            <a:lvl2pPr indent="0" lvl="1" marL="0" marR="0" rtl="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2pPr>
            <a:lvl3pPr indent="0" lvl="2" marL="0" marR="0" rtl="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3pPr>
            <a:lvl4pPr indent="0" lvl="3" marL="0" marR="0" rtl="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4pPr>
            <a:lvl5pPr indent="0" lvl="4" marL="0" marR="0" rtl="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5pPr>
            <a:lvl6pPr indent="0" lvl="5" marL="0" marR="0" rtl="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6pPr>
            <a:lvl7pPr indent="0" lvl="6" marL="0" marR="0" rtl="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7pPr>
            <a:lvl8pPr indent="0" lvl="7" marL="0" marR="0" rtl="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8pPr>
            <a:lvl9pPr indent="0" lvl="8" marL="0" marR="0" rtl="0" algn="r">
              <a:lnSpc>
                <a:spcPct val="100000"/>
              </a:lnSpc>
              <a:spcBef>
                <a:spcPts val="0"/>
              </a:spcBef>
              <a:spcAft>
                <a:spcPts val="0"/>
              </a:spcAft>
              <a:buClr>
                <a:srgbClr val="BCBCBC"/>
              </a:buClr>
              <a:buSzPts val="1200"/>
              <a:buFont typeface="Book Antiqua"/>
              <a:buNone/>
              <a:defRPr b="0" i="0" sz="1200" u="none">
                <a:solidFill>
                  <a:srgbClr val="BCBCBC"/>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9.jp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6.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34.jpg"/><Relationship Id="rId5" Type="http://schemas.openxmlformats.org/officeDocument/2006/relationships/image" Target="../media/image19.jpg"/><Relationship Id="rId6"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image" Target="../media/image42.jpg"/><Relationship Id="rId5" Type="http://schemas.openxmlformats.org/officeDocument/2006/relationships/image" Target="../media/image31.jpg"/><Relationship Id="rId6" Type="http://schemas.openxmlformats.org/officeDocument/2006/relationships/image" Target="../media/image25.jpg"/><Relationship Id="rId7" Type="http://schemas.openxmlformats.org/officeDocument/2006/relationships/image" Target="../media/image27.jpg"/><Relationship Id="rId8" Type="http://schemas.openxmlformats.org/officeDocument/2006/relationships/image" Target="../media/image8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32.jpg"/><Relationship Id="rId5" Type="http://schemas.openxmlformats.org/officeDocument/2006/relationships/image" Target="../media/image7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image" Target="../media/image28.png"/><Relationship Id="rId5"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45.jpg"/><Relationship Id="rId5"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jp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66.jpg"/><Relationship Id="rId5" Type="http://schemas.openxmlformats.org/officeDocument/2006/relationships/image" Target="../media/image52.jpg"/><Relationship Id="rId6"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7.jp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8.jpg"/><Relationship Id="rId4" Type="http://schemas.openxmlformats.org/officeDocument/2006/relationships/image" Target="../media/image23.png"/><Relationship Id="rId9" Type="http://schemas.openxmlformats.org/officeDocument/2006/relationships/image" Target="../media/image50.jpg"/><Relationship Id="rId5" Type="http://schemas.openxmlformats.org/officeDocument/2006/relationships/image" Target="../media/image63.jpg"/><Relationship Id="rId6" Type="http://schemas.openxmlformats.org/officeDocument/2006/relationships/image" Target="../media/image55.jpg"/><Relationship Id="rId7" Type="http://schemas.openxmlformats.org/officeDocument/2006/relationships/image" Target="../media/image56.png"/><Relationship Id="rId8"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59.jpg"/><Relationship Id="rId5" Type="http://schemas.openxmlformats.org/officeDocument/2006/relationships/image" Target="../media/image53.jpg"/><Relationship Id="rId6" Type="http://schemas.openxmlformats.org/officeDocument/2006/relationships/image" Target="../media/image58.png"/><Relationship Id="rId7"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3.jpg"/><Relationship Id="rId4" Type="http://schemas.openxmlformats.org/officeDocument/2006/relationships/image" Target="../media/image61.jpg"/><Relationship Id="rId5" Type="http://schemas.openxmlformats.org/officeDocument/2006/relationships/image" Target="../media/image6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4.jpg"/><Relationship Id="rId4" Type="http://schemas.openxmlformats.org/officeDocument/2006/relationships/image" Target="../media/image69.jpg"/><Relationship Id="rId5" Type="http://schemas.openxmlformats.org/officeDocument/2006/relationships/image" Target="../media/image7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0.jpg"/><Relationship Id="rId4" Type="http://schemas.openxmlformats.org/officeDocument/2006/relationships/image" Target="../media/image7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1.jpg"/><Relationship Id="rId4" Type="http://schemas.openxmlformats.org/officeDocument/2006/relationships/image" Target="../media/image78.jpg"/><Relationship Id="rId5" Type="http://schemas.openxmlformats.org/officeDocument/2006/relationships/image" Target="../media/image8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grpSp>
        <p:nvGrpSpPr>
          <p:cNvPr id="75" name="Google Shape;75;p1"/>
          <p:cNvGrpSpPr/>
          <p:nvPr/>
        </p:nvGrpSpPr>
        <p:grpSpPr>
          <a:xfrm>
            <a:off x="414337" y="1365250"/>
            <a:ext cx="8242299" cy="2054224"/>
            <a:chOff x="261" y="860"/>
            <a:chExt cx="5192" cy="1294"/>
          </a:xfrm>
        </p:grpSpPr>
        <p:pic>
          <p:nvPicPr>
            <p:cNvPr id="76" name="Google Shape;76;p1"/>
            <p:cNvPicPr preferRelativeResize="0"/>
            <p:nvPr/>
          </p:nvPicPr>
          <p:blipFill rotWithShape="1">
            <a:blip r:embed="rId3">
              <a:alphaModFix/>
            </a:blip>
            <a:srcRect b="0" l="0" r="0" t="0"/>
            <a:stretch/>
          </p:blipFill>
          <p:spPr>
            <a:xfrm>
              <a:off x="261" y="860"/>
              <a:ext cx="5192" cy="1294"/>
            </a:xfrm>
            <a:prstGeom prst="rect">
              <a:avLst/>
            </a:prstGeom>
            <a:noFill/>
            <a:ln>
              <a:noFill/>
            </a:ln>
          </p:spPr>
        </p:pic>
        <p:sp>
          <p:nvSpPr>
            <p:cNvPr id="77" name="Google Shape;77;p1"/>
            <p:cNvSpPr txBox="1"/>
            <p:nvPr/>
          </p:nvSpPr>
          <p:spPr>
            <a:xfrm>
              <a:off x="261" y="860"/>
              <a:ext cx="5192" cy="129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sp>
        <p:nvSpPr>
          <p:cNvPr id="78" name="Google Shape;78;p1"/>
          <p:cNvSpPr txBox="1"/>
          <p:nvPr/>
        </p:nvSpPr>
        <p:spPr>
          <a:xfrm>
            <a:off x="1371600" y="3332162"/>
            <a:ext cx="6400800" cy="1752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Book Antiqua"/>
              <a:buNone/>
            </a:pPr>
            <a:r>
              <a:rPr b="0" i="0" lang="en-US" sz="2800" u="none">
                <a:solidFill>
                  <a:schemeClr val="dk1"/>
                </a:solidFill>
                <a:latin typeface="Book Antiqua"/>
                <a:ea typeface="Book Antiqua"/>
                <a:cs typeface="Book Antiqua"/>
                <a:sym typeface="Book Antiqua"/>
              </a:rPr>
              <a:t>Etiquette and Dress Codes</a:t>
            </a:r>
            <a:endParaRPr/>
          </a:p>
        </p:txBody>
      </p:sp>
    </p:spTree>
  </p:cSld>
  <p:clrMapOvr>
    <a:masterClrMapping/>
  </p:clrMapOvr>
  <p:transition spd="slow">
    <p:wheel spokes="2"/>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9"/>
          <p:cNvPicPr preferRelativeResize="0"/>
          <p:nvPr/>
        </p:nvPicPr>
        <p:blipFill rotWithShape="1">
          <a:blip r:embed="rId3">
            <a:alphaModFix/>
          </a:blip>
          <a:srcRect b="25555" l="16419" r="24319" t="32223"/>
          <a:stretch/>
        </p:blipFill>
        <p:spPr>
          <a:xfrm>
            <a:off x="6324600" y="1609725"/>
            <a:ext cx="2819400" cy="3571875"/>
          </a:xfrm>
          <a:prstGeom prst="rect">
            <a:avLst/>
          </a:prstGeom>
          <a:noFill/>
          <a:ln>
            <a:noFill/>
          </a:ln>
        </p:spPr>
      </p:pic>
      <p:pic>
        <p:nvPicPr>
          <p:cNvPr id="147" name="Google Shape;147;p9"/>
          <p:cNvPicPr preferRelativeResize="0"/>
          <p:nvPr/>
        </p:nvPicPr>
        <p:blipFill rotWithShape="1">
          <a:blip r:embed="rId4">
            <a:alphaModFix/>
          </a:blip>
          <a:srcRect b="0" l="0" r="0" t="0"/>
          <a:stretch/>
        </p:blipFill>
        <p:spPr>
          <a:xfrm>
            <a:off x="0" y="1295400"/>
            <a:ext cx="6400800" cy="426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B19C"/>
            </a:gs>
            <a:gs pos="100000">
              <a:srgbClr val="663012"/>
            </a:gs>
          </a:gsLst>
          <a:lin ang="5400000" scaled="0"/>
        </a:gradFill>
      </p:bgPr>
    </p:bg>
    <p:spTree>
      <p:nvGrpSpPr>
        <p:cNvPr id="152" name="Shape 152"/>
        <p:cNvGrpSpPr/>
        <p:nvPr/>
      </p:nvGrpSpPr>
      <p:grpSpPr>
        <a:xfrm>
          <a:off x="0" y="0"/>
          <a:ext cx="0" cy="0"/>
          <a:chOff x="0" y="0"/>
          <a:chExt cx="0" cy="0"/>
        </a:xfrm>
      </p:grpSpPr>
      <p:sp>
        <p:nvSpPr>
          <p:cNvPr id="153" name="Google Shape;153;p10"/>
          <p:cNvSpPr txBox="1"/>
          <p:nvPr/>
        </p:nvSpPr>
        <p:spPr>
          <a:xfrm>
            <a:off x="0" y="838200"/>
            <a:ext cx="8991600" cy="3352800"/>
          </a:xfrm>
          <a:prstGeom prst="rect">
            <a:avLst/>
          </a:prstGeom>
          <a:noFill/>
          <a:ln>
            <a:noFill/>
          </a:ln>
        </p:spPr>
        <p:txBody>
          <a:bodyPr anchorCtr="0" anchor="t" bIns="45700" lIns="91425" spcFirstLastPara="1" rIns="91425" wrap="square" tIns="45700">
            <a:noAutofit/>
          </a:bodyPr>
          <a:lstStyle/>
          <a:p>
            <a:pPr indent="-407987" lvl="0" marL="544512" marR="0" rtl="0" algn="l">
              <a:lnSpc>
                <a:spcPct val="100000"/>
              </a:lnSpc>
              <a:spcBef>
                <a:spcPts val="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DIRTY DANCING (grinding or freaking)‏</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Keep your feet on the floor</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moshing (pushing &amp; shoving)‏</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being lifted onto shoulders or carried around</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Conga Lines</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Be respectful when Instructors correct you</a:t>
            </a:r>
            <a:endParaRPr/>
          </a:p>
          <a:p>
            <a:pPr indent="-407987" lvl="0" marL="544512" marR="0" rtl="0" algn="l">
              <a:lnSpc>
                <a:spcPct val="100000"/>
              </a:lnSpc>
              <a:spcBef>
                <a:spcPts val="700"/>
              </a:spcBef>
              <a:spcAft>
                <a:spcPts val="0"/>
              </a:spcAft>
              <a:buClr>
                <a:schemeClr val="lt1"/>
              </a:buClr>
              <a:buSzPts val="2800"/>
              <a:buFont typeface="Arial"/>
              <a:buNone/>
            </a:pPr>
            <a:r>
              <a:t/>
            </a:r>
            <a:endParaRPr b="0" i="0" sz="2800" u="none">
              <a:solidFill>
                <a:srgbClr val="FFFFFF"/>
              </a:solidFill>
              <a:latin typeface="Book Antiqua"/>
              <a:ea typeface="Book Antiqua"/>
              <a:cs typeface="Book Antiqua"/>
              <a:sym typeface="Book Antiqua"/>
            </a:endParaRPr>
          </a:p>
          <a:p>
            <a:pPr indent="0" lvl="0" marL="0" marR="0" rtl="0" algn="l">
              <a:lnSpc>
                <a:spcPct val="100000"/>
              </a:lnSpc>
              <a:spcBef>
                <a:spcPts val="0"/>
              </a:spcBef>
              <a:spcAft>
                <a:spcPts val="0"/>
              </a:spcAft>
              <a:buNone/>
            </a:pPr>
            <a:r>
              <a:t/>
            </a:r>
            <a:endParaRPr b="0" i="0" sz="2800" u="none">
              <a:solidFill>
                <a:srgbClr val="FFFFFF"/>
              </a:solidFill>
              <a:latin typeface="Book Antiqua"/>
              <a:ea typeface="Book Antiqua"/>
              <a:cs typeface="Book Antiqua"/>
              <a:sym typeface="Book Antiqua"/>
            </a:endParaRPr>
          </a:p>
        </p:txBody>
      </p:sp>
      <p:pic>
        <p:nvPicPr>
          <p:cNvPr id="154" name="Google Shape;154;p10"/>
          <p:cNvPicPr preferRelativeResize="0"/>
          <p:nvPr/>
        </p:nvPicPr>
        <p:blipFill rotWithShape="1">
          <a:blip r:embed="rId3">
            <a:alphaModFix/>
          </a:blip>
          <a:srcRect b="0" l="0" r="0" t="0"/>
          <a:stretch/>
        </p:blipFill>
        <p:spPr>
          <a:xfrm>
            <a:off x="457200" y="3943350"/>
            <a:ext cx="3683000" cy="2533650"/>
          </a:xfrm>
          <a:prstGeom prst="rect">
            <a:avLst/>
          </a:prstGeom>
          <a:noFill/>
          <a:ln>
            <a:noFill/>
          </a:ln>
        </p:spPr>
      </p:pic>
      <p:pic>
        <p:nvPicPr>
          <p:cNvPr id="155" name="Google Shape;155;p10"/>
          <p:cNvPicPr preferRelativeResize="0"/>
          <p:nvPr/>
        </p:nvPicPr>
        <p:blipFill rotWithShape="1">
          <a:blip r:embed="rId4">
            <a:alphaModFix/>
          </a:blip>
          <a:srcRect b="0" l="0" r="0" t="0"/>
          <a:stretch/>
        </p:blipFill>
        <p:spPr>
          <a:xfrm>
            <a:off x="4800600" y="3886200"/>
            <a:ext cx="3743325" cy="2565400"/>
          </a:xfrm>
          <a:prstGeom prst="rect">
            <a:avLst/>
          </a:prstGeom>
          <a:noFill/>
          <a:ln>
            <a:noFill/>
          </a:ln>
        </p:spPr>
      </p:pic>
      <p:sp>
        <p:nvSpPr>
          <p:cNvPr id="156" name="Google Shape;156;p10"/>
          <p:cNvSpPr txBox="1"/>
          <p:nvPr/>
        </p:nvSpPr>
        <p:spPr>
          <a:xfrm>
            <a:off x="-914400" y="0"/>
            <a:ext cx="8242300" cy="1130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nvGrpSpPr>
          <p:cNvPr id="157" name="Google Shape;157;p10"/>
          <p:cNvGrpSpPr/>
          <p:nvPr/>
        </p:nvGrpSpPr>
        <p:grpSpPr>
          <a:xfrm>
            <a:off x="450850" y="12700"/>
            <a:ext cx="8242299" cy="1130299"/>
            <a:chOff x="284" y="8"/>
            <a:chExt cx="5192" cy="712"/>
          </a:xfrm>
        </p:grpSpPr>
        <p:pic>
          <p:nvPicPr>
            <p:cNvPr id="158" name="Google Shape;158;p10"/>
            <p:cNvPicPr preferRelativeResize="0"/>
            <p:nvPr/>
          </p:nvPicPr>
          <p:blipFill rotWithShape="1">
            <a:blip r:embed="rId5">
              <a:alphaModFix/>
            </a:blip>
            <a:srcRect b="0" l="0" r="0" t="0"/>
            <a:stretch/>
          </p:blipFill>
          <p:spPr>
            <a:xfrm>
              <a:off x="284" y="8"/>
              <a:ext cx="5192" cy="712"/>
            </a:xfrm>
            <a:prstGeom prst="rect">
              <a:avLst/>
            </a:prstGeom>
            <a:noFill/>
            <a:ln>
              <a:noFill/>
            </a:ln>
          </p:spPr>
        </p:pic>
        <p:sp>
          <p:nvSpPr>
            <p:cNvPr id="159" name="Google Shape;159;p10"/>
            <p:cNvSpPr txBox="1"/>
            <p:nvPr/>
          </p:nvSpPr>
          <p:spPr>
            <a:xfrm>
              <a:off x="284" y="8"/>
              <a:ext cx="5192" cy="71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grpSp>
        <p:nvGrpSpPr>
          <p:cNvPr id="165" name="Google Shape;165;p11"/>
          <p:cNvGrpSpPr/>
          <p:nvPr/>
        </p:nvGrpSpPr>
        <p:grpSpPr>
          <a:xfrm>
            <a:off x="1371600" y="0"/>
            <a:ext cx="6172199" cy="1142999"/>
            <a:chOff x="864" y="0"/>
            <a:chExt cx="3888" cy="720"/>
          </a:xfrm>
        </p:grpSpPr>
        <p:pic>
          <p:nvPicPr>
            <p:cNvPr id="166" name="Google Shape;166;p11"/>
            <p:cNvPicPr preferRelativeResize="0"/>
            <p:nvPr/>
          </p:nvPicPr>
          <p:blipFill rotWithShape="1">
            <a:blip r:embed="rId3">
              <a:alphaModFix/>
            </a:blip>
            <a:srcRect b="0" l="0" r="0" t="0"/>
            <a:stretch/>
          </p:blipFill>
          <p:spPr>
            <a:xfrm>
              <a:off x="864" y="0"/>
              <a:ext cx="3888" cy="720"/>
            </a:xfrm>
            <a:prstGeom prst="rect">
              <a:avLst/>
            </a:prstGeom>
            <a:noFill/>
            <a:ln>
              <a:noFill/>
            </a:ln>
          </p:spPr>
        </p:pic>
        <p:sp>
          <p:nvSpPr>
            <p:cNvPr id="167" name="Google Shape;167;p11"/>
            <p:cNvSpPr txBox="1"/>
            <p:nvPr/>
          </p:nvSpPr>
          <p:spPr>
            <a:xfrm>
              <a:off x="864" y="0"/>
              <a:ext cx="3888" cy="72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sp>
        <p:nvSpPr>
          <p:cNvPr id="168" name="Google Shape;168;p11"/>
          <p:cNvSpPr txBox="1"/>
          <p:nvPr/>
        </p:nvSpPr>
        <p:spPr>
          <a:xfrm>
            <a:off x="457200" y="1143000"/>
            <a:ext cx="8229600" cy="2895600"/>
          </a:xfrm>
          <a:prstGeom prst="rect">
            <a:avLst/>
          </a:prstGeom>
          <a:noFill/>
          <a:ln>
            <a:noFill/>
          </a:ln>
        </p:spPr>
        <p:txBody>
          <a:bodyPr anchorCtr="0" anchor="t" bIns="45700" lIns="91425" spcFirstLastPara="1" rIns="91425" wrap="square" tIns="45700">
            <a:noAutofit/>
          </a:bodyPr>
          <a:lstStyle/>
          <a:p>
            <a:pPr indent="-407987" lvl="0" marL="544512" marR="0" rtl="0" algn="l">
              <a:lnSpc>
                <a:spcPct val="100000"/>
              </a:lnSpc>
              <a:spcBef>
                <a:spcPts val="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Female cadets may choose to attend the Military Ball in their Formal Service Dress</a:t>
            </a:r>
            <a:endParaRPr/>
          </a:p>
          <a:p>
            <a:pPr indent="-407987" lvl="0" marL="544512" marR="0" rtl="0" algn="l">
              <a:lnSpc>
                <a:spcPct val="100000"/>
              </a:lnSpc>
              <a:spcBef>
                <a:spcPts val="700"/>
              </a:spcBef>
              <a:spcAft>
                <a:spcPts val="0"/>
              </a:spcAft>
              <a:buClr>
                <a:srgbClr val="F9F9F9"/>
              </a:buClr>
              <a:buSzPts val="1820"/>
              <a:buFont typeface="Noto Sans Symbols"/>
              <a:buChar char="▣"/>
            </a:pPr>
            <a:r>
              <a:rPr lang="en-US" sz="2800">
                <a:solidFill>
                  <a:schemeClr val="dk1"/>
                </a:solidFill>
                <a:latin typeface="Book Antiqua"/>
                <a:ea typeface="Book Antiqua"/>
                <a:cs typeface="Book Antiqua"/>
                <a:sym typeface="Book Antiqua"/>
              </a:rPr>
              <a:t>Other option is to wear formal civilian attire</a:t>
            </a:r>
            <a:r>
              <a:rPr b="0" i="0" lang="en-US" sz="2800" u="none">
                <a:solidFill>
                  <a:schemeClr val="dk1"/>
                </a:solidFill>
                <a:latin typeface="Book Antiqua"/>
                <a:ea typeface="Book Antiqua"/>
                <a:cs typeface="Book Antiqua"/>
                <a:sym typeface="Book Antiqua"/>
              </a:rPr>
              <a:t>, this </a:t>
            </a:r>
            <a:r>
              <a:rPr lang="en-US" sz="2800">
                <a:solidFill>
                  <a:schemeClr val="dk1"/>
                </a:solidFill>
                <a:latin typeface="Book Antiqua"/>
                <a:ea typeface="Book Antiqua"/>
                <a:cs typeface="Book Antiqua"/>
                <a:sym typeface="Book Antiqua"/>
              </a:rPr>
              <a:t>o</a:t>
            </a:r>
            <a:r>
              <a:rPr b="0" i="0" lang="en-US" sz="2800" u="none">
                <a:solidFill>
                  <a:schemeClr val="dk1"/>
                </a:solidFill>
                <a:latin typeface="Book Antiqua"/>
                <a:ea typeface="Book Antiqua"/>
                <a:cs typeface="Book Antiqua"/>
                <a:sym typeface="Book Antiqua"/>
              </a:rPr>
              <a:t>ption should not be minimized or considered out of the ordinary</a:t>
            </a:r>
            <a:r>
              <a:rPr lang="en-US"/>
              <a:t> </a:t>
            </a:r>
            <a:r>
              <a:rPr lang="en-US" sz="2800">
                <a:solidFill>
                  <a:schemeClr val="dk1"/>
                </a:solidFill>
                <a:latin typeface="Book Antiqua"/>
                <a:ea typeface="Book Antiqua"/>
                <a:cs typeface="Book Antiqua"/>
                <a:sym typeface="Book Antiqua"/>
              </a:rPr>
              <a:t>t</a:t>
            </a:r>
            <a:r>
              <a:rPr b="0" i="0" lang="en-US" sz="2800" u="none">
                <a:solidFill>
                  <a:schemeClr val="dk1"/>
                </a:solidFill>
                <a:latin typeface="Book Antiqua"/>
                <a:ea typeface="Book Antiqua"/>
                <a:cs typeface="Book Antiqua"/>
                <a:sym typeface="Book Antiqua"/>
              </a:rPr>
              <a:t>his is the standard procedure for active-duty military ball events</a:t>
            </a:r>
            <a:endParaRPr/>
          </a:p>
        </p:txBody>
      </p:sp>
    </p:spTree>
  </p:cSld>
  <p:clrMapOvr>
    <a:masterClrMapping/>
  </p:clrMapOvr>
  <p:transition spd="slow">
    <p:diamond/>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2D050"/>
            </a:gs>
            <a:gs pos="100000">
              <a:srgbClr val="CCCCFF"/>
            </a:gs>
          </a:gsLst>
          <a:lin ang="10800000" scaled="0"/>
        </a:gradFill>
      </p:bgPr>
    </p:bg>
    <p:spTree>
      <p:nvGrpSpPr>
        <p:cNvPr id="173" name="Shape 173"/>
        <p:cNvGrpSpPr/>
        <p:nvPr/>
      </p:nvGrpSpPr>
      <p:grpSpPr>
        <a:xfrm>
          <a:off x="0" y="0"/>
          <a:ext cx="0" cy="0"/>
          <a:chOff x="0" y="0"/>
          <a:chExt cx="0" cy="0"/>
        </a:xfrm>
      </p:grpSpPr>
      <p:grpSp>
        <p:nvGrpSpPr>
          <p:cNvPr id="174" name="Google Shape;174;p12"/>
          <p:cNvGrpSpPr/>
          <p:nvPr/>
        </p:nvGrpSpPr>
        <p:grpSpPr>
          <a:xfrm>
            <a:off x="1371600" y="0"/>
            <a:ext cx="6172199" cy="1142999"/>
            <a:chOff x="864" y="0"/>
            <a:chExt cx="3888" cy="720"/>
          </a:xfrm>
        </p:grpSpPr>
        <p:pic>
          <p:nvPicPr>
            <p:cNvPr id="175" name="Google Shape;175;p12"/>
            <p:cNvPicPr preferRelativeResize="0"/>
            <p:nvPr/>
          </p:nvPicPr>
          <p:blipFill rotWithShape="1">
            <a:blip r:embed="rId3">
              <a:alphaModFix/>
            </a:blip>
            <a:srcRect b="0" l="0" r="0" t="0"/>
            <a:stretch/>
          </p:blipFill>
          <p:spPr>
            <a:xfrm>
              <a:off x="864" y="0"/>
              <a:ext cx="3888" cy="720"/>
            </a:xfrm>
            <a:prstGeom prst="rect">
              <a:avLst/>
            </a:prstGeom>
            <a:noFill/>
            <a:ln>
              <a:noFill/>
            </a:ln>
          </p:spPr>
        </p:pic>
        <p:sp>
          <p:nvSpPr>
            <p:cNvPr id="176" name="Google Shape;176;p12"/>
            <p:cNvSpPr txBox="1"/>
            <p:nvPr/>
          </p:nvSpPr>
          <p:spPr>
            <a:xfrm>
              <a:off x="864" y="0"/>
              <a:ext cx="3888" cy="72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sp>
        <p:nvSpPr>
          <p:cNvPr id="177" name="Google Shape;177;p12"/>
          <p:cNvSpPr txBox="1"/>
          <p:nvPr/>
        </p:nvSpPr>
        <p:spPr>
          <a:xfrm>
            <a:off x="457200" y="1143000"/>
            <a:ext cx="8229600" cy="4191000"/>
          </a:xfrm>
          <a:prstGeom prst="rect">
            <a:avLst/>
          </a:prstGeom>
          <a:noFill/>
          <a:ln>
            <a:noFill/>
          </a:ln>
        </p:spPr>
        <p:txBody>
          <a:bodyPr anchorCtr="0" anchor="t" bIns="45700" lIns="91425" spcFirstLastPara="1" rIns="91425" wrap="square" tIns="45700">
            <a:noAutofit/>
          </a:bodyPr>
          <a:lstStyle/>
          <a:p>
            <a:pPr indent="-407987" lvl="0" marL="544512" marR="0" rtl="0" algn="l">
              <a:lnSpc>
                <a:spcPct val="100000"/>
              </a:lnSpc>
              <a:spcBef>
                <a:spcPts val="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Dress must be floor length</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Back of dress must not expose more than the start of the line of the bra across the back</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excessive cleavage</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Strapless or one strap dresses are O.K. but must stay up!</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sheer or see-through sections of dress </a:t>
            </a:r>
            <a:endParaRPr sz="2800">
              <a:solidFill>
                <a:schemeClr val="dk1"/>
              </a:solidFill>
              <a:latin typeface="Book Antiqua"/>
              <a:ea typeface="Book Antiqua"/>
              <a:cs typeface="Book Antiqua"/>
              <a:sym typeface="Book Antiqua"/>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DO NOT take off footwear! No flip flops</a:t>
            </a:r>
            <a:r>
              <a:rPr lang="en-US" sz="2800">
                <a:solidFill>
                  <a:schemeClr val="dk1"/>
                </a:solidFill>
                <a:latin typeface="Book Antiqua"/>
                <a:ea typeface="Book Antiqua"/>
                <a:cs typeface="Book Antiqua"/>
                <a:sym typeface="Book Antiqua"/>
              </a:rPr>
              <a:t>, sandals, boots, sneakers or crocs. Toes covered is preferred. Heels should be no more than       3 inches and not platform. Flats are acceptable.</a:t>
            </a:r>
            <a:endParaRPr/>
          </a:p>
        </p:txBody>
      </p:sp>
    </p:spTree>
  </p:cSld>
  <p:clrMapOvr>
    <a:masterClrMapping/>
  </p:clrMapOvr>
  <p:transition spd="slow">
    <p:diamond/>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white tie" id="182" name="Google Shape;182;p13"/>
          <p:cNvPicPr preferRelativeResize="0"/>
          <p:nvPr/>
        </p:nvPicPr>
        <p:blipFill rotWithShape="1">
          <a:blip r:embed="rId3">
            <a:alphaModFix/>
          </a:blip>
          <a:srcRect b="0" l="0" r="0" t="0"/>
          <a:stretch/>
        </p:blipFill>
        <p:spPr>
          <a:xfrm>
            <a:off x="457200" y="533400"/>
            <a:ext cx="4038600" cy="5938837"/>
          </a:xfrm>
          <a:prstGeom prst="rect">
            <a:avLst/>
          </a:prstGeom>
          <a:noFill/>
          <a:ln>
            <a:noFill/>
          </a:ln>
        </p:spPr>
      </p:pic>
      <p:pic>
        <p:nvPicPr>
          <p:cNvPr id="183" name="Google Shape;183;p13"/>
          <p:cNvPicPr preferRelativeResize="0"/>
          <p:nvPr/>
        </p:nvPicPr>
        <p:blipFill rotWithShape="1">
          <a:blip r:embed="rId4">
            <a:alphaModFix/>
          </a:blip>
          <a:srcRect b="0" l="0" r="0" t="0"/>
          <a:stretch/>
        </p:blipFill>
        <p:spPr>
          <a:xfrm>
            <a:off x="4800600" y="533400"/>
            <a:ext cx="3962400" cy="5921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2D050"/>
            </a:gs>
            <a:gs pos="100000">
              <a:srgbClr val="CCCCFF"/>
            </a:gs>
          </a:gsLst>
          <a:lin ang="10800000" scaled="0"/>
        </a:gradFill>
      </p:bgPr>
    </p:bg>
    <p:spTree>
      <p:nvGrpSpPr>
        <p:cNvPr id="188" name="Shape 188"/>
        <p:cNvGrpSpPr/>
        <p:nvPr/>
      </p:nvGrpSpPr>
      <p:grpSpPr>
        <a:xfrm>
          <a:off x="0" y="0"/>
          <a:ext cx="0" cy="0"/>
          <a:chOff x="0" y="0"/>
          <a:chExt cx="0" cy="0"/>
        </a:xfrm>
      </p:grpSpPr>
      <p:grpSp>
        <p:nvGrpSpPr>
          <p:cNvPr id="189" name="Google Shape;189;p14"/>
          <p:cNvGrpSpPr/>
          <p:nvPr/>
        </p:nvGrpSpPr>
        <p:grpSpPr>
          <a:xfrm>
            <a:off x="450850" y="268287"/>
            <a:ext cx="8242299" cy="1158874"/>
            <a:chOff x="284" y="169"/>
            <a:chExt cx="5192" cy="730"/>
          </a:xfrm>
        </p:grpSpPr>
        <p:pic>
          <p:nvPicPr>
            <p:cNvPr id="190" name="Google Shape;190;p14"/>
            <p:cNvPicPr preferRelativeResize="0"/>
            <p:nvPr/>
          </p:nvPicPr>
          <p:blipFill rotWithShape="1">
            <a:blip r:embed="rId3">
              <a:alphaModFix/>
            </a:blip>
            <a:srcRect b="0" l="0" r="0" t="0"/>
            <a:stretch/>
          </p:blipFill>
          <p:spPr>
            <a:xfrm>
              <a:off x="284" y="169"/>
              <a:ext cx="5192" cy="730"/>
            </a:xfrm>
            <a:prstGeom prst="rect">
              <a:avLst/>
            </a:prstGeom>
            <a:noFill/>
            <a:ln>
              <a:noFill/>
            </a:ln>
          </p:spPr>
        </p:pic>
        <p:sp>
          <p:nvSpPr>
            <p:cNvPr id="191" name="Google Shape;191;p14"/>
            <p:cNvSpPr txBox="1"/>
            <p:nvPr/>
          </p:nvSpPr>
          <p:spPr>
            <a:xfrm>
              <a:off x="284" y="169"/>
              <a:ext cx="5192" cy="73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pic>
        <p:nvPicPr>
          <p:cNvPr id="192" name="Google Shape;192;p14"/>
          <p:cNvPicPr preferRelativeResize="0"/>
          <p:nvPr/>
        </p:nvPicPr>
        <p:blipFill rotWithShape="1">
          <a:blip r:embed="rId4">
            <a:alphaModFix/>
          </a:blip>
          <a:srcRect b="9131" l="0" r="0" t="5343"/>
          <a:stretch/>
        </p:blipFill>
        <p:spPr>
          <a:xfrm>
            <a:off x="304800" y="1295400"/>
            <a:ext cx="3048000" cy="3657600"/>
          </a:xfrm>
          <a:prstGeom prst="rect">
            <a:avLst/>
          </a:prstGeom>
          <a:noFill/>
          <a:ln>
            <a:noFill/>
          </a:ln>
        </p:spPr>
      </p:pic>
      <p:pic>
        <p:nvPicPr>
          <p:cNvPr id="193" name="Google Shape;193;p14"/>
          <p:cNvPicPr preferRelativeResize="0"/>
          <p:nvPr/>
        </p:nvPicPr>
        <p:blipFill rotWithShape="1">
          <a:blip r:embed="rId5">
            <a:alphaModFix/>
          </a:blip>
          <a:srcRect b="5557" l="0" r="0" t="2775"/>
          <a:stretch/>
        </p:blipFill>
        <p:spPr>
          <a:xfrm>
            <a:off x="6858000" y="1066800"/>
            <a:ext cx="1981200" cy="5029200"/>
          </a:xfrm>
          <a:prstGeom prst="rect">
            <a:avLst/>
          </a:prstGeom>
          <a:noFill/>
          <a:ln>
            <a:noFill/>
          </a:ln>
        </p:spPr>
      </p:pic>
      <p:pic>
        <p:nvPicPr>
          <p:cNvPr descr="SCAN0079.JPG" id="194" name="Google Shape;194;p14"/>
          <p:cNvPicPr preferRelativeResize="0"/>
          <p:nvPr/>
        </p:nvPicPr>
        <p:blipFill rotWithShape="1">
          <a:blip r:embed="rId6">
            <a:alphaModFix/>
          </a:blip>
          <a:srcRect b="0" l="8601" r="24081" t="5859"/>
          <a:stretch/>
        </p:blipFill>
        <p:spPr>
          <a:xfrm>
            <a:off x="3581400" y="1295400"/>
            <a:ext cx="2787650" cy="4578350"/>
          </a:xfrm>
          <a:prstGeom prst="rect">
            <a:avLst/>
          </a:prstGeom>
          <a:noFill/>
          <a:ln>
            <a:noFill/>
          </a:ln>
        </p:spPr>
      </p:pic>
    </p:spTree>
  </p:cSld>
  <p:clrMapOvr>
    <a:masterClrMapping/>
  </p:clrMapOvr>
  <p:transition spd="slow">
    <p:strips/>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15"/>
          <p:cNvPicPr preferRelativeResize="0"/>
          <p:nvPr/>
        </p:nvPicPr>
        <p:blipFill rotWithShape="1">
          <a:blip r:embed="rId3">
            <a:alphaModFix/>
          </a:blip>
          <a:srcRect b="0" l="12037" r="9028" t="0"/>
          <a:stretch/>
        </p:blipFill>
        <p:spPr>
          <a:xfrm>
            <a:off x="3124200" y="304800"/>
            <a:ext cx="3313112" cy="6315075"/>
          </a:xfrm>
          <a:prstGeom prst="rect">
            <a:avLst/>
          </a:prstGeom>
          <a:noFill/>
          <a:ln>
            <a:noFill/>
          </a:ln>
        </p:spPr>
      </p:pic>
      <p:pic>
        <p:nvPicPr>
          <p:cNvPr id="201" name="Google Shape;201;p15"/>
          <p:cNvPicPr preferRelativeResize="0"/>
          <p:nvPr/>
        </p:nvPicPr>
        <p:blipFill rotWithShape="1">
          <a:blip r:embed="rId4">
            <a:alphaModFix/>
          </a:blip>
          <a:srcRect b="0" l="13552" r="20328" t="0"/>
          <a:stretch/>
        </p:blipFill>
        <p:spPr>
          <a:xfrm>
            <a:off x="6548437" y="522287"/>
            <a:ext cx="2574925" cy="5719762"/>
          </a:xfrm>
          <a:prstGeom prst="rect">
            <a:avLst/>
          </a:prstGeom>
          <a:noFill/>
          <a:ln>
            <a:noFill/>
          </a:ln>
        </p:spPr>
      </p:pic>
      <p:pic>
        <p:nvPicPr>
          <p:cNvPr id="202" name="Google Shape;202;p15"/>
          <p:cNvPicPr preferRelativeResize="0"/>
          <p:nvPr/>
        </p:nvPicPr>
        <p:blipFill rotWithShape="1">
          <a:blip r:embed="rId5">
            <a:alphaModFix/>
          </a:blip>
          <a:srcRect b="0" l="3416" r="3416" t="0"/>
          <a:stretch/>
        </p:blipFill>
        <p:spPr>
          <a:xfrm>
            <a:off x="106362" y="603250"/>
            <a:ext cx="2911475" cy="55578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2D050"/>
            </a:gs>
            <a:gs pos="100000">
              <a:srgbClr val="CCCCFF"/>
            </a:gs>
          </a:gsLst>
          <a:lin ang="10800000" scaled="0"/>
        </a:gradFill>
      </p:bgPr>
    </p:bg>
    <p:spTree>
      <p:nvGrpSpPr>
        <p:cNvPr id="207" name="Shape 207"/>
        <p:cNvGrpSpPr/>
        <p:nvPr/>
      </p:nvGrpSpPr>
      <p:grpSpPr>
        <a:xfrm>
          <a:off x="0" y="0"/>
          <a:ext cx="0" cy="0"/>
          <a:chOff x="0" y="0"/>
          <a:chExt cx="0" cy="0"/>
        </a:xfrm>
      </p:grpSpPr>
      <p:grpSp>
        <p:nvGrpSpPr>
          <p:cNvPr id="208" name="Google Shape;208;p16"/>
          <p:cNvGrpSpPr/>
          <p:nvPr/>
        </p:nvGrpSpPr>
        <p:grpSpPr>
          <a:xfrm>
            <a:off x="450850" y="268287"/>
            <a:ext cx="8242299" cy="1158874"/>
            <a:chOff x="284" y="169"/>
            <a:chExt cx="5192" cy="730"/>
          </a:xfrm>
        </p:grpSpPr>
        <p:pic>
          <p:nvPicPr>
            <p:cNvPr id="209" name="Google Shape;209;p16"/>
            <p:cNvPicPr preferRelativeResize="0"/>
            <p:nvPr/>
          </p:nvPicPr>
          <p:blipFill rotWithShape="1">
            <a:blip r:embed="rId3">
              <a:alphaModFix/>
            </a:blip>
            <a:srcRect b="0" l="0" r="0" t="0"/>
            <a:stretch/>
          </p:blipFill>
          <p:spPr>
            <a:xfrm>
              <a:off x="284" y="169"/>
              <a:ext cx="5192" cy="730"/>
            </a:xfrm>
            <a:prstGeom prst="rect">
              <a:avLst/>
            </a:prstGeom>
            <a:noFill/>
            <a:ln>
              <a:noFill/>
            </a:ln>
          </p:spPr>
        </p:pic>
        <p:sp>
          <p:nvSpPr>
            <p:cNvPr id="210" name="Google Shape;210;p16"/>
            <p:cNvSpPr txBox="1"/>
            <p:nvPr/>
          </p:nvSpPr>
          <p:spPr>
            <a:xfrm>
              <a:off x="284" y="169"/>
              <a:ext cx="5192" cy="73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pic>
        <p:nvPicPr>
          <p:cNvPr id="211" name="Google Shape;211;p16"/>
          <p:cNvPicPr preferRelativeResize="0"/>
          <p:nvPr/>
        </p:nvPicPr>
        <p:blipFill rotWithShape="1">
          <a:blip r:embed="rId4">
            <a:alphaModFix/>
          </a:blip>
          <a:srcRect b="0" l="7694" r="15324" t="7691"/>
          <a:stretch/>
        </p:blipFill>
        <p:spPr>
          <a:xfrm>
            <a:off x="2667000" y="2514600"/>
            <a:ext cx="1981200" cy="3565525"/>
          </a:xfrm>
          <a:prstGeom prst="rect">
            <a:avLst/>
          </a:prstGeom>
          <a:noFill/>
          <a:ln>
            <a:noFill/>
          </a:ln>
        </p:spPr>
      </p:pic>
      <p:pic>
        <p:nvPicPr>
          <p:cNvPr id="212" name="Google Shape;212;p16"/>
          <p:cNvPicPr preferRelativeResize="0"/>
          <p:nvPr/>
        </p:nvPicPr>
        <p:blipFill rotWithShape="1">
          <a:blip r:embed="rId5">
            <a:alphaModFix/>
          </a:blip>
          <a:srcRect b="29086" l="24102" r="32954" t="4723"/>
          <a:stretch/>
        </p:blipFill>
        <p:spPr>
          <a:xfrm>
            <a:off x="4648200" y="2514600"/>
            <a:ext cx="1981200" cy="3544887"/>
          </a:xfrm>
          <a:prstGeom prst="rect">
            <a:avLst/>
          </a:prstGeom>
          <a:noFill/>
          <a:ln>
            <a:noFill/>
          </a:ln>
        </p:spPr>
      </p:pic>
      <p:pic>
        <p:nvPicPr>
          <p:cNvPr id="213" name="Google Shape;213;p16"/>
          <p:cNvPicPr preferRelativeResize="0"/>
          <p:nvPr/>
        </p:nvPicPr>
        <p:blipFill rotWithShape="1">
          <a:blip r:embed="rId6">
            <a:alphaModFix/>
          </a:blip>
          <a:srcRect b="3622" l="11256" r="8038" t="4829"/>
          <a:stretch/>
        </p:blipFill>
        <p:spPr>
          <a:xfrm>
            <a:off x="6734175" y="0"/>
            <a:ext cx="2181225" cy="3535362"/>
          </a:xfrm>
          <a:prstGeom prst="rect">
            <a:avLst/>
          </a:prstGeom>
          <a:noFill/>
          <a:ln>
            <a:noFill/>
          </a:ln>
        </p:spPr>
      </p:pic>
      <p:pic>
        <p:nvPicPr>
          <p:cNvPr id="214" name="Google Shape;214;p16"/>
          <p:cNvPicPr preferRelativeResize="0"/>
          <p:nvPr/>
        </p:nvPicPr>
        <p:blipFill rotWithShape="1">
          <a:blip r:embed="rId7">
            <a:alphaModFix/>
          </a:blip>
          <a:srcRect b="6668" l="14952" r="7279" t="6667"/>
          <a:stretch/>
        </p:blipFill>
        <p:spPr>
          <a:xfrm>
            <a:off x="152400" y="0"/>
            <a:ext cx="2362200" cy="3543300"/>
          </a:xfrm>
          <a:prstGeom prst="rect">
            <a:avLst/>
          </a:prstGeom>
          <a:noFill/>
          <a:ln>
            <a:noFill/>
          </a:ln>
        </p:spPr>
      </p:pic>
      <p:pic>
        <p:nvPicPr>
          <p:cNvPr descr="A picture containing person, sport, dancer, standing&#10;&#10;Description automatically generated" id="215" name="Google Shape;215;p16"/>
          <p:cNvPicPr preferRelativeResize="0"/>
          <p:nvPr/>
        </p:nvPicPr>
        <p:blipFill rotWithShape="1">
          <a:blip r:embed="rId8">
            <a:alphaModFix/>
          </a:blip>
          <a:srcRect b="0" l="34999" r="40832" t="58749"/>
          <a:stretch/>
        </p:blipFill>
        <p:spPr>
          <a:xfrm>
            <a:off x="0" y="3733800"/>
            <a:ext cx="2622550" cy="2984500"/>
          </a:xfrm>
          <a:prstGeom prst="rect">
            <a:avLst/>
          </a:prstGeom>
          <a:noFill/>
          <a:ln>
            <a:noFill/>
          </a:ln>
        </p:spPr>
      </p:pic>
      <p:pic>
        <p:nvPicPr>
          <p:cNvPr descr="A person and person shaking hands&#10;&#10;Description automatically generated with low confidence" id="216" name="Google Shape;216;p16"/>
          <p:cNvPicPr preferRelativeResize="0"/>
          <p:nvPr/>
        </p:nvPicPr>
        <p:blipFill rotWithShape="1">
          <a:blip r:embed="rId9">
            <a:alphaModFix/>
          </a:blip>
          <a:srcRect b="13749" l="16665" r="56114" t="37219"/>
          <a:stretch/>
        </p:blipFill>
        <p:spPr>
          <a:xfrm>
            <a:off x="6705600" y="3581400"/>
            <a:ext cx="2181225" cy="2619375"/>
          </a:xfrm>
          <a:prstGeom prst="rect">
            <a:avLst/>
          </a:prstGeom>
          <a:noFill/>
          <a:ln>
            <a:noFill/>
          </a:ln>
        </p:spPr>
      </p:pic>
    </p:spTree>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7"/>
          <p:cNvSpPr txBox="1"/>
          <p:nvPr/>
        </p:nvSpPr>
        <p:spPr>
          <a:xfrm>
            <a:off x="450850" y="268287"/>
            <a:ext cx="8242300" cy="115887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sp>
        <p:nvSpPr>
          <p:cNvPr id="223" name="Google Shape;223;p17"/>
          <p:cNvSpPr txBox="1"/>
          <p:nvPr/>
        </p:nvSpPr>
        <p:spPr>
          <a:xfrm>
            <a:off x="2438400" y="152400"/>
            <a:ext cx="4191000" cy="7699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REALLY BAD</a:t>
            </a:r>
            <a:endParaRPr/>
          </a:p>
        </p:txBody>
      </p:sp>
      <p:pic>
        <p:nvPicPr>
          <p:cNvPr descr="I:\Work\2010-2011\Photos\Images\baddress.jpg" id="224" name="Google Shape;224;p17"/>
          <p:cNvPicPr preferRelativeResize="0"/>
          <p:nvPr/>
        </p:nvPicPr>
        <p:blipFill rotWithShape="1">
          <a:blip r:embed="rId3">
            <a:alphaModFix/>
          </a:blip>
          <a:srcRect b="0" l="15625" r="15625" t="0"/>
          <a:stretch/>
        </p:blipFill>
        <p:spPr>
          <a:xfrm>
            <a:off x="228600" y="544512"/>
            <a:ext cx="2416175" cy="5856287"/>
          </a:xfrm>
          <a:prstGeom prst="rect">
            <a:avLst/>
          </a:prstGeom>
          <a:noFill/>
          <a:ln>
            <a:noFill/>
          </a:ln>
        </p:spPr>
      </p:pic>
      <p:pic>
        <p:nvPicPr>
          <p:cNvPr descr="http://kristenstewarttwilight.com/wp-content/uploads/2010/05/kristen-stewart-criticized-awful-11135-0.jpg" id="225" name="Google Shape;225;p17"/>
          <p:cNvPicPr preferRelativeResize="0"/>
          <p:nvPr/>
        </p:nvPicPr>
        <p:blipFill rotWithShape="1">
          <a:blip r:embed="rId4">
            <a:alphaModFix/>
          </a:blip>
          <a:srcRect b="0" l="13438" r="24960" t="0"/>
          <a:stretch/>
        </p:blipFill>
        <p:spPr>
          <a:xfrm>
            <a:off x="6553200" y="539750"/>
            <a:ext cx="2308225" cy="5994400"/>
          </a:xfrm>
          <a:prstGeom prst="rect">
            <a:avLst/>
          </a:prstGeom>
          <a:noFill/>
          <a:ln>
            <a:noFill/>
          </a:ln>
        </p:spPr>
      </p:pic>
      <p:pic>
        <p:nvPicPr>
          <p:cNvPr id="226" name="Google Shape;226;p17"/>
          <p:cNvPicPr preferRelativeResize="0"/>
          <p:nvPr/>
        </p:nvPicPr>
        <p:blipFill rotWithShape="1">
          <a:blip r:embed="rId5">
            <a:alphaModFix/>
          </a:blip>
          <a:srcRect b="16665" l="31666" r="0" t="31278"/>
          <a:stretch/>
        </p:blipFill>
        <p:spPr>
          <a:xfrm>
            <a:off x="2813050" y="1524000"/>
            <a:ext cx="3517900" cy="4019550"/>
          </a:xfrm>
          <a:prstGeom prst="rect">
            <a:avLst/>
          </a:prstGeom>
          <a:noFill/>
          <a:ln>
            <a:noFill/>
          </a:ln>
        </p:spPr>
      </p:pic>
    </p:spTree>
  </p:cSld>
  <p:clrMapOvr>
    <a:masterClrMapping/>
  </p:clrMapOvr>
  <p:transition advTm="1024" spd="slow">
    <p:circl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8"/>
          <p:cNvSpPr txBox="1"/>
          <p:nvPr/>
        </p:nvSpPr>
        <p:spPr>
          <a:xfrm>
            <a:off x="450850" y="268287"/>
            <a:ext cx="8242300" cy="115887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sp>
        <p:nvSpPr>
          <p:cNvPr id="233" name="Google Shape;233;p18"/>
          <p:cNvSpPr txBox="1"/>
          <p:nvPr/>
        </p:nvSpPr>
        <p:spPr>
          <a:xfrm>
            <a:off x="2362200" y="152400"/>
            <a:ext cx="4191000" cy="7699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RIDICULOUS</a:t>
            </a:r>
            <a:endParaRPr/>
          </a:p>
        </p:txBody>
      </p:sp>
      <p:pic>
        <p:nvPicPr>
          <p:cNvPr descr="I:\Work\2010-2011\Photos\Images\baddress.bmp" id="234" name="Google Shape;234;p18"/>
          <p:cNvPicPr preferRelativeResize="0"/>
          <p:nvPr/>
        </p:nvPicPr>
        <p:blipFill rotWithShape="1">
          <a:blip r:embed="rId3">
            <a:alphaModFix/>
          </a:blip>
          <a:srcRect b="0" l="3363" r="3363" t="1919"/>
          <a:stretch/>
        </p:blipFill>
        <p:spPr>
          <a:xfrm>
            <a:off x="2971800" y="990600"/>
            <a:ext cx="2971800" cy="5473700"/>
          </a:xfrm>
          <a:prstGeom prst="rect">
            <a:avLst/>
          </a:prstGeom>
          <a:noFill/>
          <a:ln>
            <a:noFill/>
          </a:ln>
        </p:spPr>
      </p:pic>
      <p:pic>
        <p:nvPicPr>
          <p:cNvPr descr="I:\Work\2010-2011\Photos\rebel dress.bmp" id="235" name="Google Shape;235;p18"/>
          <p:cNvPicPr preferRelativeResize="0"/>
          <p:nvPr/>
        </p:nvPicPr>
        <p:blipFill rotWithShape="1">
          <a:blip r:embed="rId4">
            <a:alphaModFix/>
          </a:blip>
          <a:srcRect b="0" l="0" r="0" t="0"/>
          <a:stretch/>
        </p:blipFill>
        <p:spPr>
          <a:xfrm>
            <a:off x="6430962" y="1012825"/>
            <a:ext cx="2560637" cy="5464175"/>
          </a:xfrm>
          <a:prstGeom prst="rect">
            <a:avLst/>
          </a:prstGeom>
          <a:noFill/>
          <a:ln>
            <a:noFill/>
          </a:ln>
        </p:spPr>
      </p:pic>
      <p:pic>
        <p:nvPicPr>
          <p:cNvPr descr="Cate Blanchett in awful dress" id="236" name="Google Shape;236;p18"/>
          <p:cNvPicPr preferRelativeResize="0"/>
          <p:nvPr/>
        </p:nvPicPr>
        <p:blipFill rotWithShape="1">
          <a:blip r:embed="rId5">
            <a:alphaModFix/>
          </a:blip>
          <a:srcRect b="0" l="12563" r="14358" t="0"/>
          <a:stretch/>
        </p:blipFill>
        <p:spPr>
          <a:xfrm>
            <a:off x="228600" y="990600"/>
            <a:ext cx="2316162" cy="5486400"/>
          </a:xfrm>
          <a:prstGeom prst="rect">
            <a:avLst/>
          </a:prstGeom>
          <a:noFill/>
          <a:ln>
            <a:noFill/>
          </a:ln>
        </p:spPr>
      </p:pic>
    </p:spTree>
  </p:cSld>
  <p:clrMapOvr>
    <a:masterClrMapping/>
  </p:clrMapOvr>
  <p:transition advTm="1024" spd="slow">
    <p:circl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2"/>
          <p:cNvSpPr txBox="1"/>
          <p:nvPr/>
        </p:nvSpPr>
        <p:spPr>
          <a:xfrm>
            <a:off x="1371600" y="914400"/>
            <a:ext cx="6400800" cy="274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Book Antiqua"/>
              <a:buNone/>
            </a:pPr>
            <a:r>
              <a:rPr b="0" i="0" lang="en-US" sz="4000" u="none">
                <a:solidFill>
                  <a:schemeClr val="dk1"/>
                </a:solidFill>
                <a:latin typeface="Book Antiqua"/>
                <a:ea typeface="Book Antiqua"/>
                <a:cs typeface="Book Antiqua"/>
                <a:sym typeface="Book Antiqua"/>
              </a:rPr>
              <a:t>Gentlemen – Chivalry</a:t>
            </a:r>
            <a:endParaRPr/>
          </a:p>
          <a:p>
            <a:pPr indent="0" lvl="0" marL="0" marR="0" rtl="0" algn="ctr">
              <a:lnSpc>
                <a:spcPct val="100000"/>
              </a:lnSpc>
              <a:spcBef>
                <a:spcPts val="700"/>
              </a:spcBef>
              <a:spcAft>
                <a:spcPts val="0"/>
              </a:spcAft>
              <a:buClr>
                <a:schemeClr val="dk1"/>
              </a:buClr>
              <a:buSzPts val="4000"/>
              <a:buFont typeface="Book Antiqua"/>
              <a:buNone/>
            </a:pPr>
            <a:r>
              <a:rPr b="0" i="0" lang="en-US" sz="4000" u="none">
                <a:solidFill>
                  <a:schemeClr val="dk1"/>
                </a:solidFill>
                <a:latin typeface="Book Antiqua"/>
                <a:ea typeface="Book Antiqua"/>
                <a:cs typeface="Book Antiqua"/>
                <a:sym typeface="Book Antiqua"/>
              </a:rPr>
              <a:t>Ladies – Cinderella time</a:t>
            </a:r>
            <a:endParaRPr/>
          </a:p>
          <a:p>
            <a:pPr indent="0" lvl="0" marL="0" marR="0" rtl="0" algn="l">
              <a:lnSpc>
                <a:spcPct val="100000"/>
              </a:lnSpc>
              <a:spcBef>
                <a:spcPts val="0"/>
              </a:spcBef>
              <a:spcAft>
                <a:spcPts val="0"/>
              </a:spcAft>
              <a:buNone/>
            </a:pPr>
            <a:r>
              <a:t/>
            </a:r>
            <a:endParaRPr b="0" i="0" sz="4000" u="none">
              <a:solidFill>
                <a:schemeClr val="dk1"/>
              </a:solidFill>
              <a:latin typeface="Book Antiqua"/>
              <a:ea typeface="Book Antiqua"/>
              <a:cs typeface="Book Antiqua"/>
              <a:sym typeface="Book Antiqua"/>
            </a:endParaRPr>
          </a:p>
        </p:txBody>
      </p:sp>
      <p:sp>
        <p:nvSpPr>
          <p:cNvPr id="85" name="Google Shape;85;p2"/>
          <p:cNvSpPr txBox="1"/>
          <p:nvPr/>
        </p:nvSpPr>
        <p:spPr>
          <a:xfrm>
            <a:off x="1295400" y="152400"/>
            <a:ext cx="64008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C000"/>
              </a:buClr>
              <a:buSzPts val="4800"/>
              <a:buFont typeface="Book Antiqua"/>
              <a:buNone/>
            </a:pPr>
            <a:r>
              <a:rPr b="0" i="0" lang="en-US" sz="4800" u="none">
                <a:solidFill>
                  <a:srgbClr val="FFC000"/>
                </a:solidFill>
                <a:latin typeface="Book Antiqua"/>
                <a:ea typeface="Book Antiqua"/>
                <a:cs typeface="Book Antiqua"/>
                <a:sym typeface="Book Antiqua"/>
              </a:rPr>
              <a:t>A Formal Event</a:t>
            </a:r>
            <a:endParaRPr/>
          </a:p>
        </p:txBody>
      </p:sp>
      <p:pic>
        <p:nvPicPr>
          <p:cNvPr descr="A person and person posing for a picture&#10;&#10;Description automatically generated with medium confidence" id="86" name="Google Shape;86;p2"/>
          <p:cNvPicPr preferRelativeResize="0"/>
          <p:nvPr/>
        </p:nvPicPr>
        <p:blipFill rotWithShape="1">
          <a:blip r:embed="rId3">
            <a:alphaModFix/>
          </a:blip>
          <a:srcRect b="0" l="0" r="0" t="0"/>
          <a:stretch/>
        </p:blipFill>
        <p:spPr>
          <a:xfrm>
            <a:off x="3141662" y="2703512"/>
            <a:ext cx="2768600" cy="4154487"/>
          </a:xfrm>
          <a:prstGeom prst="rect">
            <a:avLst/>
          </a:prstGeom>
          <a:noFill/>
          <a:ln>
            <a:noFill/>
          </a:ln>
        </p:spPr>
      </p:pic>
      <p:pic>
        <p:nvPicPr>
          <p:cNvPr descr="A person and person posing for a picture&#10;&#10;Description automatically generated" id="87" name="Google Shape;87;p2"/>
          <p:cNvPicPr preferRelativeResize="0"/>
          <p:nvPr/>
        </p:nvPicPr>
        <p:blipFill rotWithShape="1">
          <a:blip r:embed="rId4">
            <a:alphaModFix/>
          </a:blip>
          <a:srcRect b="0" l="0" r="0" t="0"/>
          <a:stretch/>
        </p:blipFill>
        <p:spPr>
          <a:xfrm>
            <a:off x="6248400" y="2686050"/>
            <a:ext cx="2770187" cy="4152900"/>
          </a:xfrm>
          <a:prstGeom prst="rect">
            <a:avLst/>
          </a:prstGeom>
          <a:noFill/>
          <a:ln>
            <a:noFill/>
          </a:ln>
        </p:spPr>
      </p:pic>
      <p:pic>
        <p:nvPicPr>
          <p:cNvPr descr="A person in a military uniform&#10;&#10;Description automatically generated with medium confidence" id="88" name="Google Shape;88;p2"/>
          <p:cNvPicPr preferRelativeResize="0"/>
          <p:nvPr/>
        </p:nvPicPr>
        <p:blipFill rotWithShape="1">
          <a:blip r:embed="rId5">
            <a:alphaModFix/>
          </a:blip>
          <a:srcRect b="0" l="0" r="0" t="0"/>
          <a:stretch/>
        </p:blipFill>
        <p:spPr>
          <a:xfrm>
            <a:off x="33337" y="2703512"/>
            <a:ext cx="2770187" cy="4154487"/>
          </a:xfrm>
          <a:prstGeom prst="rect">
            <a:avLst/>
          </a:prstGeom>
          <a:noFill/>
          <a:ln>
            <a:noFill/>
          </a:ln>
        </p:spPr>
      </p:pic>
    </p:spTree>
  </p:cSld>
  <p:clrMapOvr>
    <a:masterClrMapping/>
  </p:clrMapOvr>
  <p:transition spd="slow">
    <p:wheel spokes="2"/>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http://www.bridesmaidessentials.com/Storage/image/5Figures-revised%203%20copy.jpg" id="241" name="Google Shape;241;p19"/>
          <p:cNvPicPr preferRelativeResize="0"/>
          <p:nvPr/>
        </p:nvPicPr>
        <p:blipFill rotWithShape="1">
          <a:blip r:embed="rId3">
            <a:alphaModFix/>
          </a:blip>
          <a:srcRect b="0" l="0" r="0" t="3735"/>
          <a:stretch/>
        </p:blipFill>
        <p:spPr>
          <a:xfrm>
            <a:off x="571500" y="206375"/>
            <a:ext cx="8001000" cy="2355850"/>
          </a:xfrm>
          <a:prstGeom prst="rect">
            <a:avLst/>
          </a:prstGeom>
          <a:noFill/>
          <a:ln>
            <a:noFill/>
          </a:ln>
        </p:spPr>
      </p:pic>
      <p:graphicFrame>
        <p:nvGraphicFramePr>
          <p:cNvPr id="242" name="Google Shape;242;p19"/>
          <p:cNvGraphicFramePr/>
          <p:nvPr/>
        </p:nvGraphicFramePr>
        <p:xfrm>
          <a:off x="1600200" y="2565400"/>
          <a:ext cx="3000000" cy="3000000"/>
        </p:xfrm>
        <a:graphic>
          <a:graphicData uri="http://schemas.openxmlformats.org/drawingml/2006/table">
            <a:tbl>
              <a:tblPr>
                <a:noFill/>
                <a:tableStyleId>{45D53D56-CF0B-42A5-B568-C758D800E61D}</a:tableStyleId>
              </a:tblPr>
              <a:tblGrid>
                <a:gridCol w="1636700"/>
                <a:gridCol w="730250"/>
                <a:gridCol w="954075"/>
                <a:gridCol w="882650"/>
                <a:gridCol w="836600"/>
                <a:gridCol w="979475"/>
              </a:tblGrid>
              <a:tr h="530225">
                <a:tc>
                  <a:txBody>
                    <a:bodyPr/>
                    <a:lstStyle/>
                    <a:p>
                      <a:pPr indent="0" lvl="0" marL="0" marR="0" rtl="0" algn="l">
                        <a:lnSpc>
                          <a:spcPct val="100000"/>
                        </a:lnSpc>
                        <a:spcBef>
                          <a:spcPts val="0"/>
                        </a:spcBef>
                        <a:spcAft>
                          <a:spcPts val="0"/>
                        </a:spcAft>
                        <a:buClr>
                          <a:srgbClr val="000000"/>
                        </a:buClr>
                        <a:buSzPts val="1300"/>
                        <a:buFont typeface="Book Antiqua"/>
                        <a:buNone/>
                      </a:pPr>
                      <a:r>
                        <a:rPr b="1" i="1" lang="en-US" sz="1300" u="none" cap="none" strike="noStrike">
                          <a:solidFill>
                            <a:srgbClr val="000000"/>
                          </a:solidFill>
                          <a:latin typeface="Book Antiqua"/>
                          <a:ea typeface="Book Antiqua"/>
                          <a:cs typeface="Book Antiqua"/>
                          <a:sym typeface="Book Antiqua"/>
                        </a:rPr>
                        <a:t>Flattering on you...</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C0C0"/>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Empire</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Ball Gown</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Trumpet/ Mermaid</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Column/ Sheath</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A-Line</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r>
              <a:tr h="354000">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Bust - Large</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52425">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Bust - Small</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54000">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Curvy &amp; Slim</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52425">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Full Figure</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54000">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Petite</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54000">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Pregnant</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52425">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Shape - Apple</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54000">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Shape - Hourglass</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l">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52425">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Shape - Pear</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54000">
                <a:tc>
                  <a:txBody>
                    <a:bodyPr/>
                    <a:lstStyle/>
                    <a:p>
                      <a:pPr indent="0" lvl="0" marL="0" marR="0" rtl="0" algn="l">
                        <a:lnSpc>
                          <a:spcPct val="100000"/>
                        </a:lnSpc>
                        <a:spcBef>
                          <a:spcPts val="0"/>
                        </a:spcBef>
                        <a:spcAft>
                          <a:spcPts val="0"/>
                        </a:spcAft>
                        <a:buClr>
                          <a:srgbClr val="000000"/>
                        </a:buClr>
                        <a:buSzPts val="1300"/>
                        <a:buFont typeface="Book Antiqua"/>
                        <a:buNone/>
                      </a:pPr>
                      <a:r>
                        <a:rPr b="1" i="0" lang="en-US" sz="1300" u="none" cap="none" strike="noStrike">
                          <a:solidFill>
                            <a:srgbClr val="000000"/>
                          </a:solidFill>
                          <a:latin typeface="Book Antiqua"/>
                          <a:ea typeface="Book Antiqua"/>
                          <a:cs typeface="Book Antiqua"/>
                          <a:sym typeface="Book Antiqua"/>
                        </a:rPr>
                        <a:t>Tall &amp; Thin</a:t>
                      </a: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99FF"/>
                    </a:solid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 </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marR="0" rtl="0" algn="ctr">
                        <a:lnSpc>
                          <a:spcPct val="100000"/>
                        </a:lnSpc>
                        <a:spcBef>
                          <a:spcPts val="0"/>
                        </a:spcBef>
                        <a:spcAft>
                          <a:spcPts val="0"/>
                        </a:spcAft>
                        <a:buClr>
                          <a:srgbClr val="000000"/>
                        </a:buClr>
                        <a:buSzPts val="1300"/>
                        <a:buFont typeface="Book Antiqua"/>
                        <a:buNone/>
                      </a:pPr>
                      <a:r>
                        <a:rPr b="0" i="0" lang="en-US" sz="1300" u="none" cap="none" strike="noStrike">
                          <a:solidFill>
                            <a:srgbClr val="000000"/>
                          </a:solidFill>
                          <a:latin typeface="Book Antiqua"/>
                          <a:ea typeface="Book Antiqua"/>
                          <a:cs typeface="Book Antiqua"/>
                          <a:sym typeface="Book Antiqua"/>
                        </a:rPr>
                        <a:t>X</a:t>
                      </a:r>
                      <a:endParaRPr/>
                    </a:p>
                  </a:txBody>
                  <a:tcPr marT="8825" marB="0" marR="8825" marL="8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0"/>
          <p:cNvSpPr/>
          <p:nvPr/>
        </p:nvSpPr>
        <p:spPr>
          <a:xfrm>
            <a:off x="1143000" y="228600"/>
            <a:ext cx="741100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800"/>
              <a:buFont typeface="Arial"/>
              <a:buNone/>
            </a:pPr>
            <a:r>
              <a:rPr b="1" i="0" lang="en-US" sz="4800" u="none" cap="none" strike="noStrike">
                <a:solidFill>
                  <a:srgbClr val="00B0F0"/>
                </a:solidFill>
                <a:latin typeface="Arial"/>
                <a:ea typeface="Arial"/>
                <a:cs typeface="Arial"/>
                <a:sym typeface="Arial"/>
              </a:rPr>
              <a:t>Dress Shopping Options</a:t>
            </a:r>
            <a:endParaRPr/>
          </a:p>
        </p:txBody>
      </p:sp>
      <p:sp>
        <p:nvSpPr>
          <p:cNvPr id="248" name="Google Shape;248;p20"/>
          <p:cNvSpPr txBox="1"/>
          <p:nvPr/>
        </p:nvSpPr>
        <p:spPr>
          <a:xfrm>
            <a:off x="914400" y="1143000"/>
            <a:ext cx="77724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Thrift stores</a:t>
            </a:r>
            <a:endParaRPr/>
          </a:p>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JCPenney, Nordstrom Rack, etc</a:t>
            </a:r>
            <a:endParaRPr/>
          </a:p>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On-Line Sites – www.poshmark.com</a:t>
            </a:r>
            <a:endParaRPr/>
          </a:p>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High School Graduates</a:t>
            </a:r>
            <a:endParaRPr/>
          </a:p>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Friends</a:t>
            </a:r>
            <a:endParaRPr/>
          </a:p>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Becca’s Closet</a:t>
            </a:r>
            <a:endParaRPr b="0" i="0" sz="1200" u="non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600"/>
              <a:buFont typeface="Arial"/>
              <a:buNone/>
            </a:pPr>
            <a:r>
              <a:rPr b="0" i="1" lang="en-US" sz="3600" u="none">
                <a:solidFill>
                  <a:schemeClr val="dk1"/>
                </a:solidFill>
                <a:latin typeface="Arial"/>
                <a:ea typeface="Arial"/>
                <a:cs typeface="Arial"/>
                <a:sym typeface="Arial"/>
              </a:rPr>
              <a:t>You don’t have to spend a lot </a:t>
            </a:r>
            <a:endParaRPr/>
          </a:p>
          <a:p>
            <a:pPr indent="0" lvl="0" marL="0" marR="0" rtl="0" algn="ctr">
              <a:lnSpc>
                <a:spcPct val="100000"/>
              </a:lnSpc>
              <a:spcBef>
                <a:spcPts val="0"/>
              </a:spcBef>
              <a:spcAft>
                <a:spcPts val="0"/>
              </a:spcAft>
              <a:buClr>
                <a:schemeClr val="dk1"/>
              </a:buClr>
              <a:buSzPts val="3600"/>
              <a:buFont typeface="Arial"/>
              <a:buNone/>
            </a:pPr>
            <a:r>
              <a:rPr b="0" i="1" lang="en-US" sz="3600" u="none">
                <a:solidFill>
                  <a:schemeClr val="dk1"/>
                </a:solidFill>
                <a:latin typeface="Arial"/>
                <a:ea typeface="Arial"/>
                <a:cs typeface="Arial"/>
                <a:sym typeface="Arial"/>
              </a:rPr>
              <a:t>to look great!</a:t>
            </a:r>
            <a:endParaRPr/>
          </a:p>
          <a:p>
            <a:pPr indent="0" lvl="0" marL="0" marR="0" rtl="0" algn="l">
              <a:lnSpc>
                <a:spcPct val="100000"/>
              </a:lnSpc>
              <a:spcBef>
                <a:spcPts val="0"/>
              </a:spcBef>
              <a:spcAft>
                <a:spcPts val="0"/>
              </a:spcAft>
              <a:buNone/>
            </a:pPr>
            <a:r>
              <a:t/>
            </a:r>
            <a:endParaRPr b="0" i="1" sz="3600" u="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1"/>
          <p:cNvPicPr preferRelativeResize="0"/>
          <p:nvPr/>
        </p:nvPicPr>
        <p:blipFill rotWithShape="1">
          <a:blip r:embed="rId3">
            <a:alphaModFix/>
          </a:blip>
          <a:srcRect b="0" l="0" r="0" t="0"/>
          <a:stretch/>
        </p:blipFill>
        <p:spPr>
          <a:xfrm>
            <a:off x="2628900" y="76200"/>
            <a:ext cx="3886200" cy="1790700"/>
          </a:xfrm>
          <a:prstGeom prst="rect">
            <a:avLst/>
          </a:prstGeom>
          <a:noFill/>
          <a:ln>
            <a:noFill/>
          </a:ln>
        </p:spPr>
      </p:pic>
      <p:sp>
        <p:nvSpPr>
          <p:cNvPr id="254" name="Google Shape;254;p21"/>
          <p:cNvSpPr txBox="1"/>
          <p:nvPr/>
        </p:nvSpPr>
        <p:spPr>
          <a:xfrm>
            <a:off x="2286000" y="2209800"/>
            <a:ext cx="4572000" cy="450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Cambria"/>
              <a:buNone/>
            </a:pPr>
            <a:r>
              <a:rPr b="1" i="0" lang="en-US" sz="1800" u="none">
                <a:solidFill>
                  <a:schemeClr val="lt1"/>
                </a:solidFill>
                <a:latin typeface="Cambria"/>
                <a:ea typeface="Cambria"/>
                <a:cs typeface="Cambria"/>
                <a:sym typeface="Cambria"/>
              </a:rPr>
              <a:t>We will be open to support the cadets and their guests attending the </a:t>
            </a:r>
            <a:endParaRPr b="0" i="0" sz="900" u="none">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1800"/>
              <a:buFont typeface="Cambria"/>
              <a:buNone/>
            </a:pPr>
            <a:r>
              <a:rPr b="1" i="0" lang="en-US" sz="1800" u="none">
                <a:solidFill>
                  <a:schemeClr val="lt1"/>
                </a:solidFill>
                <a:latin typeface="Cambria"/>
                <a:ea typeface="Cambria"/>
                <a:cs typeface="Cambria"/>
                <a:sym typeface="Cambria"/>
              </a:rPr>
              <a:t>JROTC Military Ball ONLY </a:t>
            </a:r>
            <a:endParaRPr b="1" i="0" sz="1800" u="none">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1800"/>
              <a:buFont typeface="Cambria"/>
              <a:buNone/>
            </a:pPr>
            <a:r>
              <a:t/>
            </a:r>
            <a:endParaRPr b="1" sz="1800">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1800"/>
              <a:buFont typeface="Cambria"/>
              <a:buNone/>
            </a:pPr>
            <a:r>
              <a:rPr b="1" lang="en-US" sz="1800">
                <a:solidFill>
                  <a:schemeClr val="lt1"/>
                </a:solidFill>
                <a:latin typeface="Cambria"/>
                <a:ea typeface="Cambria"/>
                <a:cs typeface="Cambria"/>
                <a:sym typeface="Cambria"/>
              </a:rPr>
              <a:t>Saturday 24 Jan 1100-1500,      Wednesday  4 Feb 1700-2000</a:t>
            </a:r>
            <a:endParaRPr b="1" sz="1800">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1800"/>
              <a:buFont typeface="Arial"/>
              <a:buNone/>
            </a:pPr>
            <a:r>
              <a:t/>
            </a:r>
            <a:endParaRPr b="1" i="0" sz="1800" u="none">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1800"/>
              <a:buFont typeface="Cambria"/>
              <a:buNone/>
            </a:pPr>
            <a:r>
              <a:rPr b="1" i="0" lang="en-US" sz="1800" u="none">
                <a:solidFill>
                  <a:schemeClr val="lt1"/>
                </a:solidFill>
                <a:latin typeface="Cambria"/>
                <a:ea typeface="Cambria"/>
                <a:cs typeface="Cambria"/>
                <a:sym typeface="Cambria"/>
              </a:rPr>
              <a:t>At the ASD Education Center</a:t>
            </a:r>
            <a:endParaRPr b="0" i="0" sz="900" u="none">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1600"/>
              <a:buFont typeface="Cambria"/>
              <a:buNone/>
            </a:pPr>
            <a:r>
              <a:rPr b="1" i="0" lang="en-US" sz="1600" u="none">
                <a:solidFill>
                  <a:schemeClr val="lt1"/>
                </a:solidFill>
                <a:latin typeface="Cambria"/>
                <a:ea typeface="Cambria"/>
                <a:cs typeface="Cambria"/>
                <a:sym typeface="Cambria"/>
              </a:rPr>
              <a:t>5530 E. Northern Lights Blvd</a:t>
            </a:r>
            <a:endParaRPr b="0" i="0" sz="900" u="none">
              <a:solidFill>
                <a:schemeClr val="lt1"/>
              </a:solidFill>
              <a:latin typeface="Cambria"/>
              <a:ea typeface="Cambria"/>
              <a:cs typeface="Cambria"/>
              <a:sym typeface="Cambria"/>
            </a:endParaRPr>
          </a:p>
          <a:p>
            <a:pPr indent="0" lvl="0" marL="0" marR="0" rtl="0" algn="l">
              <a:lnSpc>
                <a:spcPct val="100000"/>
              </a:lnSpc>
              <a:spcBef>
                <a:spcPts val="0"/>
              </a:spcBef>
              <a:spcAft>
                <a:spcPts val="0"/>
              </a:spcAft>
              <a:buClr>
                <a:schemeClr val="lt1"/>
              </a:buClr>
              <a:buSzPts val="800"/>
              <a:buFont typeface="Cambria"/>
              <a:buNone/>
            </a:pPr>
            <a:r>
              <a:rPr b="1" i="0" lang="en-US" sz="800" u="none">
                <a:solidFill>
                  <a:schemeClr val="lt1"/>
                </a:solidFill>
                <a:latin typeface="Cambria"/>
                <a:ea typeface="Cambria"/>
                <a:cs typeface="Cambria"/>
                <a:sym typeface="Cambria"/>
              </a:rPr>
              <a:t> </a:t>
            </a:r>
            <a:endParaRPr b="0" i="0" sz="900" u="none">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1600"/>
              <a:buFont typeface="Cambria"/>
              <a:buNone/>
            </a:pPr>
            <a:r>
              <a:rPr b="0" i="0" lang="en-US" sz="1600" u="none">
                <a:solidFill>
                  <a:schemeClr val="lt1"/>
                </a:solidFill>
                <a:latin typeface="Cambria"/>
                <a:ea typeface="Cambria"/>
                <a:cs typeface="Cambria"/>
                <a:sym typeface="Cambria"/>
              </a:rPr>
              <a:t>Becca’s Closet provides unused or lightly used formal dresses and accessories for FREE! </a:t>
            </a:r>
            <a:endParaRPr b="0" i="0" sz="900" u="none">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900"/>
              <a:buFont typeface="Cambria"/>
              <a:buNone/>
            </a:pPr>
            <a:r>
              <a:rPr b="0" i="1" lang="en-US" sz="900" u="none">
                <a:solidFill>
                  <a:schemeClr val="lt1"/>
                </a:solidFill>
                <a:latin typeface="Cambria"/>
                <a:ea typeface="Cambria"/>
                <a:cs typeface="Cambria"/>
                <a:sym typeface="Cambria"/>
              </a:rPr>
              <a:t>     </a:t>
            </a:r>
            <a:endParaRPr b="0" i="0" sz="900" u="none">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rgbClr val="00B050"/>
              </a:buClr>
              <a:buSzPts val="1600"/>
              <a:buFont typeface="Cambria"/>
              <a:buNone/>
            </a:pPr>
            <a:r>
              <a:rPr b="0" i="1" lang="en-US" sz="1600" u="none">
                <a:solidFill>
                  <a:srgbClr val="00B050"/>
                </a:solidFill>
                <a:latin typeface="Cambria"/>
                <a:ea typeface="Cambria"/>
                <a:cs typeface="Cambria"/>
                <a:sym typeface="Cambria"/>
              </a:rPr>
              <a:t>This would be a great time to drop off your             tax-deductible donations as well.</a:t>
            </a:r>
            <a:endParaRPr b="0" i="0" sz="900" u="none">
              <a:solidFill>
                <a:srgbClr val="00B050"/>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1400"/>
              <a:buFont typeface="Cambria"/>
              <a:buNone/>
            </a:pPr>
            <a:r>
              <a:rPr b="0" i="0" lang="en-US" sz="1400" u="none">
                <a:solidFill>
                  <a:schemeClr val="lt1"/>
                </a:solidFill>
                <a:latin typeface="Cambria"/>
                <a:ea typeface="Cambria"/>
                <a:cs typeface="Cambria"/>
                <a:sym typeface="Cambria"/>
              </a:rPr>
              <a:t> </a:t>
            </a:r>
            <a:endParaRPr b="0" i="0" sz="900" u="none">
              <a:solidFill>
                <a:schemeClr val="lt1"/>
              </a:solidFill>
              <a:latin typeface="Cambria"/>
              <a:ea typeface="Cambria"/>
              <a:cs typeface="Cambria"/>
              <a:sym typeface="Cambria"/>
            </a:endParaRPr>
          </a:p>
          <a:p>
            <a:pPr indent="0" lvl="0" marL="0" marR="0" rtl="0" algn="ctr">
              <a:lnSpc>
                <a:spcPct val="100000"/>
              </a:lnSpc>
              <a:spcBef>
                <a:spcPts val="0"/>
              </a:spcBef>
              <a:spcAft>
                <a:spcPts val="0"/>
              </a:spcAft>
              <a:buClr>
                <a:schemeClr val="lt1"/>
              </a:buClr>
              <a:buSzPts val="1400"/>
              <a:buFont typeface="Cambria"/>
              <a:buNone/>
            </a:pPr>
            <a:r>
              <a:rPr b="0" i="0" lang="en-US" sz="1400" u="none">
                <a:solidFill>
                  <a:schemeClr val="lt1"/>
                </a:solidFill>
                <a:latin typeface="Cambria"/>
                <a:ea typeface="Cambria"/>
                <a:cs typeface="Cambria"/>
                <a:sym typeface="Cambria"/>
              </a:rPr>
              <a:t>Find us on Facebook at “</a:t>
            </a:r>
            <a:r>
              <a:rPr b="0" i="1" lang="en-US" sz="1400" u="none">
                <a:solidFill>
                  <a:schemeClr val="lt1"/>
                </a:solidFill>
                <a:latin typeface="Cambria"/>
                <a:ea typeface="Cambria"/>
                <a:cs typeface="Cambria"/>
                <a:sym typeface="Cambria"/>
              </a:rPr>
              <a:t>Becca’s Closet Anchorage”</a:t>
            </a:r>
            <a:endParaRPr b="0" i="0" sz="900" u="none">
              <a:solidFill>
                <a:schemeClr val="lt1"/>
              </a:solidFill>
              <a:latin typeface="Cambria"/>
              <a:ea typeface="Cambria"/>
              <a:cs typeface="Cambria"/>
              <a:sym typeface="Cambria"/>
            </a:endParaRPr>
          </a:p>
          <a:p>
            <a:pPr indent="0" lvl="0" marL="0" marR="0" rtl="0" algn="l">
              <a:lnSpc>
                <a:spcPct val="100000"/>
              </a:lnSpc>
              <a:spcBef>
                <a:spcPts val="0"/>
              </a:spcBef>
              <a:spcAft>
                <a:spcPts val="0"/>
              </a:spcAft>
              <a:buClr>
                <a:schemeClr val="lt1"/>
              </a:buClr>
              <a:buSzPts val="900"/>
              <a:buFont typeface="Cambria"/>
              <a:buNone/>
            </a:pPr>
            <a:r>
              <a:rPr b="0" i="0" lang="en-US" sz="900" u="none">
                <a:solidFill>
                  <a:schemeClr val="lt1"/>
                </a:solidFill>
                <a:latin typeface="Cambria"/>
                <a:ea typeface="Cambria"/>
                <a:cs typeface="Cambria"/>
                <a:sym typeface="Cambria"/>
              </a:rPr>
              <a:t>         “The Anchorage School District does not endorse these materials or the viewpoints expressed in them.”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22"/>
          <p:cNvSpPr txBox="1"/>
          <p:nvPr/>
        </p:nvSpPr>
        <p:spPr>
          <a:xfrm>
            <a:off x="2203450" y="0"/>
            <a:ext cx="6940550" cy="110331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sp>
        <p:nvSpPr>
          <p:cNvPr id="261" name="Google Shape;261;p22"/>
          <p:cNvSpPr txBox="1"/>
          <p:nvPr/>
        </p:nvSpPr>
        <p:spPr>
          <a:xfrm>
            <a:off x="228600" y="1143000"/>
            <a:ext cx="8686800" cy="5434012"/>
          </a:xfrm>
          <a:prstGeom prst="rect">
            <a:avLst/>
          </a:prstGeom>
          <a:noFill/>
          <a:ln>
            <a:noFill/>
          </a:ln>
        </p:spPr>
        <p:txBody>
          <a:bodyPr anchorCtr="0" anchor="t" bIns="45700" lIns="91425" spcFirstLastPara="1" rIns="91425" wrap="square" tIns="45700">
            <a:noAutofit/>
          </a:bodyPr>
          <a:lstStyle/>
          <a:p>
            <a:pPr indent="-407987" lvl="0" marL="544512" marR="0" rtl="0" algn="l">
              <a:lnSpc>
                <a:spcPct val="100000"/>
              </a:lnSpc>
              <a:spcBef>
                <a:spcPts val="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Must always wear Service Dress Uniform</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White button up dress shirt with clear buttons and issued ARMY necktie or black bow tie</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Collar can not be a button down  </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Properly fitted shined, low quarters</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Uniform should fit properly </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Must have a haircut and clean shaved</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piercings!  (Should not have to say that)</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Wear your medals </a:t>
            </a:r>
            <a:r>
              <a:rPr lang="en-US" sz="2800">
                <a:solidFill>
                  <a:schemeClr val="dk1"/>
                </a:solidFill>
                <a:latin typeface="Book Antiqua"/>
                <a:ea typeface="Book Antiqua"/>
                <a:cs typeface="Book Antiqua"/>
                <a:sym typeface="Book Antiqua"/>
              </a:rPr>
              <a:t>or</a:t>
            </a:r>
            <a:r>
              <a:rPr b="0" i="0" lang="en-US" sz="2800" u="none">
                <a:solidFill>
                  <a:schemeClr val="dk1"/>
                </a:solidFill>
                <a:latin typeface="Book Antiqua"/>
                <a:ea typeface="Book Antiqua"/>
                <a:cs typeface="Book Antiqua"/>
                <a:sym typeface="Book Antiqua"/>
              </a:rPr>
              <a:t> ribbons</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cover (Beret)</a:t>
            </a:r>
            <a:endParaRPr/>
          </a:p>
          <a:p>
            <a:pPr indent="-292417" lvl="0" marL="544512" marR="0" rtl="0" algn="l">
              <a:lnSpc>
                <a:spcPct val="100000"/>
              </a:lnSpc>
              <a:spcBef>
                <a:spcPts val="700"/>
              </a:spcBef>
              <a:spcAft>
                <a:spcPts val="0"/>
              </a:spcAft>
              <a:buClr>
                <a:srgbClr val="F9F9F9"/>
              </a:buClr>
              <a:buSzPts val="1820"/>
              <a:buFont typeface="Noto Sans Symbols"/>
              <a:buNone/>
            </a:pPr>
            <a:r>
              <a:t/>
            </a:r>
            <a:endParaRPr b="0" i="0" sz="2800" u="none">
              <a:solidFill>
                <a:schemeClr val="dk1"/>
              </a:solidFill>
              <a:latin typeface="Book Antiqua"/>
              <a:ea typeface="Book Antiqua"/>
              <a:cs typeface="Book Antiqua"/>
              <a:sym typeface="Book Antiqua"/>
            </a:endParaRPr>
          </a:p>
          <a:p>
            <a:pPr indent="-407987" lvl="0" marL="544512" marR="0" rtl="0" algn="l">
              <a:lnSpc>
                <a:spcPct val="100000"/>
              </a:lnSpc>
              <a:spcBef>
                <a:spcPts val="700"/>
              </a:spcBef>
              <a:spcAft>
                <a:spcPts val="0"/>
              </a:spcAft>
              <a:buClr>
                <a:schemeClr val="lt1"/>
              </a:buClr>
              <a:buSzPts val="2800"/>
              <a:buFont typeface="Arial"/>
              <a:buNone/>
            </a:pPr>
            <a:r>
              <a:t/>
            </a:r>
            <a:endParaRPr b="0" i="0" sz="2800" u="none">
              <a:solidFill>
                <a:srgbClr val="FFFFFF"/>
              </a:solidFill>
              <a:latin typeface="Book Antiqua"/>
              <a:ea typeface="Book Antiqua"/>
              <a:cs typeface="Book Antiqua"/>
              <a:sym typeface="Book Antiqua"/>
            </a:endParaRPr>
          </a:p>
          <a:p>
            <a:pPr indent="0" lvl="0" marL="0" marR="0" rtl="0" algn="l">
              <a:lnSpc>
                <a:spcPct val="100000"/>
              </a:lnSpc>
              <a:spcBef>
                <a:spcPts val="0"/>
              </a:spcBef>
              <a:spcAft>
                <a:spcPts val="0"/>
              </a:spcAft>
              <a:buNone/>
            </a:pPr>
            <a:r>
              <a:t/>
            </a:r>
            <a:endParaRPr b="0" i="0" sz="2800" u="none">
              <a:solidFill>
                <a:srgbClr val="FFFFFF"/>
              </a:solidFill>
              <a:latin typeface="Book Antiqua"/>
              <a:ea typeface="Book Antiqua"/>
              <a:cs typeface="Book Antiqua"/>
              <a:sym typeface="Book Antiqua"/>
            </a:endParaRPr>
          </a:p>
        </p:txBody>
      </p:sp>
      <p:sp>
        <p:nvSpPr>
          <p:cNvPr id="262" name="Google Shape;262;p22"/>
          <p:cNvSpPr/>
          <p:nvPr/>
        </p:nvSpPr>
        <p:spPr>
          <a:xfrm>
            <a:off x="690667" y="304800"/>
            <a:ext cx="7552260"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C000"/>
                </a:solidFill>
                <a:latin typeface="Arial"/>
                <a:ea typeface="Arial"/>
                <a:cs typeface="Arial"/>
                <a:sym typeface="Arial"/>
              </a:rPr>
              <a:t>Male Attire (Uniformed Cadet)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Google Shape;268;p23"/>
          <p:cNvSpPr txBox="1"/>
          <p:nvPr/>
        </p:nvSpPr>
        <p:spPr>
          <a:xfrm>
            <a:off x="450850" y="152400"/>
            <a:ext cx="8242300" cy="91598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sp>
        <p:nvSpPr>
          <p:cNvPr id="269" name="Google Shape;269;p23"/>
          <p:cNvSpPr txBox="1"/>
          <p:nvPr/>
        </p:nvSpPr>
        <p:spPr>
          <a:xfrm>
            <a:off x="457200" y="1600200"/>
            <a:ext cx="8229600" cy="4708525"/>
          </a:xfrm>
          <a:prstGeom prst="rect">
            <a:avLst/>
          </a:prstGeom>
          <a:noFill/>
          <a:ln>
            <a:noFill/>
          </a:ln>
        </p:spPr>
        <p:txBody>
          <a:bodyPr anchorCtr="0" anchor="t" bIns="45700" lIns="91425" spcFirstLastPara="1" rIns="91425" wrap="square" tIns="45700">
            <a:noAutofit/>
          </a:bodyPr>
          <a:lstStyle/>
          <a:p>
            <a:pPr indent="-407987" lvl="0" marL="544512" marR="0" rtl="0" algn="l">
              <a:lnSpc>
                <a:spcPct val="100000"/>
              </a:lnSpc>
              <a:spcBef>
                <a:spcPts val="0"/>
              </a:spcBef>
              <a:spcAft>
                <a:spcPts val="0"/>
              </a:spcAft>
              <a:buClr>
                <a:schemeClr val="lt1"/>
              </a:buClr>
              <a:buSzPts val="2800"/>
              <a:buFont typeface="Arial"/>
              <a:buNone/>
            </a:pPr>
            <a:r>
              <a:t/>
            </a:r>
            <a:endParaRPr b="0" i="0" sz="2800" u="none">
              <a:solidFill>
                <a:srgbClr val="FFFFFF"/>
              </a:solidFill>
              <a:latin typeface="Book Antiqua"/>
              <a:ea typeface="Book Antiqua"/>
              <a:cs typeface="Book Antiqua"/>
              <a:sym typeface="Book Antiqua"/>
            </a:endParaRPr>
          </a:p>
          <a:p>
            <a:pPr indent="0" lvl="0" marL="0" marR="0" rtl="0" algn="l">
              <a:lnSpc>
                <a:spcPct val="100000"/>
              </a:lnSpc>
              <a:spcBef>
                <a:spcPts val="0"/>
              </a:spcBef>
              <a:spcAft>
                <a:spcPts val="0"/>
              </a:spcAft>
              <a:buNone/>
            </a:pPr>
            <a:r>
              <a:t/>
            </a:r>
            <a:endParaRPr b="0" i="0" sz="2800" u="none">
              <a:solidFill>
                <a:srgbClr val="FFFFFF"/>
              </a:solidFill>
              <a:latin typeface="Book Antiqua"/>
              <a:ea typeface="Book Antiqua"/>
              <a:cs typeface="Book Antiqua"/>
              <a:sym typeface="Book Antiqua"/>
            </a:endParaRPr>
          </a:p>
        </p:txBody>
      </p:sp>
      <p:pic>
        <p:nvPicPr>
          <p:cNvPr id="270" name="Google Shape;270;p23"/>
          <p:cNvPicPr preferRelativeResize="0"/>
          <p:nvPr/>
        </p:nvPicPr>
        <p:blipFill rotWithShape="1">
          <a:blip r:embed="rId4">
            <a:alphaModFix/>
          </a:blip>
          <a:srcRect b="41111" l="18332" r="21667" t="18888"/>
          <a:stretch/>
        </p:blipFill>
        <p:spPr>
          <a:xfrm>
            <a:off x="228600" y="381000"/>
            <a:ext cx="8585200" cy="3219450"/>
          </a:xfrm>
          <a:prstGeom prst="rect">
            <a:avLst/>
          </a:prstGeom>
          <a:noFill/>
          <a:ln>
            <a:noFill/>
          </a:ln>
        </p:spPr>
      </p:pic>
      <p:sp>
        <p:nvSpPr>
          <p:cNvPr id="271" name="Google Shape;271;p23"/>
          <p:cNvSpPr txBox="1"/>
          <p:nvPr/>
        </p:nvSpPr>
        <p:spPr>
          <a:xfrm>
            <a:off x="304800" y="3962400"/>
            <a:ext cx="8686800" cy="2057400"/>
          </a:xfrm>
          <a:prstGeom prst="rect">
            <a:avLst/>
          </a:prstGeom>
          <a:noFill/>
          <a:ln>
            <a:noFill/>
          </a:ln>
        </p:spPr>
        <p:txBody>
          <a:bodyPr anchorCtr="0" anchor="t" bIns="45700" lIns="91425" spcFirstLastPara="1" rIns="91425" wrap="square" tIns="45700">
            <a:noAutofit/>
          </a:bodyPr>
          <a:lstStyle/>
          <a:p>
            <a:pPr indent="-407987" lvl="0" marL="544512" marR="0" rtl="0" algn="l">
              <a:lnSpc>
                <a:spcPct val="100000"/>
              </a:lnSpc>
              <a:spcBef>
                <a:spcPts val="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Semi Formal Dress code options.</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Issued Black 4 in Hand Tie or Black Bowtie </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Ribbons, medals, and badges should be worn</a:t>
            </a:r>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grpSp>
        <p:nvGrpSpPr>
          <p:cNvPr id="277" name="Google Shape;277;p24"/>
          <p:cNvGrpSpPr/>
          <p:nvPr/>
        </p:nvGrpSpPr>
        <p:grpSpPr>
          <a:xfrm>
            <a:off x="685800" y="228600"/>
            <a:ext cx="7778749" cy="1103313"/>
            <a:chOff x="432" y="144"/>
            <a:chExt cx="4900" cy="695"/>
          </a:xfrm>
        </p:grpSpPr>
        <p:pic>
          <p:nvPicPr>
            <p:cNvPr id="278" name="Google Shape;278;p24"/>
            <p:cNvPicPr preferRelativeResize="0"/>
            <p:nvPr/>
          </p:nvPicPr>
          <p:blipFill rotWithShape="1">
            <a:blip r:embed="rId3">
              <a:alphaModFix/>
            </a:blip>
            <a:srcRect b="0" l="0" r="0" t="0"/>
            <a:stretch/>
          </p:blipFill>
          <p:spPr>
            <a:xfrm>
              <a:off x="432" y="144"/>
              <a:ext cx="4900" cy="695"/>
            </a:xfrm>
            <a:prstGeom prst="rect">
              <a:avLst/>
            </a:prstGeom>
            <a:noFill/>
            <a:ln>
              <a:noFill/>
            </a:ln>
          </p:spPr>
        </p:pic>
        <p:sp>
          <p:nvSpPr>
            <p:cNvPr id="279" name="Google Shape;279;p24"/>
            <p:cNvSpPr txBox="1"/>
            <p:nvPr/>
          </p:nvSpPr>
          <p:spPr>
            <a:xfrm>
              <a:off x="432" y="144"/>
              <a:ext cx="4900" cy="69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sp>
        <p:nvSpPr>
          <p:cNvPr id="280" name="Google Shape;280;p24"/>
          <p:cNvSpPr txBox="1"/>
          <p:nvPr/>
        </p:nvSpPr>
        <p:spPr>
          <a:xfrm>
            <a:off x="1447800" y="1524000"/>
            <a:ext cx="6477000" cy="3733800"/>
          </a:xfrm>
          <a:prstGeom prst="rect">
            <a:avLst/>
          </a:prstGeom>
          <a:noFill/>
          <a:ln>
            <a:noFill/>
          </a:ln>
        </p:spPr>
        <p:txBody>
          <a:bodyPr anchorCtr="0" anchor="t" bIns="45700" lIns="91425" spcFirstLastPara="1" rIns="91425" wrap="square" tIns="45700">
            <a:noAutofit/>
          </a:bodyPr>
          <a:lstStyle/>
          <a:p>
            <a:pPr indent="-407987" lvl="0" marL="544512" marR="0" rtl="0" algn="l">
              <a:lnSpc>
                <a:spcPct val="100000"/>
              </a:lnSpc>
              <a:spcBef>
                <a:spcPts val="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Must have a dark suit/tuxedo</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Must wear a Dark tie or bowtie </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sneakers or street shoes</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Black/Dark dress shoes only</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baggy or sport jacket tuxedos</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Boots are not appropriate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grpSp>
        <p:nvGrpSpPr>
          <p:cNvPr id="286" name="Google Shape;286;p25"/>
          <p:cNvGrpSpPr/>
          <p:nvPr/>
        </p:nvGrpSpPr>
        <p:grpSpPr>
          <a:xfrm>
            <a:off x="450850" y="268287"/>
            <a:ext cx="8242299" cy="1158874"/>
            <a:chOff x="284" y="169"/>
            <a:chExt cx="5192" cy="730"/>
          </a:xfrm>
        </p:grpSpPr>
        <p:pic>
          <p:nvPicPr>
            <p:cNvPr id="287" name="Google Shape;287;p25"/>
            <p:cNvPicPr preferRelativeResize="0"/>
            <p:nvPr/>
          </p:nvPicPr>
          <p:blipFill rotWithShape="1">
            <a:blip r:embed="rId3">
              <a:alphaModFix/>
            </a:blip>
            <a:srcRect b="0" l="0" r="0" t="0"/>
            <a:stretch/>
          </p:blipFill>
          <p:spPr>
            <a:xfrm>
              <a:off x="284" y="169"/>
              <a:ext cx="5192" cy="730"/>
            </a:xfrm>
            <a:prstGeom prst="rect">
              <a:avLst/>
            </a:prstGeom>
            <a:noFill/>
            <a:ln>
              <a:noFill/>
            </a:ln>
          </p:spPr>
        </p:pic>
        <p:sp>
          <p:nvSpPr>
            <p:cNvPr id="288" name="Google Shape;288;p25"/>
            <p:cNvSpPr txBox="1"/>
            <p:nvPr/>
          </p:nvSpPr>
          <p:spPr>
            <a:xfrm>
              <a:off x="284" y="169"/>
              <a:ext cx="5192" cy="73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pic>
        <p:nvPicPr>
          <p:cNvPr id="289" name="Google Shape;289;p25"/>
          <p:cNvPicPr preferRelativeResize="0"/>
          <p:nvPr/>
        </p:nvPicPr>
        <p:blipFill rotWithShape="1">
          <a:blip r:embed="rId4">
            <a:alphaModFix/>
          </a:blip>
          <a:srcRect b="7846" l="0" r="0" t="0"/>
          <a:stretch/>
        </p:blipFill>
        <p:spPr>
          <a:xfrm>
            <a:off x="152400" y="1752600"/>
            <a:ext cx="3906837" cy="4267200"/>
          </a:xfrm>
          <a:prstGeom prst="rect">
            <a:avLst/>
          </a:prstGeom>
          <a:noFill/>
          <a:ln>
            <a:noFill/>
          </a:ln>
        </p:spPr>
      </p:pic>
      <p:pic>
        <p:nvPicPr>
          <p:cNvPr id="290" name="Google Shape;290;p25"/>
          <p:cNvPicPr preferRelativeResize="0"/>
          <p:nvPr/>
        </p:nvPicPr>
        <p:blipFill rotWithShape="1">
          <a:blip r:embed="rId5">
            <a:alphaModFix/>
          </a:blip>
          <a:srcRect b="0" l="0" r="0" t="0"/>
          <a:stretch/>
        </p:blipFill>
        <p:spPr>
          <a:xfrm>
            <a:off x="4191000" y="1752600"/>
            <a:ext cx="1570037" cy="1922462"/>
          </a:xfrm>
          <a:prstGeom prst="rect">
            <a:avLst/>
          </a:prstGeom>
          <a:noFill/>
          <a:ln>
            <a:noFill/>
          </a:ln>
        </p:spPr>
      </p:pic>
      <p:pic>
        <p:nvPicPr>
          <p:cNvPr id="291" name="Google Shape;291;p25"/>
          <p:cNvPicPr preferRelativeResize="0"/>
          <p:nvPr/>
        </p:nvPicPr>
        <p:blipFill rotWithShape="1">
          <a:blip r:embed="rId6">
            <a:alphaModFix/>
          </a:blip>
          <a:srcRect b="0" l="0" r="0" t="0"/>
          <a:stretch/>
        </p:blipFill>
        <p:spPr>
          <a:xfrm>
            <a:off x="5867400" y="1770062"/>
            <a:ext cx="3076575" cy="440213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6"/>
          <p:cNvSpPr/>
          <p:nvPr/>
        </p:nvSpPr>
        <p:spPr>
          <a:xfrm>
            <a:off x="940840" y="304800"/>
            <a:ext cx="7051930"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chemeClr val="dk1"/>
                </a:solidFill>
                <a:latin typeface="Arial"/>
                <a:ea typeface="Arial"/>
                <a:cs typeface="Arial"/>
                <a:sym typeface="Arial"/>
              </a:rPr>
              <a:t>Light Colored Suits are Nice</a:t>
            </a:r>
            <a:endParaRPr/>
          </a:p>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chemeClr val="dk1"/>
                </a:solidFill>
                <a:latin typeface="Arial"/>
                <a:ea typeface="Arial"/>
                <a:cs typeface="Arial"/>
                <a:sym typeface="Arial"/>
              </a:rPr>
              <a:t>but Not Favored </a:t>
            </a:r>
            <a:endParaRPr/>
          </a:p>
        </p:txBody>
      </p:sp>
      <p:pic>
        <p:nvPicPr>
          <p:cNvPr descr="http://ts2.mm.bing.net/th?id=H.4953279624839449&amp;pid=15.1" id="297" name="Google Shape;297;p26"/>
          <p:cNvPicPr preferRelativeResize="0"/>
          <p:nvPr/>
        </p:nvPicPr>
        <p:blipFill rotWithShape="1">
          <a:blip r:embed="rId3">
            <a:alphaModFix/>
          </a:blip>
          <a:srcRect b="0" l="0" r="0" t="0"/>
          <a:stretch/>
        </p:blipFill>
        <p:spPr>
          <a:xfrm>
            <a:off x="1066800" y="2057400"/>
            <a:ext cx="2668587" cy="3886200"/>
          </a:xfrm>
          <a:prstGeom prst="rect">
            <a:avLst/>
          </a:prstGeom>
          <a:noFill/>
          <a:ln>
            <a:noFill/>
          </a:ln>
        </p:spPr>
      </p:pic>
      <p:pic>
        <p:nvPicPr>
          <p:cNvPr descr="http://ts1.explicit.bing.net/th?id=H.4567574393326628&amp;pid=15.1" id="298" name="Google Shape;298;p26"/>
          <p:cNvPicPr preferRelativeResize="0"/>
          <p:nvPr/>
        </p:nvPicPr>
        <p:blipFill rotWithShape="1">
          <a:blip r:embed="rId4">
            <a:alphaModFix/>
          </a:blip>
          <a:srcRect b="0" l="0" r="0" t="0"/>
          <a:stretch/>
        </p:blipFill>
        <p:spPr>
          <a:xfrm>
            <a:off x="5486400" y="2057400"/>
            <a:ext cx="2616200" cy="3886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 name="Shape 303"/>
        <p:cNvGrpSpPr/>
        <p:nvPr/>
      </p:nvGrpSpPr>
      <p:grpSpPr>
        <a:xfrm>
          <a:off x="0" y="0"/>
          <a:ext cx="0" cy="0"/>
          <a:chOff x="0" y="0"/>
          <a:chExt cx="0" cy="0"/>
        </a:xfrm>
      </p:grpSpPr>
      <p:grpSp>
        <p:nvGrpSpPr>
          <p:cNvPr id="304" name="Google Shape;304;p27"/>
          <p:cNvGrpSpPr/>
          <p:nvPr/>
        </p:nvGrpSpPr>
        <p:grpSpPr>
          <a:xfrm>
            <a:off x="450850" y="268287"/>
            <a:ext cx="8242299" cy="1158874"/>
            <a:chOff x="284" y="169"/>
            <a:chExt cx="5192" cy="730"/>
          </a:xfrm>
        </p:grpSpPr>
        <p:pic>
          <p:nvPicPr>
            <p:cNvPr id="305" name="Google Shape;305;p27"/>
            <p:cNvPicPr preferRelativeResize="0"/>
            <p:nvPr/>
          </p:nvPicPr>
          <p:blipFill rotWithShape="1">
            <a:blip r:embed="rId4">
              <a:alphaModFix/>
            </a:blip>
            <a:srcRect b="0" l="0" r="0" t="0"/>
            <a:stretch/>
          </p:blipFill>
          <p:spPr>
            <a:xfrm>
              <a:off x="284" y="169"/>
              <a:ext cx="5192" cy="730"/>
            </a:xfrm>
            <a:prstGeom prst="rect">
              <a:avLst/>
            </a:prstGeom>
            <a:noFill/>
            <a:ln>
              <a:noFill/>
            </a:ln>
          </p:spPr>
        </p:pic>
        <p:sp>
          <p:nvSpPr>
            <p:cNvPr id="306" name="Google Shape;306;p27"/>
            <p:cNvSpPr txBox="1"/>
            <p:nvPr/>
          </p:nvSpPr>
          <p:spPr>
            <a:xfrm>
              <a:off x="284" y="169"/>
              <a:ext cx="5192" cy="73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pic>
        <p:nvPicPr>
          <p:cNvPr id="307" name="Google Shape;307;p27"/>
          <p:cNvPicPr preferRelativeResize="0"/>
          <p:nvPr/>
        </p:nvPicPr>
        <p:blipFill rotWithShape="1">
          <a:blip r:embed="rId5">
            <a:alphaModFix/>
          </a:blip>
          <a:srcRect b="0" l="0" r="0" t="0"/>
          <a:stretch/>
        </p:blipFill>
        <p:spPr>
          <a:xfrm>
            <a:off x="838200" y="381000"/>
            <a:ext cx="2133600" cy="1811337"/>
          </a:xfrm>
          <a:prstGeom prst="rect">
            <a:avLst/>
          </a:prstGeom>
          <a:noFill/>
          <a:ln>
            <a:noFill/>
          </a:ln>
        </p:spPr>
      </p:pic>
      <p:pic>
        <p:nvPicPr>
          <p:cNvPr id="308" name="Google Shape;308;p27"/>
          <p:cNvPicPr preferRelativeResize="0"/>
          <p:nvPr/>
        </p:nvPicPr>
        <p:blipFill rotWithShape="1">
          <a:blip r:embed="rId6">
            <a:alphaModFix/>
          </a:blip>
          <a:srcRect b="0" l="0" r="0" t="0"/>
          <a:stretch/>
        </p:blipFill>
        <p:spPr>
          <a:xfrm>
            <a:off x="6096000" y="228600"/>
            <a:ext cx="2209800" cy="2184400"/>
          </a:xfrm>
          <a:prstGeom prst="rect">
            <a:avLst/>
          </a:prstGeom>
          <a:noFill/>
          <a:ln>
            <a:noFill/>
          </a:ln>
        </p:spPr>
      </p:pic>
      <p:pic>
        <p:nvPicPr>
          <p:cNvPr id="309" name="Google Shape;309;p27"/>
          <p:cNvPicPr preferRelativeResize="0"/>
          <p:nvPr/>
        </p:nvPicPr>
        <p:blipFill rotWithShape="1">
          <a:blip r:embed="rId7">
            <a:alphaModFix/>
          </a:blip>
          <a:srcRect b="0" l="0" r="0" t="0"/>
          <a:stretch/>
        </p:blipFill>
        <p:spPr>
          <a:xfrm>
            <a:off x="457200" y="2695575"/>
            <a:ext cx="2609850" cy="3857625"/>
          </a:xfrm>
          <a:prstGeom prst="rect">
            <a:avLst/>
          </a:prstGeom>
          <a:noFill/>
          <a:ln>
            <a:noFill/>
          </a:ln>
        </p:spPr>
      </p:pic>
      <p:pic>
        <p:nvPicPr>
          <p:cNvPr id="310" name="Google Shape;310;p27"/>
          <p:cNvPicPr preferRelativeResize="0"/>
          <p:nvPr/>
        </p:nvPicPr>
        <p:blipFill rotWithShape="1">
          <a:blip r:embed="rId8">
            <a:alphaModFix/>
          </a:blip>
          <a:srcRect b="0" l="0" r="0" t="0"/>
          <a:stretch/>
        </p:blipFill>
        <p:spPr>
          <a:xfrm>
            <a:off x="6172200" y="2689225"/>
            <a:ext cx="2533650" cy="3857625"/>
          </a:xfrm>
          <a:prstGeom prst="rect">
            <a:avLst/>
          </a:prstGeom>
          <a:noFill/>
          <a:ln>
            <a:noFill/>
          </a:ln>
        </p:spPr>
      </p:pic>
      <p:pic>
        <p:nvPicPr>
          <p:cNvPr descr="http://ts2.mm.bing.net/th?id=H.4938659543058053&amp;pid=15.1" id="311" name="Google Shape;311;p27"/>
          <p:cNvPicPr preferRelativeResize="0"/>
          <p:nvPr/>
        </p:nvPicPr>
        <p:blipFill rotWithShape="1">
          <a:blip r:embed="rId9">
            <a:alphaModFix/>
          </a:blip>
          <a:srcRect b="0" l="0" r="0" t="0"/>
          <a:stretch/>
        </p:blipFill>
        <p:spPr>
          <a:xfrm>
            <a:off x="3165475" y="2667000"/>
            <a:ext cx="2901950" cy="3886200"/>
          </a:xfrm>
          <a:prstGeom prst="rect">
            <a:avLst/>
          </a:prstGeom>
          <a:noFill/>
          <a:ln>
            <a:noFill/>
          </a:ln>
        </p:spPr>
      </p:pic>
    </p:spTree>
  </p:cSld>
  <p:clrMapOvr>
    <a:masterClrMapping/>
  </p:clrMapOvr>
  <p:transition spd="slow">
    <p:circl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pSp>
        <p:nvGrpSpPr>
          <p:cNvPr id="317" name="Google Shape;317;p28"/>
          <p:cNvGrpSpPr/>
          <p:nvPr/>
        </p:nvGrpSpPr>
        <p:grpSpPr>
          <a:xfrm>
            <a:off x="450850" y="268287"/>
            <a:ext cx="8242299" cy="1158874"/>
            <a:chOff x="284" y="169"/>
            <a:chExt cx="5192" cy="730"/>
          </a:xfrm>
        </p:grpSpPr>
        <p:pic>
          <p:nvPicPr>
            <p:cNvPr id="318" name="Google Shape;318;p28"/>
            <p:cNvPicPr preferRelativeResize="0"/>
            <p:nvPr/>
          </p:nvPicPr>
          <p:blipFill rotWithShape="1">
            <a:blip r:embed="rId3">
              <a:alphaModFix/>
            </a:blip>
            <a:srcRect b="0" l="0" r="0" t="0"/>
            <a:stretch/>
          </p:blipFill>
          <p:spPr>
            <a:xfrm>
              <a:off x="284" y="169"/>
              <a:ext cx="5192" cy="730"/>
            </a:xfrm>
            <a:prstGeom prst="rect">
              <a:avLst/>
            </a:prstGeom>
            <a:noFill/>
            <a:ln>
              <a:noFill/>
            </a:ln>
          </p:spPr>
        </p:pic>
        <p:sp>
          <p:nvSpPr>
            <p:cNvPr id="319" name="Google Shape;319;p28"/>
            <p:cNvSpPr txBox="1"/>
            <p:nvPr/>
          </p:nvSpPr>
          <p:spPr>
            <a:xfrm>
              <a:off x="284" y="169"/>
              <a:ext cx="5192" cy="73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pic>
        <p:nvPicPr>
          <p:cNvPr id="320" name="Google Shape;320;p28"/>
          <p:cNvPicPr preferRelativeResize="0"/>
          <p:nvPr/>
        </p:nvPicPr>
        <p:blipFill rotWithShape="1">
          <a:blip r:embed="rId4">
            <a:alphaModFix/>
          </a:blip>
          <a:srcRect b="0" l="0" r="0" t="0"/>
          <a:stretch/>
        </p:blipFill>
        <p:spPr>
          <a:xfrm>
            <a:off x="304800" y="228600"/>
            <a:ext cx="2514600" cy="2825750"/>
          </a:xfrm>
          <a:prstGeom prst="rect">
            <a:avLst/>
          </a:prstGeom>
          <a:noFill/>
          <a:ln>
            <a:noFill/>
          </a:ln>
        </p:spPr>
      </p:pic>
      <p:pic>
        <p:nvPicPr>
          <p:cNvPr id="321" name="Google Shape;321;p28"/>
          <p:cNvPicPr preferRelativeResize="0"/>
          <p:nvPr/>
        </p:nvPicPr>
        <p:blipFill rotWithShape="1">
          <a:blip r:embed="rId5">
            <a:alphaModFix/>
          </a:blip>
          <a:srcRect b="0" l="0" r="0" t="0"/>
          <a:stretch/>
        </p:blipFill>
        <p:spPr>
          <a:xfrm>
            <a:off x="533400" y="3429000"/>
            <a:ext cx="1905000" cy="2590800"/>
          </a:xfrm>
          <a:prstGeom prst="rect">
            <a:avLst/>
          </a:prstGeom>
          <a:noFill/>
          <a:ln>
            <a:noFill/>
          </a:ln>
        </p:spPr>
      </p:pic>
      <p:pic>
        <p:nvPicPr>
          <p:cNvPr id="322" name="Google Shape;322;p28"/>
          <p:cNvPicPr preferRelativeResize="0"/>
          <p:nvPr/>
        </p:nvPicPr>
        <p:blipFill rotWithShape="1">
          <a:blip r:embed="rId6">
            <a:alphaModFix/>
          </a:blip>
          <a:srcRect b="0" l="0" r="0" t="0"/>
          <a:stretch/>
        </p:blipFill>
        <p:spPr>
          <a:xfrm>
            <a:off x="6096000" y="762000"/>
            <a:ext cx="2859087" cy="5638800"/>
          </a:xfrm>
          <a:prstGeom prst="rect">
            <a:avLst/>
          </a:prstGeom>
          <a:noFill/>
          <a:ln>
            <a:noFill/>
          </a:ln>
        </p:spPr>
      </p:pic>
      <p:pic>
        <p:nvPicPr>
          <p:cNvPr id="323" name="Google Shape;323;p28"/>
          <p:cNvPicPr preferRelativeResize="0"/>
          <p:nvPr/>
        </p:nvPicPr>
        <p:blipFill rotWithShape="1">
          <a:blip r:embed="rId7">
            <a:alphaModFix/>
          </a:blip>
          <a:srcRect b="0" l="0" r="0" t="0"/>
          <a:stretch/>
        </p:blipFill>
        <p:spPr>
          <a:xfrm>
            <a:off x="3124200" y="1828800"/>
            <a:ext cx="2728912" cy="4137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3"/>
          <p:cNvSpPr txBox="1"/>
          <p:nvPr/>
        </p:nvSpPr>
        <p:spPr>
          <a:xfrm>
            <a:off x="304800" y="228600"/>
            <a:ext cx="7464600" cy="1639800"/>
          </a:xfrm>
          <a:prstGeom prst="rect">
            <a:avLst/>
          </a:prstGeom>
          <a:noFill/>
          <a:ln>
            <a:noFill/>
          </a:ln>
        </p:spPr>
        <p:txBody>
          <a:bodyPr anchorCtr="0" anchor="t" bIns="45700" lIns="91425" spcFirstLastPara="1" rIns="91425" wrap="square" tIns="45700">
            <a:noAutofit/>
          </a:bodyPr>
          <a:lstStyle/>
          <a:p>
            <a:pPr indent="-369887" lvl="0" marL="544512" marR="0" rtl="0" algn="l">
              <a:lnSpc>
                <a:spcPct val="100000"/>
              </a:lnSpc>
              <a:spcBef>
                <a:spcPts val="0"/>
              </a:spcBef>
              <a:spcAft>
                <a:spcPts val="0"/>
              </a:spcAft>
              <a:buClr>
                <a:srgbClr val="F9F9F9"/>
              </a:buClr>
              <a:buSzPts val="1220"/>
              <a:buFont typeface="Noto Sans Symbols"/>
              <a:buChar char="▣"/>
            </a:pPr>
            <a:r>
              <a:rPr b="0" i="0" lang="en-US" sz="2200" u="none">
                <a:solidFill>
                  <a:schemeClr val="dk1"/>
                </a:solidFill>
                <a:latin typeface="Book Antiqua"/>
                <a:ea typeface="Book Antiqua"/>
                <a:cs typeface="Book Antiqua"/>
                <a:sym typeface="Book Antiqua"/>
              </a:rPr>
              <a:t>WHERE:  Change Point Church</a:t>
            </a:r>
            <a:endParaRPr sz="800"/>
          </a:p>
          <a:p>
            <a:pPr indent="-369887" lvl="0" marL="544512" marR="0" rtl="0" algn="l">
              <a:lnSpc>
                <a:spcPct val="100000"/>
              </a:lnSpc>
              <a:spcBef>
                <a:spcPts val="700"/>
              </a:spcBef>
              <a:spcAft>
                <a:spcPts val="0"/>
              </a:spcAft>
              <a:buClr>
                <a:srgbClr val="F9F9F9"/>
              </a:buClr>
              <a:buSzPts val="1220"/>
              <a:buFont typeface="Noto Sans Symbols"/>
              <a:buChar char="▣"/>
            </a:pPr>
            <a:r>
              <a:rPr b="0" i="0" lang="en-US" sz="2200" u="none">
                <a:solidFill>
                  <a:schemeClr val="dk1"/>
                </a:solidFill>
                <a:latin typeface="Book Antiqua"/>
                <a:ea typeface="Book Antiqua"/>
                <a:cs typeface="Book Antiqua"/>
                <a:sym typeface="Book Antiqua"/>
              </a:rPr>
              <a:t>WHEN:  Friday, 2</a:t>
            </a:r>
            <a:r>
              <a:rPr lang="en-US" sz="2200">
                <a:solidFill>
                  <a:schemeClr val="dk1"/>
                </a:solidFill>
                <a:latin typeface="Book Antiqua"/>
                <a:ea typeface="Book Antiqua"/>
                <a:cs typeface="Book Antiqua"/>
                <a:sym typeface="Book Antiqua"/>
              </a:rPr>
              <a:t>0</a:t>
            </a:r>
            <a:r>
              <a:rPr b="0" i="0" lang="en-US" sz="2200" u="none">
                <a:solidFill>
                  <a:schemeClr val="dk1"/>
                </a:solidFill>
                <a:latin typeface="Book Antiqua"/>
                <a:ea typeface="Book Antiqua"/>
                <a:cs typeface="Book Antiqua"/>
                <a:sym typeface="Book Antiqua"/>
              </a:rPr>
              <a:t> Feb </a:t>
            </a:r>
            <a:r>
              <a:rPr lang="en-US" sz="2200">
                <a:solidFill>
                  <a:schemeClr val="dk1"/>
                </a:solidFill>
                <a:latin typeface="Book Antiqua"/>
                <a:ea typeface="Book Antiqua"/>
                <a:cs typeface="Book Antiqua"/>
                <a:sym typeface="Book Antiqua"/>
              </a:rPr>
              <a:t>2026</a:t>
            </a:r>
            <a:r>
              <a:rPr b="0" i="0" lang="en-US" sz="2200" u="none">
                <a:solidFill>
                  <a:schemeClr val="dk1"/>
                </a:solidFill>
                <a:latin typeface="Book Antiqua"/>
                <a:ea typeface="Book Antiqua"/>
                <a:cs typeface="Book Antiqua"/>
                <a:sym typeface="Book Antiqua"/>
              </a:rPr>
              <a:t>, CHS </a:t>
            </a:r>
            <a:r>
              <a:rPr lang="en-US" sz="2200">
                <a:solidFill>
                  <a:schemeClr val="dk1"/>
                </a:solidFill>
                <a:latin typeface="Book Antiqua"/>
                <a:ea typeface="Book Antiqua"/>
                <a:cs typeface="Book Antiqua"/>
                <a:sym typeface="Book Antiqua"/>
              </a:rPr>
              <a:t>bus pick up 1630, </a:t>
            </a:r>
            <a:r>
              <a:rPr b="0" i="0" lang="en-US" sz="2200" u="none">
                <a:solidFill>
                  <a:schemeClr val="dk1"/>
                </a:solidFill>
                <a:latin typeface="Book Antiqua"/>
                <a:ea typeface="Book Antiqua"/>
                <a:cs typeface="Book Antiqua"/>
                <a:sym typeface="Book Antiqua"/>
              </a:rPr>
              <a:t>18</a:t>
            </a:r>
            <a:r>
              <a:rPr lang="en-US" sz="2200">
                <a:solidFill>
                  <a:schemeClr val="dk1"/>
                </a:solidFill>
                <a:latin typeface="Book Antiqua"/>
                <a:ea typeface="Book Antiqua"/>
                <a:cs typeface="Book Antiqua"/>
                <a:sym typeface="Book Antiqua"/>
              </a:rPr>
              <a:t>00</a:t>
            </a:r>
            <a:r>
              <a:rPr b="0" i="0" lang="en-US" sz="2200" u="none">
                <a:solidFill>
                  <a:schemeClr val="dk1"/>
                </a:solidFill>
                <a:latin typeface="Book Antiqua"/>
                <a:ea typeface="Book Antiqua"/>
                <a:cs typeface="Book Antiqua"/>
                <a:sym typeface="Book Antiqua"/>
              </a:rPr>
              <a:t> – </a:t>
            </a:r>
            <a:r>
              <a:rPr lang="en-US" sz="2200">
                <a:solidFill>
                  <a:schemeClr val="dk1"/>
                </a:solidFill>
                <a:latin typeface="Book Antiqua"/>
                <a:ea typeface="Book Antiqua"/>
                <a:cs typeface="Book Antiqua"/>
                <a:sym typeface="Book Antiqua"/>
              </a:rPr>
              <a:t>2300 hrs</a:t>
            </a:r>
            <a:r>
              <a:rPr lang="en-US" sz="2200">
                <a:solidFill>
                  <a:schemeClr val="dk1"/>
                </a:solidFill>
                <a:latin typeface="Book Antiqua"/>
                <a:ea typeface="Book Antiqua"/>
                <a:cs typeface="Book Antiqua"/>
                <a:sym typeface="Book Antiqua"/>
              </a:rPr>
              <a:t>, CHS bus drop off 2330.</a:t>
            </a:r>
            <a:endParaRPr sz="800"/>
          </a:p>
          <a:p>
            <a:pPr indent="-369887" lvl="0" marL="544512" marR="0" rtl="0" algn="l">
              <a:lnSpc>
                <a:spcPct val="100000"/>
              </a:lnSpc>
              <a:spcBef>
                <a:spcPts val="700"/>
              </a:spcBef>
              <a:spcAft>
                <a:spcPts val="0"/>
              </a:spcAft>
              <a:buClr>
                <a:srgbClr val="F9F9F9"/>
              </a:buClr>
              <a:buSzPts val="1220"/>
              <a:buFont typeface="Noto Sans Symbols"/>
              <a:buChar char="▣"/>
            </a:pPr>
            <a:r>
              <a:rPr b="0" i="0" lang="en-US" sz="2200" u="none">
                <a:solidFill>
                  <a:schemeClr val="dk1"/>
                </a:solidFill>
                <a:latin typeface="Book Antiqua"/>
                <a:ea typeface="Book Antiqua"/>
                <a:cs typeface="Book Antiqua"/>
                <a:sym typeface="Book Antiqua"/>
              </a:rPr>
              <a:t>COST:  $25 per person</a:t>
            </a:r>
            <a:endParaRPr sz="800"/>
          </a:p>
          <a:p>
            <a:pPr indent="-369887" lvl="0" marL="544512" marR="0" rtl="0" algn="l">
              <a:lnSpc>
                <a:spcPct val="100000"/>
              </a:lnSpc>
              <a:spcBef>
                <a:spcPts val="700"/>
              </a:spcBef>
              <a:spcAft>
                <a:spcPts val="0"/>
              </a:spcAft>
              <a:buClr>
                <a:srgbClr val="F9F9F9"/>
              </a:buClr>
              <a:buSzPts val="1220"/>
              <a:buFont typeface="Noto Sans Symbols"/>
              <a:buChar char="▣"/>
            </a:pPr>
            <a:r>
              <a:rPr b="0" i="0" lang="en-US" sz="2200" u="none">
                <a:solidFill>
                  <a:schemeClr val="dk1"/>
                </a:solidFill>
                <a:latin typeface="Book Antiqua"/>
                <a:ea typeface="Book Antiqua"/>
                <a:cs typeface="Book Antiqua"/>
                <a:sym typeface="Book Antiqua"/>
              </a:rPr>
              <a:t>WHO:  700+ cadets and guests from all 10 schools from the ASD and Mat-Su districts</a:t>
            </a:r>
            <a:endParaRPr sz="800"/>
          </a:p>
        </p:txBody>
      </p:sp>
      <p:pic>
        <p:nvPicPr>
          <p:cNvPr descr="A large group of people dancing&#10;&#10;Description automatically generated with medium confidence" id="94" name="Google Shape;94;p3"/>
          <p:cNvPicPr preferRelativeResize="0"/>
          <p:nvPr/>
        </p:nvPicPr>
        <p:blipFill rotWithShape="1">
          <a:blip r:embed="rId4">
            <a:alphaModFix/>
          </a:blip>
          <a:srcRect b="0" l="0" r="0" t="0"/>
          <a:stretch/>
        </p:blipFill>
        <p:spPr>
          <a:xfrm>
            <a:off x="1409700" y="2741612"/>
            <a:ext cx="6134100" cy="4089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9"/>
          <p:cNvSpPr txBox="1"/>
          <p:nvPr/>
        </p:nvSpPr>
        <p:spPr>
          <a:xfrm>
            <a:off x="450850" y="268287"/>
            <a:ext cx="8242300" cy="115887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sp>
        <p:nvSpPr>
          <p:cNvPr id="330" name="Google Shape;330;p29"/>
          <p:cNvSpPr txBox="1"/>
          <p:nvPr/>
        </p:nvSpPr>
        <p:spPr>
          <a:xfrm>
            <a:off x="2362200" y="304800"/>
            <a:ext cx="4191000" cy="7699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REALLY BAD</a:t>
            </a:r>
            <a:endParaRPr/>
          </a:p>
        </p:txBody>
      </p:sp>
      <p:pic>
        <p:nvPicPr>
          <p:cNvPr descr="http://farm5.static.flickr.com/4117/4922884647_eb7d9fa1f3_m.jpg" id="331" name="Google Shape;331;p29"/>
          <p:cNvPicPr preferRelativeResize="0"/>
          <p:nvPr/>
        </p:nvPicPr>
        <p:blipFill rotWithShape="1">
          <a:blip r:embed="rId3">
            <a:alphaModFix/>
          </a:blip>
          <a:srcRect b="0" l="4364" r="8726" t="0"/>
          <a:stretch/>
        </p:blipFill>
        <p:spPr>
          <a:xfrm>
            <a:off x="3352800" y="1371600"/>
            <a:ext cx="2914650" cy="4876800"/>
          </a:xfrm>
          <a:prstGeom prst="rect">
            <a:avLst/>
          </a:prstGeom>
          <a:noFill/>
          <a:ln>
            <a:noFill/>
          </a:ln>
        </p:spPr>
      </p:pic>
      <p:pic>
        <p:nvPicPr>
          <p:cNvPr descr="Craig Sager Top 10 Worst Suits" id="332" name="Google Shape;332;p29"/>
          <p:cNvPicPr preferRelativeResize="0"/>
          <p:nvPr/>
        </p:nvPicPr>
        <p:blipFill rotWithShape="1">
          <a:blip r:embed="rId4">
            <a:alphaModFix/>
          </a:blip>
          <a:srcRect b="3750" l="45112" r="0" t="7499"/>
          <a:stretch/>
        </p:blipFill>
        <p:spPr>
          <a:xfrm>
            <a:off x="6651625" y="838200"/>
            <a:ext cx="2344737" cy="5702300"/>
          </a:xfrm>
          <a:prstGeom prst="rect">
            <a:avLst/>
          </a:prstGeom>
          <a:noFill/>
          <a:ln>
            <a:noFill/>
          </a:ln>
        </p:spPr>
      </p:pic>
      <p:pic>
        <p:nvPicPr>
          <p:cNvPr descr="http://farm5.static.flickr.com/4142/4923477512_7bb45e254a_m.jpg" id="333" name="Google Shape;333;p29"/>
          <p:cNvPicPr preferRelativeResize="0"/>
          <p:nvPr/>
        </p:nvPicPr>
        <p:blipFill rotWithShape="1">
          <a:blip r:embed="rId5">
            <a:alphaModFix/>
          </a:blip>
          <a:srcRect b="0" l="0" r="0" t="0"/>
          <a:stretch/>
        </p:blipFill>
        <p:spPr>
          <a:xfrm>
            <a:off x="152400" y="1344612"/>
            <a:ext cx="2667000" cy="4848225"/>
          </a:xfrm>
          <a:prstGeom prst="rect">
            <a:avLst/>
          </a:prstGeom>
          <a:noFill/>
          <a:ln>
            <a:noFill/>
          </a:ln>
        </p:spPr>
      </p:pic>
    </p:spTree>
  </p:cSld>
  <p:clrMapOvr>
    <a:masterClrMapping/>
  </p:clrMapOvr>
  <p:transition spd="slow">
    <p:circl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0"/>
          <p:cNvSpPr txBox="1"/>
          <p:nvPr/>
        </p:nvSpPr>
        <p:spPr>
          <a:xfrm>
            <a:off x="450850" y="268287"/>
            <a:ext cx="8242300" cy="115887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sp>
        <p:nvSpPr>
          <p:cNvPr id="340" name="Google Shape;340;p30"/>
          <p:cNvSpPr txBox="1"/>
          <p:nvPr/>
        </p:nvSpPr>
        <p:spPr>
          <a:xfrm>
            <a:off x="2362200" y="304800"/>
            <a:ext cx="4191000" cy="7699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REALLY BAD</a:t>
            </a:r>
            <a:endParaRPr/>
          </a:p>
        </p:txBody>
      </p:sp>
      <p:pic>
        <p:nvPicPr>
          <p:cNvPr descr="I:\Work\2010-2011\Photos\Images\blue_tux.jpg" id="341" name="Google Shape;341;p30"/>
          <p:cNvPicPr preferRelativeResize="0"/>
          <p:nvPr/>
        </p:nvPicPr>
        <p:blipFill rotWithShape="1">
          <a:blip r:embed="rId3">
            <a:alphaModFix/>
          </a:blip>
          <a:srcRect b="0" l="27000" r="26999" t="-3599"/>
          <a:stretch/>
        </p:blipFill>
        <p:spPr>
          <a:xfrm>
            <a:off x="6477000" y="457200"/>
            <a:ext cx="2489200" cy="5605462"/>
          </a:xfrm>
          <a:prstGeom prst="rect">
            <a:avLst/>
          </a:prstGeom>
          <a:noFill/>
          <a:ln>
            <a:noFill/>
          </a:ln>
        </p:spPr>
      </p:pic>
      <p:pic>
        <p:nvPicPr>
          <p:cNvPr descr="http://image54.webshots.com/54/2/29/74/394622974iIZjJT_fs.jpg" id="342" name="Google Shape;342;p30"/>
          <p:cNvPicPr preferRelativeResize="0"/>
          <p:nvPr/>
        </p:nvPicPr>
        <p:blipFill rotWithShape="1">
          <a:blip r:embed="rId4">
            <a:alphaModFix/>
          </a:blip>
          <a:srcRect b="1723" l="0" r="44999" t="8621"/>
          <a:stretch/>
        </p:blipFill>
        <p:spPr>
          <a:xfrm>
            <a:off x="152400" y="533400"/>
            <a:ext cx="2362200" cy="5578475"/>
          </a:xfrm>
          <a:prstGeom prst="rect">
            <a:avLst/>
          </a:prstGeom>
          <a:noFill/>
          <a:ln>
            <a:noFill/>
          </a:ln>
        </p:spPr>
      </p:pic>
      <p:pic>
        <p:nvPicPr>
          <p:cNvPr descr="Ghettoprom006" id="343" name="Google Shape;343;p30"/>
          <p:cNvPicPr preferRelativeResize="0"/>
          <p:nvPr/>
        </p:nvPicPr>
        <p:blipFill rotWithShape="1">
          <a:blip r:embed="rId5">
            <a:alphaModFix/>
          </a:blip>
          <a:srcRect b="3598" l="17379" r="12414" t="8999"/>
          <a:stretch/>
        </p:blipFill>
        <p:spPr>
          <a:xfrm>
            <a:off x="2971800" y="1295400"/>
            <a:ext cx="2971800" cy="5102225"/>
          </a:xfrm>
          <a:prstGeom prst="rect">
            <a:avLst/>
          </a:prstGeom>
          <a:noFill/>
          <a:ln>
            <a:noFill/>
          </a:ln>
        </p:spPr>
      </p:pic>
    </p:spTree>
  </p:cSld>
  <p:clrMapOvr>
    <a:masterClrMapping/>
  </p:clrMapOvr>
  <p:transition advTm="1024" spd="slow">
    <p:circl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32"/>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A group of people holding instruments&#10;&#10;Description automatically generated with low confidence" id="353" name="Google Shape;353;p33"/>
          <p:cNvPicPr preferRelativeResize="0"/>
          <p:nvPr/>
        </p:nvPicPr>
        <p:blipFill rotWithShape="1">
          <a:blip r:embed="rId3">
            <a:alphaModFix/>
          </a:blip>
          <a:srcRect b="8748" l="13333" r="10832" t="0"/>
          <a:stretch/>
        </p:blipFill>
        <p:spPr>
          <a:xfrm>
            <a:off x="304800" y="0"/>
            <a:ext cx="8553450" cy="6861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descr="A group of people in a church&#10;&#10;Description automatically generated with low confidence" id="358" name="Google Shape;358;p34"/>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descr="A group of people posing for a photo&#10;&#10;Description automatically generated" id="363" name="Google Shape;363;p35"/>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A group of people in uniform&#10;&#10;Description automatically generated" id="368" name="Google Shape;368;p36"/>
          <p:cNvPicPr preferRelativeResize="0"/>
          <p:nvPr/>
        </p:nvPicPr>
        <p:blipFill rotWithShape="1">
          <a:blip r:embed="rId3">
            <a:alphaModFix/>
          </a:blip>
          <a:srcRect b="0" l="0" r="0" t="0"/>
          <a:stretch/>
        </p:blipFill>
        <p:spPr>
          <a:xfrm>
            <a:off x="71437" y="838200"/>
            <a:ext cx="8988425" cy="599281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A person in a purple shirt&#10;&#10;Description automatically generated" id="373" name="Google Shape;373;p37"/>
          <p:cNvPicPr preferRelativeResize="0"/>
          <p:nvPr/>
        </p:nvPicPr>
        <p:blipFill rotWithShape="1">
          <a:blip r:embed="rId3">
            <a:alphaModFix/>
          </a:blip>
          <a:srcRect b="0" l="0" r="0" t="0"/>
          <a:stretch/>
        </p:blipFill>
        <p:spPr>
          <a:xfrm>
            <a:off x="4953000" y="369887"/>
            <a:ext cx="3270250" cy="6459537"/>
          </a:xfrm>
          <a:prstGeom prst="rect">
            <a:avLst/>
          </a:prstGeom>
          <a:noFill/>
          <a:ln>
            <a:noFill/>
          </a:ln>
        </p:spPr>
      </p:pic>
      <p:pic>
        <p:nvPicPr>
          <p:cNvPr descr="A person in a black shirt&#10;&#10;Description automatically generated" id="374" name="Google Shape;374;p37"/>
          <p:cNvPicPr preferRelativeResize="0"/>
          <p:nvPr/>
        </p:nvPicPr>
        <p:blipFill rotWithShape="1">
          <a:blip r:embed="rId4">
            <a:alphaModFix/>
          </a:blip>
          <a:srcRect b="0" l="0" r="0" t="0"/>
          <a:stretch/>
        </p:blipFill>
        <p:spPr>
          <a:xfrm>
            <a:off x="1143000" y="396875"/>
            <a:ext cx="2603500" cy="64373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descr="A person in a blue dress&#10;&#10;Description automatically generated" id="379" name="Google Shape;379;p38"/>
          <p:cNvPicPr preferRelativeResize="0"/>
          <p:nvPr/>
        </p:nvPicPr>
        <p:blipFill rotWithShape="1">
          <a:blip r:embed="rId3">
            <a:alphaModFix/>
          </a:blip>
          <a:srcRect b="0" l="0" r="0" t="0"/>
          <a:stretch/>
        </p:blipFill>
        <p:spPr>
          <a:xfrm>
            <a:off x="0" y="762000"/>
            <a:ext cx="9144000" cy="6096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descr="A group of women smiling at camera&#10;&#10;Description automatically generated" id="384" name="Google Shape;384;p39"/>
          <p:cNvPicPr preferRelativeResize="0"/>
          <p:nvPr/>
        </p:nvPicPr>
        <p:blipFill rotWithShape="1">
          <a:blip r:embed="rId3">
            <a:alphaModFix/>
          </a:blip>
          <a:srcRect b="0" l="0" r="0" t="0"/>
          <a:stretch/>
        </p:blipFill>
        <p:spPr>
          <a:xfrm>
            <a:off x="4572000" y="152400"/>
            <a:ext cx="4183062" cy="2789237"/>
          </a:xfrm>
          <a:prstGeom prst="rect">
            <a:avLst/>
          </a:prstGeom>
          <a:noFill/>
          <a:ln>
            <a:noFill/>
          </a:ln>
        </p:spPr>
      </p:pic>
      <p:pic>
        <p:nvPicPr>
          <p:cNvPr descr="A person and person standing in a room&#10;&#10;Description automatically generated" id="385" name="Google Shape;385;p39"/>
          <p:cNvPicPr preferRelativeResize="0"/>
          <p:nvPr/>
        </p:nvPicPr>
        <p:blipFill rotWithShape="1">
          <a:blip r:embed="rId4">
            <a:alphaModFix/>
          </a:blip>
          <a:srcRect b="0" l="0" r="0" t="0"/>
          <a:stretch/>
        </p:blipFill>
        <p:spPr>
          <a:xfrm>
            <a:off x="4591050" y="3276600"/>
            <a:ext cx="4413250" cy="2941637"/>
          </a:xfrm>
          <a:prstGeom prst="rect">
            <a:avLst/>
          </a:prstGeom>
          <a:noFill/>
          <a:ln>
            <a:noFill/>
          </a:ln>
        </p:spPr>
      </p:pic>
      <p:pic>
        <p:nvPicPr>
          <p:cNvPr id="386" name="Google Shape;386;p39" title="20250221_222853.jpg"/>
          <p:cNvPicPr preferRelativeResize="0"/>
          <p:nvPr/>
        </p:nvPicPr>
        <p:blipFill>
          <a:blip r:embed="rId5">
            <a:alphaModFix/>
          </a:blip>
          <a:stretch>
            <a:fillRect/>
          </a:stretch>
        </p:blipFill>
        <p:spPr>
          <a:xfrm>
            <a:off x="129625" y="1362462"/>
            <a:ext cx="4286249" cy="32146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4"/>
          <p:cNvSpPr txBox="1"/>
          <p:nvPr/>
        </p:nvSpPr>
        <p:spPr>
          <a:xfrm>
            <a:off x="304800" y="228600"/>
            <a:ext cx="8534400" cy="3352800"/>
          </a:xfrm>
          <a:prstGeom prst="rect">
            <a:avLst/>
          </a:prstGeom>
          <a:noFill/>
          <a:ln>
            <a:noFill/>
          </a:ln>
        </p:spPr>
        <p:txBody>
          <a:bodyPr anchorCtr="0" anchor="t" bIns="45700" lIns="91425" spcFirstLastPara="1" rIns="91425" wrap="square" tIns="45700">
            <a:noAutofit/>
          </a:bodyPr>
          <a:lstStyle/>
          <a:p>
            <a:pPr indent="-344170" lvl="0" marL="457200" rtl="0" algn="l">
              <a:spcBef>
                <a:spcPts val="0"/>
              </a:spcBef>
              <a:spcAft>
                <a:spcPts val="0"/>
              </a:spcAft>
              <a:buClr>
                <a:srgbClr val="F9F9F9"/>
              </a:buClr>
              <a:buSzPts val="1820"/>
              <a:buFont typeface="Noto Sans Symbols"/>
              <a:buChar char="▣"/>
            </a:pPr>
            <a:r>
              <a:rPr lang="en-US" sz="2800">
                <a:solidFill>
                  <a:schemeClr val="dk1"/>
                </a:solidFill>
                <a:latin typeface="Book Antiqua"/>
                <a:ea typeface="Book Antiqua"/>
                <a:cs typeface="Book Antiqua"/>
                <a:sym typeface="Book Antiqua"/>
              </a:rPr>
              <a:t>Fitzgerald Photography will be on-site taking candid as well as posed pictures at the dance. If you would like to be notified when the pictures are available to view and purchase online please text the access code below to the phone number 90738 or enter the access code in at my.photoday.com. If you purchase $35 or more of Advance Pay credit before picture day you will receive free shipping on your order.</a:t>
            </a:r>
            <a:endParaRPr sz="2800">
              <a:solidFill>
                <a:schemeClr val="dk1"/>
              </a:solidFill>
              <a:latin typeface="Book Antiqua"/>
              <a:ea typeface="Book Antiqua"/>
              <a:cs typeface="Book Antiqua"/>
              <a:sym typeface="Book Antiqua"/>
            </a:endParaRPr>
          </a:p>
          <a:p>
            <a:pPr indent="0" lvl="0" marL="457200" rtl="0" algn="l">
              <a:spcBef>
                <a:spcPts val="0"/>
              </a:spcBef>
              <a:spcAft>
                <a:spcPts val="0"/>
              </a:spcAft>
              <a:buNone/>
            </a:pPr>
            <a:r>
              <a:t/>
            </a:r>
            <a:endParaRPr sz="2800">
              <a:solidFill>
                <a:schemeClr val="dk1"/>
              </a:solidFill>
              <a:latin typeface="Book Antiqua"/>
              <a:ea typeface="Book Antiqua"/>
              <a:cs typeface="Book Antiqua"/>
              <a:sym typeface="Book Antiqua"/>
            </a:endParaRPr>
          </a:p>
          <a:p>
            <a:pPr indent="-344170" lvl="0" marL="457200" rtl="0" algn="l">
              <a:spcBef>
                <a:spcPts val="0"/>
              </a:spcBef>
              <a:spcAft>
                <a:spcPts val="0"/>
              </a:spcAft>
              <a:buClr>
                <a:srgbClr val="F9F9F9"/>
              </a:buClr>
              <a:buSzPts val="1820"/>
              <a:buFont typeface="Noto Sans Symbols"/>
              <a:buChar char="▣"/>
            </a:pPr>
            <a:r>
              <a:rPr lang="en-US" sz="2800">
                <a:solidFill>
                  <a:schemeClr val="dk1"/>
                </a:solidFill>
                <a:latin typeface="Book Antiqua"/>
                <a:ea typeface="Book Antiqua"/>
                <a:cs typeface="Book Antiqua"/>
                <a:sym typeface="Book Antiqua"/>
              </a:rPr>
              <a:t>ACCESS CODE: PGFA53574</a:t>
            </a:r>
            <a:endParaRPr sz="2800">
              <a:solidFill>
                <a:schemeClr val="dk1"/>
              </a:solidFill>
              <a:latin typeface="Book Antiqua"/>
              <a:ea typeface="Book Antiqua"/>
              <a:cs typeface="Book Antiqua"/>
              <a:sym typeface="Book Antiqua"/>
            </a:endParaRPr>
          </a:p>
          <a:p>
            <a:pPr indent="0" lvl="0" marL="457200" marR="0" rtl="0" algn="l">
              <a:lnSpc>
                <a:spcPct val="100000"/>
              </a:lnSpc>
              <a:spcBef>
                <a:spcPts val="0"/>
              </a:spcBef>
              <a:spcAft>
                <a:spcPts val="0"/>
              </a:spcAft>
              <a:buNone/>
            </a:pPr>
            <a:r>
              <a:rPr b="0" i="0" lang="en-US" sz="2800" u="none">
                <a:solidFill>
                  <a:schemeClr val="dk1"/>
                </a:solidFill>
                <a:latin typeface="Book Antiqua"/>
                <a:ea typeface="Book Antiqua"/>
                <a:cs typeface="Book Antiqua"/>
                <a:sym typeface="Book Antiqua"/>
              </a:rPr>
              <a:t>  </a:t>
            </a:r>
            <a:endParaRPr/>
          </a:p>
          <a:p>
            <a:pPr indent="0" lvl="0" marL="0" marR="0" rtl="0" algn="l">
              <a:lnSpc>
                <a:spcPct val="100000"/>
              </a:lnSpc>
              <a:spcBef>
                <a:spcPts val="0"/>
              </a:spcBef>
              <a:spcAft>
                <a:spcPts val="0"/>
              </a:spcAft>
              <a:buNone/>
            </a:pPr>
            <a:r>
              <a:t/>
            </a:r>
            <a:endParaRPr b="0" i="0" sz="2800" u="none">
              <a:solidFill>
                <a:schemeClr val="dk1"/>
              </a:solidFill>
              <a:latin typeface="Book Antiqua"/>
              <a:ea typeface="Book Antiqua"/>
              <a:cs typeface="Book Antiqua"/>
              <a:sym typeface="Book Antiqu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descr="A group of people dancing&#10;&#10;Description automatically generated with medium confidence" id="391" name="Google Shape;391;p40"/>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A person and person in formal attire&#10;&#10;Description automatically generated" id="396" name="Google Shape;396;p41"/>
          <p:cNvPicPr preferRelativeResize="0"/>
          <p:nvPr/>
        </p:nvPicPr>
        <p:blipFill rotWithShape="1">
          <a:blip r:embed="rId3">
            <a:alphaModFix/>
          </a:blip>
          <a:srcRect b="0" l="0" r="0" t="0"/>
          <a:stretch/>
        </p:blipFill>
        <p:spPr>
          <a:xfrm>
            <a:off x="0" y="762000"/>
            <a:ext cx="9144000" cy="6096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A group of people dancing&#10;&#10;Description automatically generated" id="401" name="Google Shape;401;p42"/>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3"/>
          <p:cNvSpPr txBox="1"/>
          <p:nvPr/>
        </p:nvSpPr>
        <p:spPr>
          <a:xfrm>
            <a:off x="609600" y="685800"/>
            <a:ext cx="8229600" cy="4708525"/>
          </a:xfrm>
          <a:prstGeom prst="rect">
            <a:avLst/>
          </a:prstGeom>
          <a:noFill/>
          <a:ln>
            <a:noFill/>
          </a:ln>
        </p:spPr>
        <p:txBody>
          <a:bodyPr anchorCtr="0" anchor="t" bIns="45700" lIns="91425" spcFirstLastPara="1" rIns="91425" wrap="square" tIns="45700">
            <a:noAutofit/>
          </a:bodyPr>
          <a:lstStyle/>
          <a:p>
            <a:pPr indent="-407987" lvl="0" marL="544512" marR="0" rtl="0" algn="ctr">
              <a:lnSpc>
                <a:spcPct val="100000"/>
              </a:lnSpc>
              <a:spcBef>
                <a:spcPts val="0"/>
              </a:spcBef>
              <a:spcAft>
                <a:spcPts val="0"/>
              </a:spcAft>
              <a:buClr>
                <a:schemeClr val="lt1"/>
              </a:buClr>
              <a:buSzPts val="2800"/>
              <a:buFont typeface="Arial"/>
              <a:buNone/>
            </a:pPr>
            <a:r>
              <a:t/>
            </a:r>
            <a:endParaRPr b="0" i="0" sz="2800" u="none">
              <a:solidFill>
                <a:srgbClr val="FFFFFF"/>
              </a:solidFill>
              <a:latin typeface="Book Antiqua"/>
              <a:ea typeface="Book Antiqua"/>
              <a:cs typeface="Book Antiqua"/>
              <a:sym typeface="Book Antiqua"/>
            </a:endParaRPr>
          </a:p>
          <a:p>
            <a:pPr indent="-407987" lvl="0" marL="544512" marR="0" rtl="0" algn="ctr">
              <a:lnSpc>
                <a:spcPct val="100000"/>
              </a:lnSpc>
              <a:spcBef>
                <a:spcPts val="700"/>
              </a:spcBef>
              <a:spcAft>
                <a:spcPts val="0"/>
              </a:spcAft>
              <a:buClr>
                <a:schemeClr val="lt1"/>
              </a:buClr>
              <a:buSzPts val="2800"/>
              <a:buFont typeface="Arial"/>
              <a:buNone/>
            </a:pPr>
            <a:r>
              <a:t/>
            </a:r>
            <a:endParaRPr b="0" i="0" sz="2800" u="none">
              <a:solidFill>
                <a:srgbClr val="FFFFFF"/>
              </a:solidFill>
              <a:latin typeface="Book Antiqua"/>
              <a:ea typeface="Book Antiqua"/>
              <a:cs typeface="Book Antiqua"/>
              <a:sym typeface="Book Antiqua"/>
            </a:endParaRPr>
          </a:p>
          <a:p>
            <a:pPr indent="-407987" lvl="0" marL="544512" marR="0" rtl="0" algn="ctr">
              <a:lnSpc>
                <a:spcPct val="100000"/>
              </a:lnSpc>
              <a:spcBef>
                <a:spcPts val="700"/>
              </a:spcBef>
              <a:spcAft>
                <a:spcPts val="0"/>
              </a:spcAft>
              <a:buClr>
                <a:schemeClr val="lt1"/>
              </a:buClr>
              <a:buSzPts val="2800"/>
              <a:buFont typeface="Arial"/>
              <a:buNone/>
            </a:pPr>
            <a:r>
              <a:t/>
            </a:r>
            <a:endParaRPr b="0" i="0" sz="2800" u="none">
              <a:solidFill>
                <a:srgbClr val="FFFFFF"/>
              </a:solidFill>
              <a:latin typeface="Book Antiqua"/>
              <a:ea typeface="Book Antiqua"/>
              <a:cs typeface="Book Antiqua"/>
              <a:sym typeface="Book Antiqua"/>
            </a:endParaRPr>
          </a:p>
          <a:p>
            <a:pPr indent="-407987" lvl="0" marL="544512" marR="0" rtl="0" algn="ctr">
              <a:lnSpc>
                <a:spcPct val="100000"/>
              </a:lnSpc>
              <a:spcBef>
                <a:spcPts val="700"/>
              </a:spcBef>
              <a:spcAft>
                <a:spcPts val="0"/>
              </a:spcAft>
              <a:buClr>
                <a:schemeClr val="lt1"/>
              </a:buClr>
              <a:buSzPts val="2800"/>
              <a:buFont typeface="Arial"/>
              <a:buNone/>
            </a:pPr>
            <a:r>
              <a:t/>
            </a:r>
            <a:endParaRPr b="0" i="0" sz="2800" u="none">
              <a:solidFill>
                <a:srgbClr val="FFFFFF"/>
              </a:solidFill>
              <a:latin typeface="Book Antiqua"/>
              <a:ea typeface="Book Antiqua"/>
              <a:cs typeface="Book Antiqua"/>
              <a:sym typeface="Book Antiqua"/>
            </a:endParaRPr>
          </a:p>
          <a:p>
            <a:pPr indent="-407987" lvl="0" marL="544512" marR="0" rtl="0" algn="ctr">
              <a:lnSpc>
                <a:spcPct val="100000"/>
              </a:lnSpc>
              <a:spcBef>
                <a:spcPts val="1600"/>
              </a:spcBef>
              <a:spcAft>
                <a:spcPts val="0"/>
              </a:spcAft>
              <a:buClr>
                <a:srgbClr val="FFFFFF"/>
              </a:buClr>
              <a:buSzPts val="6600"/>
              <a:buFont typeface="Book Antiqua"/>
              <a:buNone/>
            </a:pPr>
            <a:r>
              <a:rPr b="0" i="0" lang="en-US" sz="6600" u="none">
                <a:solidFill>
                  <a:srgbClr val="FFFFFF"/>
                </a:solidFill>
                <a:latin typeface="Book Antiqua"/>
                <a:ea typeface="Book Antiqua"/>
                <a:cs typeface="Book Antiqua"/>
                <a:sym typeface="Book Antiqua"/>
              </a:rPr>
              <a:t>ENJOY THE BALL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3ba3e5b56fe_0_0"/>
          <p:cNvSpPr txBox="1"/>
          <p:nvPr/>
        </p:nvSpPr>
        <p:spPr>
          <a:xfrm>
            <a:off x="304800" y="23544"/>
            <a:ext cx="8534400" cy="335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Sweetheart and Cavalier will be introduced and announced at 1930</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Seniors will be introduced at 2000</a:t>
            </a:r>
            <a:endParaRPr/>
          </a:p>
          <a:p>
            <a:pPr indent="0" lvl="0" marL="0" marR="0" rtl="0" algn="l">
              <a:lnSpc>
                <a:spcPct val="100000"/>
              </a:lnSpc>
              <a:spcBef>
                <a:spcPts val="0"/>
              </a:spcBef>
              <a:spcAft>
                <a:spcPts val="0"/>
              </a:spcAft>
              <a:buNone/>
            </a:pPr>
            <a:r>
              <a:t/>
            </a:r>
            <a:endParaRPr b="0" i="0" sz="2800" u="none">
              <a:solidFill>
                <a:schemeClr val="dk1"/>
              </a:solidFill>
              <a:latin typeface="Book Antiqua"/>
              <a:ea typeface="Book Antiqua"/>
              <a:cs typeface="Book Antiqua"/>
              <a:sym typeface="Book Antiqua"/>
            </a:endParaRPr>
          </a:p>
        </p:txBody>
      </p:sp>
      <p:pic>
        <p:nvPicPr>
          <p:cNvPr descr="A group of people posing for a photo&#10;&#10;Description automatically generated" id="107" name="Google Shape;107;g3ba3e5b56fe_0_0"/>
          <p:cNvPicPr preferRelativeResize="0"/>
          <p:nvPr/>
        </p:nvPicPr>
        <p:blipFill rotWithShape="1">
          <a:blip r:embed="rId3">
            <a:alphaModFix/>
          </a:blip>
          <a:srcRect b="0" l="0" r="0" t="0"/>
          <a:stretch/>
        </p:blipFill>
        <p:spPr>
          <a:xfrm>
            <a:off x="891738" y="1920343"/>
            <a:ext cx="7360524" cy="4907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8B049"/>
            </a:gs>
            <a:gs pos="100000">
              <a:srgbClr val="F8B049"/>
            </a:gs>
          </a:gsLst>
          <a:lin ang="8100000" scaled="0"/>
        </a:gradFill>
      </p:bgPr>
    </p:bg>
    <p:spTree>
      <p:nvGrpSpPr>
        <p:cNvPr id="112" name="Shape 112"/>
        <p:cNvGrpSpPr/>
        <p:nvPr/>
      </p:nvGrpSpPr>
      <p:grpSpPr>
        <a:xfrm>
          <a:off x="0" y="0"/>
          <a:ext cx="0" cy="0"/>
          <a:chOff x="0" y="0"/>
          <a:chExt cx="0" cy="0"/>
        </a:xfrm>
      </p:grpSpPr>
      <p:grpSp>
        <p:nvGrpSpPr>
          <p:cNvPr id="113" name="Google Shape;113;p5"/>
          <p:cNvGrpSpPr/>
          <p:nvPr/>
        </p:nvGrpSpPr>
        <p:grpSpPr>
          <a:xfrm>
            <a:off x="304800" y="-152400"/>
            <a:ext cx="8007349" cy="874713"/>
            <a:chOff x="284" y="25"/>
            <a:chExt cx="5044" cy="551"/>
          </a:xfrm>
        </p:grpSpPr>
        <p:pic>
          <p:nvPicPr>
            <p:cNvPr id="114" name="Google Shape;114;p5"/>
            <p:cNvPicPr preferRelativeResize="0"/>
            <p:nvPr/>
          </p:nvPicPr>
          <p:blipFill rotWithShape="1">
            <a:blip r:embed="rId3">
              <a:alphaModFix/>
            </a:blip>
            <a:srcRect b="0" l="0" r="0" t="0"/>
            <a:stretch/>
          </p:blipFill>
          <p:spPr>
            <a:xfrm>
              <a:off x="284" y="25"/>
              <a:ext cx="5044" cy="551"/>
            </a:xfrm>
            <a:prstGeom prst="rect">
              <a:avLst/>
            </a:prstGeom>
            <a:noFill/>
            <a:ln>
              <a:noFill/>
            </a:ln>
          </p:spPr>
        </p:pic>
        <p:sp>
          <p:nvSpPr>
            <p:cNvPr id="115" name="Google Shape;115;p5"/>
            <p:cNvSpPr txBox="1"/>
            <p:nvPr/>
          </p:nvSpPr>
          <p:spPr>
            <a:xfrm>
              <a:off x="284" y="25"/>
              <a:ext cx="5044" cy="551"/>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sp>
        <p:nvSpPr>
          <p:cNvPr id="116" name="Google Shape;116;p5"/>
          <p:cNvSpPr txBox="1"/>
          <p:nvPr/>
        </p:nvSpPr>
        <p:spPr>
          <a:xfrm>
            <a:off x="419100" y="533400"/>
            <a:ext cx="8305800" cy="2895600"/>
          </a:xfrm>
          <a:prstGeom prst="rect">
            <a:avLst/>
          </a:prstGeom>
          <a:noFill/>
          <a:ln>
            <a:noFill/>
          </a:ln>
        </p:spPr>
        <p:txBody>
          <a:bodyPr anchorCtr="0" anchor="t" bIns="45700" lIns="91425" spcFirstLastPara="1" rIns="91425" wrap="square" tIns="45700">
            <a:noAutofit/>
          </a:bodyPr>
          <a:lstStyle/>
          <a:p>
            <a:pPr indent="-407987" lvl="0" marL="544512" marR="0" rtl="0" algn="l">
              <a:lnSpc>
                <a:spcPct val="100000"/>
              </a:lnSpc>
              <a:spcBef>
                <a:spcPts val="0"/>
              </a:spcBef>
              <a:spcAft>
                <a:spcPts val="0"/>
              </a:spcAft>
              <a:buClr>
                <a:srgbClr val="F9F9F9"/>
              </a:buClr>
              <a:buSzPts val="1820"/>
              <a:buFont typeface="Noto Sans Symbols"/>
              <a:buChar char="▣"/>
            </a:pPr>
            <a:r>
              <a:rPr b="0" i="0" lang="en-US" sz="2800" u="none">
                <a:solidFill>
                  <a:srgbClr val="543466"/>
                </a:solidFill>
                <a:latin typeface="Book Antiqua"/>
                <a:ea typeface="Book Antiqua"/>
                <a:cs typeface="Book Antiqua"/>
                <a:sym typeface="Book Antiqua"/>
              </a:rPr>
              <a:t>Be on time! Receiving Line opens at 6:30pm</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rgbClr val="543466"/>
                </a:solidFill>
                <a:latin typeface="Book Antiqua"/>
                <a:ea typeface="Book Antiqua"/>
                <a:cs typeface="Book Antiqua"/>
                <a:sym typeface="Book Antiqua"/>
              </a:rPr>
              <a:t>Female/ranking cadet should be on the right‏</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rgbClr val="543466"/>
                </a:solidFill>
                <a:latin typeface="Book Antiqua"/>
                <a:ea typeface="Book Antiqua"/>
                <a:cs typeface="Book Antiqua"/>
                <a:sym typeface="Book Antiqua"/>
              </a:rPr>
              <a:t>Introduce yourself and your guest</a:t>
            </a:r>
            <a:endParaRPr/>
          </a:p>
          <a:p>
            <a:pPr indent="-407987" lvl="0" marL="544512" marR="0" rtl="0" algn="l">
              <a:lnSpc>
                <a:spcPct val="100000"/>
              </a:lnSpc>
              <a:spcBef>
                <a:spcPts val="700"/>
              </a:spcBef>
              <a:spcAft>
                <a:spcPts val="0"/>
              </a:spcAft>
              <a:buClr>
                <a:srgbClr val="543466"/>
              </a:buClr>
              <a:buSzPts val="2800"/>
              <a:buFont typeface="Book Antiqua"/>
              <a:buNone/>
            </a:pPr>
            <a:r>
              <a:rPr b="0" i="1" lang="en-US" sz="2800" u="none">
                <a:solidFill>
                  <a:srgbClr val="543466"/>
                </a:solidFill>
                <a:latin typeface="Book Antiqua"/>
                <a:ea typeface="Book Antiqua"/>
                <a:cs typeface="Book Antiqua"/>
                <a:sym typeface="Book Antiqua"/>
              </a:rPr>
              <a:t>This is my guest/friend (</a:t>
            </a:r>
            <a:r>
              <a:rPr b="0" i="1" lang="en-US" sz="2800" u="sng">
                <a:solidFill>
                  <a:srgbClr val="543466"/>
                </a:solidFill>
                <a:latin typeface="Book Antiqua"/>
                <a:ea typeface="Book Antiqua"/>
                <a:cs typeface="Book Antiqua"/>
                <a:sym typeface="Book Antiqua"/>
              </a:rPr>
              <a:t>name</a:t>
            </a:r>
            <a:r>
              <a:rPr b="0" i="1" lang="en-US" sz="2800" u="none">
                <a:solidFill>
                  <a:srgbClr val="543466"/>
                </a:solidFill>
                <a:latin typeface="Book Antiqua"/>
                <a:ea typeface="Book Antiqua"/>
                <a:cs typeface="Book Antiqua"/>
                <a:sym typeface="Book Antiqua"/>
              </a:rPr>
              <a:t>), and I am (</a:t>
            </a:r>
            <a:r>
              <a:rPr b="0" i="1" lang="en-US" sz="2800" u="sng">
                <a:solidFill>
                  <a:srgbClr val="543466"/>
                </a:solidFill>
                <a:latin typeface="Book Antiqua"/>
                <a:ea typeface="Book Antiqua"/>
                <a:cs typeface="Book Antiqua"/>
                <a:sym typeface="Book Antiqua"/>
              </a:rPr>
              <a:t>rank</a:t>
            </a:r>
            <a:r>
              <a:rPr b="0" i="1" lang="en-US" sz="2800" u="none">
                <a:solidFill>
                  <a:srgbClr val="543466"/>
                </a:solidFill>
                <a:latin typeface="Book Antiqua"/>
                <a:ea typeface="Book Antiqua"/>
                <a:cs typeface="Book Antiqua"/>
                <a:sym typeface="Book Antiqua"/>
              </a:rPr>
              <a:t>)(</a:t>
            </a:r>
            <a:r>
              <a:rPr b="0" i="1" lang="en-US" sz="2800" u="sng">
                <a:solidFill>
                  <a:srgbClr val="543466"/>
                </a:solidFill>
                <a:latin typeface="Book Antiqua"/>
                <a:ea typeface="Book Antiqua"/>
                <a:cs typeface="Book Antiqua"/>
                <a:sym typeface="Book Antiqua"/>
              </a:rPr>
              <a:t>name</a:t>
            </a:r>
            <a:r>
              <a:rPr b="0" i="1" lang="en-US" sz="2800" u="none">
                <a:solidFill>
                  <a:srgbClr val="543466"/>
                </a:solidFill>
                <a:latin typeface="Book Antiqua"/>
                <a:ea typeface="Book Antiqua"/>
                <a:cs typeface="Book Antiqua"/>
                <a:sym typeface="Book Antiqua"/>
              </a:rPr>
              <a:t>).</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rgbClr val="543466"/>
                </a:solidFill>
                <a:latin typeface="Book Antiqua"/>
                <a:ea typeface="Book Antiqua"/>
                <a:cs typeface="Book Antiqua"/>
                <a:sym typeface="Book Antiqua"/>
              </a:rPr>
              <a:t>Shake hands with each of the commanders </a:t>
            </a:r>
            <a:endParaRPr/>
          </a:p>
          <a:p>
            <a:pPr indent="0" lvl="0" marL="0" marR="0" rtl="0" algn="l">
              <a:lnSpc>
                <a:spcPct val="100000"/>
              </a:lnSpc>
              <a:spcBef>
                <a:spcPts val="0"/>
              </a:spcBef>
              <a:spcAft>
                <a:spcPts val="0"/>
              </a:spcAft>
              <a:buNone/>
            </a:pPr>
            <a:r>
              <a:t/>
            </a:r>
            <a:endParaRPr b="0" i="0" sz="2800" u="none">
              <a:solidFill>
                <a:srgbClr val="543466"/>
              </a:solidFill>
              <a:latin typeface="Book Antiqua"/>
              <a:ea typeface="Book Antiqua"/>
              <a:cs typeface="Book Antiqua"/>
              <a:sym typeface="Book Antiqua"/>
            </a:endParaRPr>
          </a:p>
        </p:txBody>
      </p:sp>
      <p:pic>
        <p:nvPicPr>
          <p:cNvPr descr="A group of people in a room&#10;&#10;Description automatically generated with low confidence" id="117" name="Google Shape;117;p5"/>
          <p:cNvPicPr preferRelativeResize="0"/>
          <p:nvPr/>
        </p:nvPicPr>
        <p:blipFill rotWithShape="1">
          <a:blip r:embed="rId4">
            <a:alphaModFix/>
          </a:blip>
          <a:srcRect b="7499" l="21667" r="4999" t="31250"/>
          <a:stretch/>
        </p:blipFill>
        <p:spPr>
          <a:xfrm>
            <a:off x="1295400" y="3124200"/>
            <a:ext cx="6705600" cy="3733800"/>
          </a:xfrm>
          <a:prstGeom prst="rect">
            <a:avLst/>
          </a:prstGeom>
          <a:noFill/>
          <a:ln>
            <a:noFill/>
          </a:ln>
        </p:spPr>
      </p:pic>
    </p:spTree>
  </p:cSld>
  <p:clrMapOvr>
    <a:masterClrMapping/>
  </p:clrMapOvr>
  <p:transition>
    <p:plus/>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grpSp>
        <p:nvGrpSpPr>
          <p:cNvPr id="123" name="Google Shape;123;p6"/>
          <p:cNvGrpSpPr/>
          <p:nvPr/>
        </p:nvGrpSpPr>
        <p:grpSpPr>
          <a:xfrm>
            <a:off x="450850" y="12700"/>
            <a:ext cx="8242299" cy="1130299"/>
            <a:chOff x="284" y="8"/>
            <a:chExt cx="5192" cy="712"/>
          </a:xfrm>
        </p:grpSpPr>
        <p:pic>
          <p:nvPicPr>
            <p:cNvPr id="124" name="Google Shape;124;p6"/>
            <p:cNvPicPr preferRelativeResize="0"/>
            <p:nvPr/>
          </p:nvPicPr>
          <p:blipFill rotWithShape="1">
            <a:blip r:embed="rId3">
              <a:alphaModFix/>
            </a:blip>
            <a:srcRect b="0" l="0" r="0" t="0"/>
            <a:stretch/>
          </p:blipFill>
          <p:spPr>
            <a:xfrm>
              <a:off x="284" y="8"/>
              <a:ext cx="5192" cy="712"/>
            </a:xfrm>
            <a:prstGeom prst="rect">
              <a:avLst/>
            </a:prstGeom>
            <a:noFill/>
            <a:ln>
              <a:noFill/>
            </a:ln>
          </p:spPr>
        </p:pic>
        <p:sp>
          <p:nvSpPr>
            <p:cNvPr id="125" name="Google Shape;125;p6"/>
            <p:cNvSpPr txBox="1"/>
            <p:nvPr/>
          </p:nvSpPr>
          <p:spPr>
            <a:xfrm>
              <a:off x="284" y="8"/>
              <a:ext cx="5192" cy="71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sp>
        <p:nvSpPr>
          <p:cNvPr id="126" name="Google Shape;126;p6"/>
          <p:cNvSpPr txBox="1"/>
          <p:nvPr/>
        </p:nvSpPr>
        <p:spPr>
          <a:xfrm>
            <a:off x="228600" y="990600"/>
            <a:ext cx="8686800" cy="5029200"/>
          </a:xfrm>
          <a:prstGeom prst="rect">
            <a:avLst/>
          </a:prstGeom>
          <a:noFill/>
          <a:ln>
            <a:noFill/>
          </a:ln>
        </p:spPr>
        <p:txBody>
          <a:bodyPr anchorCtr="0" anchor="t" bIns="45700" lIns="91425" spcFirstLastPara="1" rIns="91425" wrap="square" tIns="45700">
            <a:noAutofit/>
          </a:bodyPr>
          <a:lstStyle/>
          <a:p>
            <a:pPr indent="-407987" lvl="0" marL="544512" marR="0" rtl="0" algn="l">
              <a:lnSpc>
                <a:spcPct val="100000"/>
              </a:lnSpc>
              <a:spcBef>
                <a:spcPts val="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Public Displays of Affection </a:t>
            </a:r>
            <a:endParaRPr/>
          </a:p>
          <a:p>
            <a:pPr indent="-407987" lvl="1" marL="1001712" marR="0" rtl="0" algn="l">
              <a:lnSpc>
                <a:spcPct val="100000"/>
              </a:lnSpc>
              <a:spcBef>
                <a:spcPts val="700"/>
              </a:spcBef>
              <a:spcAft>
                <a:spcPts val="0"/>
              </a:spcAft>
              <a:buClr>
                <a:schemeClr val="dk1"/>
              </a:buClr>
              <a:buSzPts val="2800"/>
              <a:buFont typeface="Book Antiqua"/>
              <a:buNone/>
            </a:pPr>
            <a:r>
              <a:rPr b="0" i="0" lang="en-US" sz="2800" u="none" cap="none" strike="noStrike">
                <a:solidFill>
                  <a:schemeClr val="dk1"/>
                </a:solidFill>
                <a:latin typeface="Book Antiqua"/>
                <a:ea typeface="Book Antiqua"/>
                <a:cs typeface="Book Antiqua"/>
                <a:sym typeface="Book Antiqua"/>
              </a:rPr>
              <a:t>(i.e. kissing or sitting on laps, etc)‏</a:t>
            </a:r>
            <a:endParaRPr b="0" i="0" sz="2800" u="none" cap="none" strike="noStrike">
              <a:solidFill>
                <a:schemeClr val="dk1"/>
              </a:solidFill>
              <a:latin typeface="Book Antiqua"/>
              <a:ea typeface="Book Antiqua"/>
              <a:cs typeface="Book Antiqua"/>
              <a:sym typeface="Book Antiqua"/>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DRAMA -- leave it at the door</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foul language or inappropriate conversations</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Do not sit on tables or window ledges. </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No wandering or lounging around the Facility</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Do not remove your shoes!</a:t>
            </a:r>
            <a:endParaRPr/>
          </a:p>
          <a:p>
            <a:pPr indent="-407987" lvl="0" marL="544512" marR="0" rtl="0" algn="l">
              <a:lnSpc>
                <a:spcPct val="100000"/>
              </a:lnSpc>
              <a:spcBef>
                <a:spcPts val="700"/>
              </a:spcBef>
              <a:spcAft>
                <a:spcPts val="0"/>
              </a:spcAft>
              <a:buClr>
                <a:srgbClr val="F9F9F9"/>
              </a:buClr>
              <a:buSzPts val="1820"/>
              <a:buFont typeface="Noto Sans Symbols"/>
              <a:buChar char="▣"/>
            </a:pPr>
            <a:r>
              <a:rPr b="0" i="0" lang="en-US" sz="2800" u="none">
                <a:solidFill>
                  <a:schemeClr val="dk1"/>
                </a:solidFill>
                <a:latin typeface="Book Antiqua"/>
                <a:ea typeface="Book Antiqua"/>
                <a:cs typeface="Book Antiqua"/>
                <a:sym typeface="Book Antiqua"/>
              </a:rPr>
              <a:t>Utmost Courtesy and Politeness at all times</a:t>
            </a:r>
            <a:endParaRPr/>
          </a:p>
          <a:p>
            <a:pPr indent="-407987" lvl="1" marL="1001712" marR="0" rtl="0" algn="l">
              <a:lnSpc>
                <a:spcPct val="100000"/>
              </a:lnSpc>
              <a:spcBef>
                <a:spcPts val="700"/>
              </a:spcBef>
              <a:spcAft>
                <a:spcPts val="0"/>
              </a:spcAft>
              <a:buClr>
                <a:srgbClr val="F9F9F9"/>
              </a:buClr>
              <a:buSzPts val="1300"/>
              <a:buFont typeface="Noto Sans Symbols"/>
              <a:buChar char="▣"/>
            </a:pPr>
            <a:r>
              <a:rPr b="0" i="0" lang="en-US" sz="2000" u="none" cap="none" strike="noStrike">
                <a:solidFill>
                  <a:schemeClr val="dk1"/>
                </a:solidFill>
                <a:latin typeface="Book Antiqua"/>
                <a:ea typeface="Book Antiqua"/>
                <a:cs typeface="Book Antiqua"/>
                <a:sym typeface="Book Antiqua"/>
              </a:rPr>
              <a:t>Towards the cadets, instructors and chaperones</a:t>
            </a:r>
            <a:endParaRPr/>
          </a:p>
          <a:p>
            <a:pPr indent="-407987" lvl="1" marL="1001712" marR="0" rtl="0" algn="l">
              <a:lnSpc>
                <a:spcPct val="100000"/>
              </a:lnSpc>
              <a:spcBef>
                <a:spcPts val="700"/>
              </a:spcBef>
              <a:spcAft>
                <a:spcPts val="0"/>
              </a:spcAft>
              <a:buClr>
                <a:srgbClr val="F9F9F9"/>
              </a:buClr>
              <a:buSzPts val="1300"/>
              <a:buFont typeface="Noto Sans Symbols"/>
              <a:buChar char="▣"/>
            </a:pPr>
            <a:r>
              <a:rPr b="0" i="0" lang="en-US" sz="2000" u="none" cap="none" strike="noStrike">
                <a:solidFill>
                  <a:schemeClr val="dk1"/>
                </a:solidFill>
                <a:latin typeface="Book Antiqua"/>
                <a:ea typeface="Book Antiqua"/>
                <a:cs typeface="Book Antiqua"/>
                <a:sym typeface="Book Antiqua"/>
              </a:rPr>
              <a:t>Towards the Hotel staff and guests</a:t>
            </a:r>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Book Antiqua"/>
              <a:ea typeface="Book Antiqua"/>
              <a:cs typeface="Book Antiqua"/>
              <a:sym typeface="Book Antiqua"/>
            </a:endParaRPr>
          </a:p>
        </p:txBody>
      </p:sp>
    </p:spTree>
  </p:cSld>
  <p:clrMapOvr>
    <a:masterClrMapping/>
  </p:clrMapOvr>
  <p:transition>
    <p:plus/>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group of people sitting on the floor&#10;&#10;Description automatically generated with medium confidence" id="131" name="Google Shape;131;p7"/>
          <p:cNvPicPr preferRelativeResize="0"/>
          <p:nvPr/>
        </p:nvPicPr>
        <p:blipFill rotWithShape="1">
          <a:blip r:embed="rId3">
            <a:alphaModFix/>
          </a:blip>
          <a:srcRect b="32221" l="14166" r="16664" t="0"/>
          <a:stretch/>
        </p:blipFill>
        <p:spPr>
          <a:xfrm>
            <a:off x="1524000" y="19050"/>
            <a:ext cx="6324600" cy="3486150"/>
          </a:xfrm>
          <a:prstGeom prst="rect">
            <a:avLst/>
          </a:prstGeom>
          <a:noFill/>
          <a:ln>
            <a:noFill/>
          </a:ln>
        </p:spPr>
      </p:pic>
      <p:pic>
        <p:nvPicPr>
          <p:cNvPr id="132" name="Google Shape;132;p7"/>
          <p:cNvPicPr preferRelativeResize="0"/>
          <p:nvPr/>
        </p:nvPicPr>
        <p:blipFill rotWithShape="1">
          <a:blip r:embed="rId4">
            <a:alphaModFix/>
          </a:blip>
          <a:srcRect b="40877" l="28854" r="9483" t="8250"/>
          <a:stretch/>
        </p:blipFill>
        <p:spPr>
          <a:xfrm>
            <a:off x="3733800" y="3582987"/>
            <a:ext cx="2209800" cy="3241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B19C"/>
            </a:gs>
            <a:gs pos="100000">
              <a:srgbClr val="663012"/>
            </a:gs>
          </a:gsLst>
          <a:lin ang="5400000" scaled="0"/>
        </a:gradFill>
      </p:bgPr>
    </p:bg>
    <p:spTree>
      <p:nvGrpSpPr>
        <p:cNvPr id="137" name="Shape 137"/>
        <p:cNvGrpSpPr/>
        <p:nvPr/>
      </p:nvGrpSpPr>
      <p:grpSpPr>
        <a:xfrm>
          <a:off x="0" y="0"/>
          <a:ext cx="0" cy="0"/>
          <a:chOff x="0" y="0"/>
          <a:chExt cx="0" cy="0"/>
        </a:xfrm>
      </p:grpSpPr>
      <p:grpSp>
        <p:nvGrpSpPr>
          <p:cNvPr id="138" name="Google Shape;138;p8"/>
          <p:cNvGrpSpPr/>
          <p:nvPr/>
        </p:nvGrpSpPr>
        <p:grpSpPr>
          <a:xfrm>
            <a:off x="450850" y="12700"/>
            <a:ext cx="8242299" cy="1130299"/>
            <a:chOff x="284" y="8"/>
            <a:chExt cx="5192" cy="712"/>
          </a:xfrm>
        </p:grpSpPr>
        <p:pic>
          <p:nvPicPr>
            <p:cNvPr id="139" name="Google Shape;139;p8"/>
            <p:cNvPicPr preferRelativeResize="0"/>
            <p:nvPr/>
          </p:nvPicPr>
          <p:blipFill rotWithShape="1">
            <a:blip r:embed="rId3">
              <a:alphaModFix/>
            </a:blip>
            <a:srcRect b="0" l="0" r="0" t="0"/>
            <a:stretch/>
          </p:blipFill>
          <p:spPr>
            <a:xfrm>
              <a:off x="284" y="8"/>
              <a:ext cx="5192" cy="712"/>
            </a:xfrm>
            <a:prstGeom prst="rect">
              <a:avLst/>
            </a:prstGeom>
            <a:noFill/>
            <a:ln>
              <a:noFill/>
            </a:ln>
          </p:spPr>
        </p:pic>
        <p:sp>
          <p:nvSpPr>
            <p:cNvPr id="140" name="Google Shape;140;p8"/>
            <p:cNvSpPr txBox="1"/>
            <p:nvPr/>
          </p:nvSpPr>
          <p:spPr>
            <a:xfrm>
              <a:off x="284" y="8"/>
              <a:ext cx="5192" cy="71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sp>
        <p:nvSpPr>
          <p:cNvPr id="141" name="Google Shape;141;p8"/>
          <p:cNvSpPr txBox="1"/>
          <p:nvPr/>
        </p:nvSpPr>
        <p:spPr>
          <a:xfrm>
            <a:off x="609600" y="990600"/>
            <a:ext cx="8077200" cy="5486400"/>
          </a:xfrm>
          <a:prstGeom prst="rect">
            <a:avLst/>
          </a:prstGeom>
          <a:noFill/>
          <a:ln>
            <a:noFill/>
          </a:ln>
        </p:spPr>
        <p:txBody>
          <a:bodyPr anchorCtr="0" anchor="t" bIns="45700" lIns="91425" spcFirstLastPara="1" rIns="91425" wrap="square" tIns="45700">
            <a:noAutofit/>
          </a:bodyPr>
          <a:lstStyle/>
          <a:p>
            <a:pPr indent="-407988" lvl="0" marL="544513" marR="0" rtl="0" algn="l">
              <a:lnSpc>
                <a:spcPct val="100000"/>
              </a:lnSpc>
              <a:spcBef>
                <a:spcPts val="0"/>
              </a:spcBef>
              <a:spcAft>
                <a:spcPts val="0"/>
              </a:spcAft>
              <a:buClr>
                <a:srgbClr val="F9F9F9"/>
              </a:buClr>
              <a:buSzPts val="1820"/>
              <a:buFont typeface="Noto Sans Symbols"/>
              <a:buChar char="▣"/>
            </a:pPr>
            <a:r>
              <a:rPr b="0" i="0" lang="en-US" sz="2800" u="none" cap="none" strike="noStrike">
                <a:solidFill>
                  <a:schemeClr val="dk1"/>
                </a:solidFill>
                <a:latin typeface="Book Antiqua"/>
                <a:ea typeface="Book Antiqua"/>
                <a:cs typeface="Book Antiqua"/>
                <a:sym typeface="Book Antiqua"/>
              </a:rPr>
              <a:t>The food is not a buffet, don’t be greedy </a:t>
            </a:r>
            <a:endParaRPr/>
          </a:p>
          <a:p>
            <a:pPr indent="-180975" lvl="4" marL="1541463" marR="0" rtl="0" algn="l">
              <a:lnSpc>
                <a:spcPct val="100000"/>
              </a:lnSpc>
              <a:spcBef>
                <a:spcPts val="500"/>
              </a:spcBef>
              <a:spcAft>
                <a:spcPts val="0"/>
              </a:spcAft>
              <a:buClr>
                <a:srgbClr val="FFFFFF"/>
              </a:buClr>
              <a:buSzPts val="2000"/>
              <a:buFont typeface="Noto Sans Symbols"/>
              <a:buChar char="■"/>
            </a:pPr>
            <a:r>
              <a:rPr b="0" i="0" lang="en-US" sz="2000" u="none" cap="none" strike="noStrike">
                <a:solidFill>
                  <a:schemeClr val="dk1"/>
                </a:solidFill>
                <a:latin typeface="Book Antiqua"/>
                <a:ea typeface="Book Antiqua"/>
                <a:cs typeface="Book Antiqua"/>
                <a:sym typeface="Book Antiqua"/>
              </a:rPr>
              <a:t>One plate at a time, don’t stack two on an arm‏</a:t>
            </a:r>
            <a:endParaRPr b="0" i="0" sz="2000" u="none" cap="none" strike="noStrike">
              <a:solidFill>
                <a:schemeClr val="dk1"/>
              </a:solidFill>
              <a:latin typeface="Book Antiqua"/>
              <a:ea typeface="Book Antiqua"/>
              <a:cs typeface="Book Antiqua"/>
              <a:sym typeface="Book Antiqua"/>
            </a:endParaRPr>
          </a:p>
          <a:p>
            <a:pPr indent="-180975" lvl="4" marL="1541463" marR="0" rtl="0" algn="l">
              <a:lnSpc>
                <a:spcPct val="100000"/>
              </a:lnSpc>
              <a:spcBef>
                <a:spcPts val="500"/>
              </a:spcBef>
              <a:spcAft>
                <a:spcPts val="0"/>
              </a:spcAft>
              <a:buClr>
                <a:srgbClr val="FFFFFF"/>
              </a:buClr>
              <a:buSzPts val="2000"/>
              <a:buFont typeface="Noto Sans Symbols"/>
              <a:buChar char="■"/>
            </a:pPr>
            <a:r>
              <a:rPr b="0" i="0" lang="en-US" sz="2000" u="none" cap="none" strike="noStrike">
                <a:solidFill>
                  <a:schemeClr val="dk1"/>
                </a:solidFill>
                <a:latin typeface="Book Antiqua"/>
                <a:ea typeface="Book Antiqua"/>
                <a:cs typeface="Book Antiqua"/>
                <a:sym typeface="Book Antiqua"/>
              </a:rPr>
              <a:t>Small portions </a:t>
            </a:r>
            <a:endParaRPr/>
          </a:p>
          <a:p>
            <a:pPr indent="-180975" lvl="4" marL="1541463" marR="0" rtl="0" algn="l">
              <a:lnSpc>
                <a:spcPct val="100000"/>
              </a:lnSpc>
              <a:spcBef>
                <a:spcPts val="500"/>
              </a:spcBef>
              <a:spcAft>
                <a:spcPts val="0"/>
              </a:spcAft>
              <a:buClr>
                <a:srgbClr val="FFFFFF"/>
              </a:buClr>
              <a:buSzPts val="2000"/>
              <a:buFont typeface="Noto Sans Symbols"/>
              <a:buChar char="■"/>
            </a:pPr>
            <a:r>
              <a:rPr b="0" i="0" lang="en-US" sz="2000" u="none" cap="none" strike="noStrike">
                <a:solidFill>
                  <a:schemeClr val="dk1"/>
                </a:solidFill>
                <a:latin typeface="Book Antiqua"/>
                <a:ea typeface="Book Antiqua"/>
                <a:cs typeface="Book Antiqua"/>
                <a:sym typeface="Book Antiqua"/>
              </a:rPr>
              <a:t>Use silverware when appropriate</a:t>
            </a:r>
            <a:endParaRPr/>
          </a:p>
          <a:p>
            <a:pPr indent="-180975" lvl="4" marL="1541463" marR="0" rtl="0" algn="l">
              <a:lnSpc>
                <a:spcPct val="100000"/>
              </a:lnSpc>
              <a:spcBef>
                <a:spcPts val="500"/>
              </a:spcBef>
              <a:spcAft>
                <a:spcPts val="0"/>
              </a:spcAft>
              <a:buClr>
                <a:srgbClr val="FFFFFF"/>
              </a:buClr>
              <a:buSzPts val="2000"/>
              <a:buFont typeface="Noto Sans Symbols"/>
              <a:buChar char="■"/>
            </a:pPr>
            <a:r>
              <a:rPr b="0" i="0" lang="en-US" sz="2000" u="none" cap="none" strike="noStrike">
                <a:solidFill>
                  <a:schemeClr val="dk1"/>
                </a:solidFill>
                <a:latin typeface="Book Antiqua"/>
                <a:ea typeface="Book Antiqua"/>
                <a:cs typeface="Book Antiqua"/>
                <a:sym typeface="Book Antiqua"/>
              </a:rPr>
              <a:t>Food stays in tabled area</a:t>
            </a:r>
            <a:endParaRPr/>
          </a:p>
          <a:p>
            <a:pPr indent="-180975" lvl="4" marL="1541463" marR="0" rtl="0" algn="l">
              <a:lnSpc>
                <a:spcPct val="100000"/>
              </a:lnSpc>
              <a:spcBef>
                <a:spcPts val="500"/>
              </a:spcBef>
              <a:spcAft>
                <a:spcPts val="0"/>
              </a:spcAft>
              <a:buClr>
                <a:srgbClr val="FFFFFF"/>
              </a:buClr>
              <a:buSzPts val="2000"/>
              <a:buFont typeface="Noto Sans Symbols"/>
              <a:buChar char="■"/>
            </a:pPr>
            <a:r>
              <a:rPr b="0" i="0" lang="en-US" sz="2000" u="none" cap="none" strike="noStrike">
                <a:solidFill>
                  <a:schemeClr val="dk1"/>
                </a:solidFill>
                <a:latin typeface="Book Antiqua"/>
                <a:ea typeface="Book Antiqua"/>
                <a:cs typeface="Book Antiqua"/>
                <a:sym typeface="Book Antiqua"/>
              </a:rPr>
              <a:t>Eat what you take</a:t>
            </a:r>
            <a:endParaRPr/>
          </a:p>
          <a:p>
            <a:pPr indent="-407988" lvl="0" marL="544513" marR="0" rtl="0" algn="l">
              <a:lnSpc>
                <a:spcPct val="100000"/>
              </a:lnSpc>
              <a:spcBef>
                <a:spcPts val="700"/>
              </a:spcBef>
              <a:spcAft>
                <a:spcPts val="0"/>
              </a:spcAft>
              <a:buClr>
                <a:srgbClr val="F9F9F9"/>
              </a:buClr>
              <a:buSzPts val="1820"/>
              <a:buFont typeface="Noto Sans Symbols"/>
              <a:buChar char="▣"/>
            </a:pPr>
            <a:r>
              <a:rPr b="0" i="0" lang="en-US" sz="2800" u="none" cap="none" strike="noStrike">
                <a:solidFill>
                  <a:schemeClr val="dk1"/>
                </a:solidFill>
                <a:latin typeface="Book Antiqua"/>
                <a:ea typeface="Book Antiqua"/>
                <a:cs typeface="Book Antiqua"/>
                <a:sym typeface="Book Antiqua"/>
              </a:rPr>
              <a:t>Servers will clear your table</a:t>
            </a:r>
            <a:endParaRPr/>
          </a:p>
          <a:p>
            <a:pPr indent="-407988" lvl="0" marL="544513" marR="0" rtl="0" algn="l">
              <a:lnSpc>
                <a:spcPct val="100000"/>
              </a:lnSpc>
              <a:spcBef>
                <a:spcPts val="700"/>
              </a:spcBef>
              <a:spcAft>
                <a:spcPts val="0"/>
              </a:spcAft>
              <a:buClr>
                <a:srgbClr val="F9F9F9"/>
              </a:buClr>
              <a:buSzPts val="1820"/>
              <a:buFont typeface="Noto Sans Symbols"/>
              <a:buChar char="▣"/>
            </a:pPr>
            <a:r>
              <a:rPr b="0" i="0" lang="en-US" sz="2800" u="none" cap="none" strike="noStrike">
                <a:solidFill>
                  <a:schemeClr val="dk1"/>
                </a:solidFill>
                <a:latin typeface="Book Antiqua"/>
                <a:ea typeface="Book Antiqua"/>
                <a:cs typeface="Book Antiqua"/>
                <a:sym typeface="Book Antiqua"/>
              </a:rPr>
              <a:t>Keep the tabled areas neat</a:t>
            </a:r>
            <a:endParaRPr/>
          </a:p>
          <a:p>
            <a:pPr indent="-407988" lvl="0" marL="544513" marR="0" rtl="0" algn="l">
              <a:lnSpc>
                <a:spcPct val="100000"/>
              </a:lnSpc>
              <a:spcBef>
                <a:spcPts val="700"/>
              </a:spcBef>
              <a:spcAft>
                <a:spcPts val="0"/>
              </a:spcAft>
              <a:buClr>
                <a:srgbClr val="F9F9F9"/>
              </a:buClr>
              <a:buSzPts val="1820"/>
              <a:buFont typeface="Noto Sans Symbols"/>
              <a:buChar char="▣"/>
            </a:pPr>
            <a:r>
              <a:rPr b="0" i="0" lang="en-US" sz="2800" u="none" cap="none" strike="noStrike">
                <a:solidFill>
                  <a:schemeClr val="dk1"/>
                </a:solidFill>
                <a:latin typeface="Book Antiqua"/>
                <a:ea typeface="Book Antiqua"/>
                <a:cs typeface="Book Antiqua"/>
                <a:sym typeface="Book Antiqua"/>
              </a:rPr>
              <a:t>Don’t leave half filled drinks unattended	</a:t>
            </a:r>
            <a:endParaRPr/>
          </a:p>
          <a:p>
            <a:pPr indent="-407988" lvl="6" marL="1458913" marR="0" rtl="0" algn="l">
              <a:lnSpc>
                <a:spcPct val="100000"/>
              </a:lnSpc>
              <a:spcBef>
                <a:spcPts val="700"/>
              </a:spcBef>
              <a:spcAft>
                <a:spcPts val="0"/>
              </a:spcAft>
              <a:buClr>
                <a:srgbClr val="F9F9F9"/>
              </a:buClr>
              <a:buSzPts val="1300"/>
              <a:buFont typeface="Noto Sans Symbols"/>
              <a:buChar char="▣"/>
            </a:pPr>
            <a:r>
              <a:rPr b="0" i="0" lang="en-US" sz="2000" u="none" cap="none" strike="noStrike">
                <a:solidFill>
                  <a:schemeClr val="dk1"/>
                </a:solidFill>
                <a:latin typeface="Book Antiqua"/>
                <a:ea typeface="Book Antiqua"/>
                <a:cs typeface="Book Antiqua"/>
                <a:sym typeface="Book Antiqua"/>
              </a:rPr>
              <a:t>Be cautious to avoid spills</a:t>
            </a:r>
            <a:endParaRPr b="0" i="0" sz="2800" u="none" cap="none" strike="noStrike">
              <a:solidFill>
                <a:schemeClr val="dk1"/>
              </a:solidFill>
              <a:latin typeface="Book Antiqua"/>
              <a:ea typeface="Book Antiqua"/>
              <a:cs typeface="Book Antiqua"/>
              <a:sym typeface="Book Antiqua"/>
            </a:endParaRPr>
          </a:p>
          <a:p>
            <a:pPr indent="-407988" lvl="0" marL="544513" marR="0" rtl="0" algn="l">
              <a:lnSpc>
                <a:spcPct val="100000"/>
              </a:lnSpc>
              <a:spcBef>
                <a:spcPts val="700"/>
              </a:spcBef>
              <a:spcAft>
                <a:spcPts val="0"/>
              </a:spcAft>
              <a:buClr>
                <a:srgbClr val="F9F9F9"/>
              </a:buClr>
              <a:buSzPts val="1820"/>
              <a:buFont typeface="Noto Sans Symbols"/>
              <a:buChar char="▣"/>
            </a:pPr>
            <a:r>
              <a:rPr b="0" i="0" lang="en-US" sz="2800" u="none" cap="none" strike="noStrike">
                <a:solidFill>
                  <a:schemeClr val="dk1"/>
                </a:solidFill>
                <a:latin typeface="Book Antiqua"/>
                <a:ea typeface="Book Antiqua"/>
                <a:cs typeface="Book Antiqua"/>
                <a:sym typeface="Book Antiqua"/>
              </a:rPr>
              <a:t>No chewing gum</a:t>
            </a:r>
            <a:endParaRPr/>
          </a:p>
          <a:p>
            <a:pPr indent="-180975" lvl="4" marL="1541463" marR="0" rtl="0" algn="l">
              <a:lnSpc>
                <a:spcPct val="100000"/>
              </a:lnSpc>
              <a:spcBef>
                <a:spcPts val="500"/>
              </a:spcBef>
              <a:spcAft>
                <a:spcPts val="0"/>
              </a:spcAft>
              <a:buClr>
                <a:srgbClr val="FFFFFF"/>
              </a:buClr>
              <a:buSzPts val="2800"/>
              <a:buFont typeface="Noto Sans Symbols"/>
              <a:buNone/>
            </a:pPr>
            <a:r>
              <a:t/>
            </a:r>
            <a:endParaRPr b="0" i="0" sz="2800" u="none" cap="none" strike="noStrike">
              <a:solidFill>
                <a:srgbClr val="FFFFFF"/>
              </a:solidFill>
              <a:latin typeface="Book Antiqua"/>
              <a:ea typeface="Book Antiqua"/>
              <a:cs typeface="Book Antiqua"/>
              <a:sym typeface="Book Antiqua"/>
            </a:endParaRPr>
          </a:p>
        </p:txBody>
      </p:sp>
    </p:spTree>
  </p:cSld>
  <p:clrMapOvr>
    <a:masterClrMapping/>
  </p:clrMapOvr>
  <p:transition>
    <p:plus/>
  </p:transition>
</p:sld>
</file>

<file path=ppt/theme/theme1.xml><?xml version="1.0" encoding="utf-8"?>
<a:theme xmlns:a="http://schemas.openxmlformats.org/drawingml/2006/main" xmlns:r="http://schemas.openxmlformats.org/officeDocument/2006/relationships"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coreProperties>
</file>

<file path=docProps/custom.xml><?xml version="1.0" encoding="utf-8"?>
<Properties xmlns="http://schemas.openxmlformats.org/officeDocument/2006/custom-properties" xmlns:vt="http://schemas.openxmlformats.org/officeDocument/2006/docPropsVTypes"/>
</file>