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6" r:id="rId3"/>
    <p:sldId id="289" r:id="rId4"/>
    <p:sldId id="291" r:id="rId5"/>
    <p:sldId id="283" r:id="rId6"/>
    <p:sldId id="281" r:id="rId7"/>
    <p:sldId id="280" r:id="rId8"/>
  </p:sldIdLst>
  <p:sldSz cx="18288000" cy="10287000"/>
  <p:notesSz cx="6858000" cy="9144000"/>
  <p:embeddedFontLst>
    <p:embeddedFont>
      <p:font typeface="Carelia" panose="020B0604020202020204" charset="0"/>
      <p:regular r:id="rId9"/>
    </p:embeddedFont>
    <p:embeddedFont>
      <p:font typeface="Georgia Pro Semibold" panose="02040702050405020303" pitchFamily="18" charset="0"/>
      <p:bold r:id="rId10"/>
      <p:boldItalic r:id="rId11"/>
    </p:embeddedFont>
    <p:embeddedFont>
      <p:font typeface="Meiryo" panose="020B0604030504040204" pitchFamily="34" charset="-128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0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B1737-3877-CEF6-B748-9860EFD1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1605" y="5795956"/>
            <a:ext cx="6908010" cy="2483643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The Story of Phoebe</a:t>
            </a:r>
          </a:p>
          <a:p>
            <a:pPr algn="l"/>
            <a:r>
              <a:rPr lang="en-US" sz="3000" b="1" dirty="0">
                <a:solidFill>
                  <a:schemeClr val="bg1"/>
                </a:solidFill>
              </a:rPr>
              <a:t>A Sermon by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Bishop Andy C. Lewter, D. Min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98C32-A0B1-AD2D-7F03-7AF270AA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r="22567"/>
          <a:stretch/>
        </p:blipFill>
        <p:spPr>
          <a:xfrm flipH="1">
            <a:off x="710811" y="876300"/>
            <a:ext cx="8876101" cy="9144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691" y="1796653"/>
            <a:ext cx="16480617" cy="669369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309" y="172789"/>
            <a:ext cx="17909382" cy="99414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r="178"/>
          <a:stretch/>
        </p:blipFill>
        <p:spPr>
          <a:xfrm>
            <a:off x="0" y="1"/>
            <a:ext cx="18364200" cy="10286356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731593" y="1181100"/>
            <a:ext cx="400458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84" spc="189" dirty="0">
                <a:solidFill>
                  <a:srgbClr val="605048"/>
                </a:solidFill>
                <a:latin typeface="Carelia"/>
              </a:rPr>
              <a:t>Introduction</a:t>
            </a:r>
            <a:endParaRPr lang="en-US" sz="44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FE4E4-7A55-FDAE-ABD3-D9FA73D4135C}"/>
              </a:ext>
            </a:extLst>
          </p:cNvPr>
          <p:cNvSpPr txBox="1"/>
          <p:nvPr/>
        </p:nvSpPr>
        <p:spPr>
          <a:xfrm>
            <a:off x="12731593" y="1714500"/>
            <a:ext cx="39776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my third sermon in this series that celebrates Women History Month.  I am happy to have covered Deborah, Lydia and today I look at Phoebe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52873-C5C3-F218-3900-8D83EDA97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B15978-F0E6-22AB-0A2C-004B58699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9EE7E5-41E0-B373-DBAE-DC3B7E54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F8E7D6-E9D5-1847-B64B-CCA268A92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00704D-14E0-BBF7-8FE8-E031D97FB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566D4-C01A-4055-0C0E-798960369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" y="-1285"/>
            <a:ext cx="18286850" cy="9716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A1A087-9459-CC06-5214-C33D6151A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0"/>
            <a:ext cx="18286848" cy="1028700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ABDFFE7D-E5B0-4B4F-DDA0-F43D619DCDCE}"/>
              </a:ext>
            </a:extLst>
          </p:cNvPr>
          <p:cNvSpPr/>
          <p:nvPr/>
        </p:nvSpPr>
        <p:spPr>
          <a:xfrm>
            <a:off x="12628890" y="1100505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4DF5598-6F39-0658-5498-CCEFC800C072}"/>
              </a:ext>
            </a:extLst>
          </p:cNvPr>
          <p:cNvSpPr txBox="1"/>
          <p:nvPr/>
        </p:nvSpPr>
        <p:spPr>
          <a:xfrm>
            <a:off x="12731593" y="1181100"/>
            <a:ext cx="400458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189" dirty="0">
                <a:solidFill>
                  <a:srgbClr val="605048"/>
                </a:solidFill>
                <a:latin typeface="Carelia"/>
              </a:rPr>
              <a:t>Scripture</a:t>
            </a:r>
            <a:endParaRPr lang="en-US" sz="32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446C9A-E154-E9AF-8421-E2158EB655C8}"/>
              </a:ext>
            </a:extLst>
          </p:cNvPr>
          <p:cNvSpPr txBox="1"/>
          <p:nvPr/>
        </p:nvSpPr>
        <p:spPr>
          <a:xfrm>
            <a:off x="12731593" y="1714500"/>
            <a:ext cx="39776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I commend to you our sister Phoebe, a deacon</a:t>
            </a:r>
            <a:r>
              <a:rPr lang="en-US" sz="28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of the church in Cenchreae. 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I ask you to receive her in the Lord in a way worthy of his people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23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79420-6133-A7E6-917C-BD18164EE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0B3C97-07BD-C42C-5438-32ECAD069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0135" y="0"/>
            <a:ext cx="18087730" cy="10223499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057060AA-01A0-A4E7-3147-2CE60E08DC40}"/>
              </a:ext>
            </a:extLst>
          </p:cNvPr>
          <p:cNvSpPr/>
          <p:nvPr/>
        </p:nvSpPr>
        <p:spPr>
          <a:xfrm>
            <a:off x="12899741" y="580465"/>
            <a:ext cx="4857683" cy="5003690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C944556-9136-C339-FF7D-FCB61FDA87F2}"/>
              </a:ext>
            </a:extLst>
          </p:cNvPr>
          <p:cNvSpPr txBox="1"/>
          <p:nvPr/>
        </p:nvSpPr>
        <p:spPr>
          <a:xfrm>
            <a:off x="13018243" y="647700"/>
            <a:ext cx="4620678" cy="719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3200" spc="220" dirty="0">
                <a:solidFill>
                  <a:srgbClr val="605048"/>
                </a:solidFill>
                <a:latin typeface="Carelia"/>
              </a:rPr>
              <a:t>“deacon”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42F529D-E32E-E879-B1E7-5E7796AD50B2}"/>
              </a:ext>
            </a:extLst>
          </p:cNvPr>
          <p:cNvSpPr txBox="1"/>
          <p:nvPr/>
        </p:nvSpPr>
        <p:spPr>
          <a:xfrm>
            <a:off x="13271158" y="1333500"/>
            <a:ext cx="4178642" cy="396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The term here is “</a:t>
            </a:r>
            <a:r>
              <a:rPr lang="en-US" sz="3200" dirty="0" err="1">
                <a:solidFill>
                  <a:srgbClr val="605048"/>
                </a:solidFill>
                <a:latin typeface="Georgia Pro Semibold" panose="020F0502020204030204" pitchFamily="18" charset="0"/>
              </a:rPr>
              <a:t>diakonos</a:t>
            </a: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” and it is the same word that the Greek uses for “Minister” it is clear that Paul was sending them a church leader and not just another member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05048"/>
              </a:solidFill>
              <a:effectLst/>
              <a:uLnTx/>
              <a:uFillTx/>
              <a:latin typeface="Georgia Pro Semibold" panose="020F0502020204030204" pitchFamily="18" charset="0"/>
              <a:ea typeface="+mn-ea"/>
              <a:cs typeface="+mn-cs"/>
            </a:endParaRPr>
          </a:p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24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5" y="0"/>
            <a:ext cx="18200076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731593" y="1181100"/>
            <a:ext cx="400458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spc="189" dirty="0">
                <a:solidFill>
                  <a:srgbClr val="605048"/>
                </a:solidFill>
                <a:latin typeface="Carelia"/>
              </a:rPr>
              <a:t>Commend vs Greet</a:t>
            </a:r>
            <a:endParaRPr lang="en-US" sz="30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28124" y="1790700"/>
            <a:ext cx="4004587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786384">
              <a:spcAft>
                <a:spcPts val="600"/>
              </a:spcAft>
            </a:pPr>
            <a:r>
              <a:rPr lang="en-US" sz="28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Verses 4-15 lists all those whom Paul greets but Phoebe he commends.  She is being sent to them to lead their congregation in Rome</a:t>
            </a:r>
          </a:p>
        </p:txBody>
      </p:sp>
    </p:spTree>
    <p:extLst>
      <p:ext uri="{BB962C8B-B14F-4D97-AF65-F5344CB8AC3E}">
        <p14:creationId xmlns:p14="http://schemas.microsoft.com/office/powerpoint/2010/main" val="69388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r="4631"/>
          <a:stretch/>
        </p:blipFill>
        <p:spPr>
          <a:xfrm>
            <a:off x="0" y="0"/>
            <a:ext cx="18288000" cy="113919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899741" y="580465"/>
            <a:ext cx="4857683" cy="5003690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018243" y="659059"/>
            <a:ext cx="4620678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spc="220" dirty="0">
                <a:solidFill>
                  <a:srgbClr val="605048"/>
                </a:solidFill>
                <a:latin typeface="Carelia"/>
              </a:rPr>
              <a:t>Receive her…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18242" y="1257300"/>
            <a:ext cx="4620677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Paul makes clear that many, including himself have poured into her.  Receive her not because of gender but because of her gifts (ancient craftsman)</a:t>
            </a:r>
          </a:p>
        </p:txBody>
      </p:sp>
    </p:spTree>
    <p:extLst>
      <p:ext uri="{BB962C8B-B14F-4D97-AF65-F5344CB8AC3E}">
        <p14:creationId xmlns:p14="http://schemas.microsoft.com/office/powerpoint/2010/main" val="17573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candle lit open book&#10;&#10;Description automatically generated">
            <a:extLst>
              <a:ext uri="{FF2B5EF4-FFF2-40B4-BE49-F238E27FC236}">
                <a16:creationId xmlns:a16="http://schemas.microsoft.com/office/drawing/2014/main" id="{E7F98C32-A0B1-AD2D-7F03-7AF270AA7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 r="1" b="20633"/>
          <a:stretch/>
        </p:blipFill>
        <p:spPr>
          <a:xfrm>
            <a:off x="2286" y="10"/>
            <a:ext cx="18283428" cy="1028699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5505" y="1313637"/>
            <a:ext cx="7829828" cy="766430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2979" y="1010386"/>
            <a:ext cx="8348869" cy="812310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6601" y="1562431"/>
            <a:ext cx="7430047" cy="720228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7FF20-2439-12FE-0881-732545D8D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5306" y="2528515"/>
            <a:ext cx="6272166" cy="3544010"/>
          </a:xfrm>
        </p:spPr>
        <p:txBody>
          <a:bodyPr anchor="b">
            <a:normAutofit/>
          </a:bodyPr>
          <a:lstStyle/>
          <a:p>
            <a:r>
              <a:rPr lang="en-US" sz="8100" b="1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Watching</a:t>
            </a:r>
          </a:p>
        </p:txBody>
      </p:sp>
    </p:spTree>
    <p:extLst>
      <p:ext uri="{BB962C8B-B14F-4D97-AF65-F5344CB8AC3E}">
        <p14:creationId xmlns:p14="http://schemas.microsoft.com/office/powerpoint/2010/main" val="6175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186</Words>
  <Application>Microsoft Office PowerPoint</Application>
  <PresentationFormat>Custom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Georgia Pro Semibold</vt:lpstr>
      <vt:lpstr>Arial</vt:lpstr>
      <vt:lpstr>system-ui</vt:lpstr>
      <vt:lpstr>Meiryo</vt:lpstr>
      <vt:lpstr>Calibri</vt:lpstr>
      <vt:lpstr>Carelia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Nehemiah</dc:title>
  <dc:creator>Bishop Andy Lewter</dc:creator>
  <cp:lastModifiedBy>Andy Lewter</cp:lastModifiedBy>
  <cp:revision>24</cp:revision>
  <dcterms:created xsi:type="dcterms:W3CDTF">2006-08-16T00:00:00Z</dcterms:created>
  <dcterms:modified xsi:type="dcterms:W3CDTF">2025-03-16T02:56:28Z</dcterms:modified>
  <dc:identifier>DAGBOld7fRc</dc:identifier>
</cp:coreProperties>
</file>