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8" r:id="rId2"/>
    <p:sldId id="270" r:id="rId3"/>
    <p:sldId id="283" r:id="rId4"/>
    <p:sldId id="294" r:id="rId5"/>
    <p:sldId id="293" r:id="rId6"/>
    <p:sldId id="281" r:id="rId7"/>
    <p:sldId id="269" r:id="rId8"/>
    <p:sldId id="290" r:id="rId9"/>
    <p:sldId id="280" r:id="rId10"/>
  </p:sldIdLst>
  <p:sldSz cx="18288000" cy="10287000"/>
  <p:notesSz cx="6858000" cy="9144000"/>
  <p:embeddedFontLst>
    <p:embeddedFont>
      <p:font typeface="Aptos Black" panose="020B0004020202020204" pitchFamily="34" charset="0"/>
      <p:bold r:id="rId11"/>
      <p:boldItalic r:id="rId12"/>
    </p:embeddedFont>
    <p:embeddedFont>
      <p:font typeface="Carelia" panose="020B0604020202020204" charset="0"/>
      <p:regular r:id="rId13"/>
    </p:embeddedFont>
    <p:embeddedFont>
      <p:font typeface="Georgia Pro Semibold" panose="02040702050405020303" pitchFamily="18" charset="0"/>
      <p:bold r:id="rId14"/>
      <p:boldItalic r:id="rId15"/>
    </p:embeddedFont>
    <p:embeddedFont>
      <p:font typeface="Meiryo" panose="020B0604030504040204" pitchFamily="34" charset="-128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1D0CF4-D0C5-4D5F-9CCC-BBC366394483}" v="7" dt="2024-09-08T12:21:29.9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 5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699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F98C32-A0B1-AD2D-7F03-7AF270AA7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13919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28B1737-3877-CEF6-B748-9860EFD1B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7872107"/>
            <a:ext cx="13716000" cy="1647592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A Sermon By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Bishop Andy C. Lewter, D. Min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153CF0-4B30-C887-46EF-631ABA6DA9F2}"/>
              </a:ext>
            </a:extLst>
          </p:cNvPr>
          <p:cNvSpPr txBox="1"/>
          <p:nvPr/>
        </p:nvSpPr>
        <p:spPr>
          <a:xfrm>
            <a:off x="3200400" y="6257299"/>
            <a:ext cx="13716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Aptos Black" panose="020F0502020204030204" pitchFamily="34" charset="0"/>
              </a:rPr>
              <a:t>Moses on the Mountain</a:t>
            </a:r>
          </a:p>
        </p:txBody>
      </p:sp>
    </p:spTree>
    <p:extLst>
      <p:ext uri="{BB962C8B-B14F-4D97-AF65-F5344CB8AC3E}">
        <p14:creationId xmlns:p14="http://schemas.microsoft.com/office/powerpoint/2010/main" val="34211003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999926" y="-3999282"/>
            <a:ext cx="10287000" cy="18286850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466" y="0"/>
            <a:ext cx="13606268" cy="10286358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474237" y="-2528760"/>
            <a:ext cx="7341846" cy="1829031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BE27D6-067B-77B8-365F-61127F2B2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128"/>
            <a:ext cx="18286851" cy="10287001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2628891" y="1188870"/>
            <a:ext cx="4209992" cy="4336531"/>
          </a:xfrm>
          <a:custGeom>
            <a:avLst/>
            <a:gdLst/>
            <a:ahLst/>
            <a:cxnLst/>
            <a:rect l="l" t="t" r="r" b="b"/>
            <a:pathLst>
              <a:path w="4857683" h="5003690">
                <a:moveTo>
                  <a:pt x="0" y="0"/>
                </a:moveTo>
                <a:lnTo>
                  <a:pt x="4857682" y="0"/>
                </a:lnTo>
                <a:lnTo>
                  <a:pt x="4857682" y="5003690"/>
                </a:lnTo>
                <a:lnTo>
                  <a:pt x="0" y="50036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0538" t="-6324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2731593" y="1181100"/>
            <a:ext cx="4004587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786384">
              <a:lnSpc>
                <a:spcPts val="5298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84" spc="189" dirty="0">
                <a:solidFill>
                  <a:srgbClr val="605048"/>
                </a:solidFill>
                <a:latin typeface="Carelia"/>
              </a:rPr>
              <a:t>This Week</a:t>
            </a:r>
            <a:endParaRPr lang="en-US" sz="4400" spc="220" dirty="0">
              <a:solidFill>
                <a:srgbClr val="605048"/>
              </a:solidFill>
              <a:latin typeface="Carelia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923141" y="1892466"/>
            <a:ext cx="3621490" cy="2556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786384">
              <a:lnSpc>
                <a:spcPts val="2408"/>
              </a:lnSpc>
              <a:spcAft>
                <a:spcPts val="600"/>
              </a:spcAft>
              <a:defRPr/>
            </a:pPr>
            <a:r>
              <a:rPr lang="en-US" sz="3600" dirty="0">
                <a:solidFill>
                  <a:srgbClr val="605048"/>
                </a:solidFill>
                <a:latin typeface="Georgia Pro Semibold" panose="020F0502020204030204" pitchFamily="18" charset="0"/>
              </a:rPr>
              <a:t>I would like to turn your attention to a most popular story from the pages of the Old Testament</a:t>
            </a:r>
            <a:endParaRPr lang="en-US" sz="2752" kern="1200" dirty="0">
              <a:solidFill>
                <a:srgbClr val="605048"/>
              </a:solidFill>
              <a:latin typeface="Georgia Pro Semibold" panose="020F0502020204030204" pitchFamily="18" charset="0"/>
              <a:ea typeface="+mn-ea"/>
              <a:cs typeface="+mn-cs"/>
            </a:endParaRPr>
          </a:p>
          <a:p>
            <a:pPr algn="ctr" defTabSz="786384">
              <a:lnSpc>
                <a:spcPts val="2408"/>
              </a:lnSpc>
              <a:spcAft>
                <a:spcPts val="600"/>
              </a:spcAft>
            </a:pPr>
            <a:r>
              <a:rPr lang="en-US" sz="2752" kern="1200" dirty="0">
                <a:solidFill>
                  <a:srgbClr val="605048"/>
                </a:solidFill>
                <a:latin typeface="Georgia Pro Semibold" panose="020F0502020204030204" pitchFamily="18" charset="0"/>
                <a:ea typeface="+mn-ea"/>
                <a:cs typeface="+mn-cs"/>
              </a:rPr>
              <a:t> </a:t>
            </a:r>
            <a:endParaRPr lang="en-US" sz="3200" dirty="0">
              <a:solidFill>
                <a:srgbClr val="605048"/>
              </a:solidFill>
              <a:latin typeface="Georgia Pro Semibold" panose="020F0502020204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186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999926" y="-3999282"/>
            <a:ext cx="10287000" cy="18286850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466" y="0"/>
            <a:ext cx="13606268" cy="10286358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474237" y="-2528760"/>
            <a:ext cx="7341846" cy="1829031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BE27D6-067B-77B8-365F-61127F2B2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18286851" cy="10286357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2628891" y="1188870"/>
            <a:ext cx="4209992" cy="4336531"/>
          </a:xfrm>
          <a:custGeom>
            <a:avLst/>
            <a:gdLst/>
            <a:ahLst/>
            <a:cxnLst/>
            <a:rect l="l" t="t" r="r" b="b"/>
            <a:pathLst>
              <a:path w="4857683" h="5003690">
                <a:moveTo>
                  <a:pt x="0" y="0"/>
                </a:moveTo>
                <a:lnTo>
                  <a:pt x="4857682" y="0"/>
                </a:lnTo>
                <a:lnTo>
                  <a:pt x="4857682" y="5003690"/>
                </a:lnTo>
                <a:lnTo>
                  <a:pt x="0" y="50036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0538" t="-6324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2731593" y="1181100"/>
            <a:ext cx="4004587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786384">
              <a:lnSpc>
                <a:spcPts val="5298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spc="189" dirty="0">
                <a:solidFill>
                  <a:srgbClr val="605048"/>
                </a:solidFill>
                <a:latin typeface="Carelia"/>
              </a:rPr>
              <a:t>Moses</a:t>
            </a:r>
            <a:endParaRPr lang="en-US" sz="3200" spc="220" dirty="0">
              <a:solidFill>
                <a:srgbClr val="605048"/>
              </a:solidFill>
              <a:latin typeface="Carelia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923141" y="2095500"/>
            <a:ext cx="3621490" cy="2187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786384">
              <a:lnSpc>
                <a:spcPts val="2408"/>
              </a:lnSpc>
              <a:spcAft>
                <a:spcPts val="600"/>
              </a:spcAft>
            </a:pPr>
            <a:r>
              <a:rPr lang="en-US" sz="3200" dirty="0">
                <a:solidFill>
                  <a:srgbClr val="605048"/>
                </a:solidFill>
                <a:latin typeface="Georgia Pro Semibold" panose="020F0502020204030204" pitchFamily="18" charset="0"/>
              </a:rPr>
              <a:t>After being raised in Pharaoh’s house, Moses finds himself in </a:t>
            </a:r>
            <a:r>
              <a:rPr lang="en-US" sz="3200" dirty="0" err="1">
                <a:solidFill>
                  <a:srgbClr val="605048"/>
                </a:solidFill>
                <a:latin typeface="Georgia Pro Semibold" panose="020F0502020204030204" pitchFamily="18" charset="0"/>
              </a:rPr>
              <a:t>Midia</a:t>
            </a:r>
            <a:r>
              <a:rPr lang="en-US" sz="3200" dirty="0">
                <a:solidFill>
                  <a:srgbClr val="605048"/>
                </a:solidFill>
                <a:latin typeface="Georgia Pro Semibold" panose="020F0502020204030204" pitchFamily="18" charset="0"/>
              </a:rPr>
              <a:t> in the home of a priest by the name of Jethro</a:t>
            </a:r>
          </a:p>
        </p:txBody>
      </p:sp>
    </p:spTree>
    <p:extLst>
      <p:ext uri="{BB962C8B-B14F-4D97-AF65-F5344CB8AC3E}">
        <p14:creationId xmlns:p14="http://schemas.microsoft.com/office/powerpoint/2010/main" val="693885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999926" y="-3999282"/>
            <a:ext cx="10287000" cy="18286850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466" y="0"/>
            <a:ext cx="13606268" cy="10286358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474237" y="-2528760"/>
            <a:ext cx="7341846" cy="1829031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BE27D6-067B-77B8-365F-61127F2B2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285"/>
            <a:ext cx="18286851" cy="10286359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2628891" y="1188870"/>
            <a:ext cx="4209992" cy="4336531"/>
          </a:xfrm>
          <a:custGeom>
            <a:avLst/>
            <a:gdLst/>
            <a:ahLst/>
            <a:cxnLst/>
            <a:rect l="l" t="t" r="r" b="b"/>
            <a:pathLst>
              <a:path w="4857683" h="5003690">
                <a:moveTo>
                  <a:pt x="0" y="0"/>
                </a:moveTo>
                <a:lnTo>
                  <a:pt x="4857682" y="0"/>
                </a:lnTo>
                <a:lnTo>
                  <a:pt x="4857682" y="5003690"/>
                </a:lnTo>
                <a:lnTo>
                  <a:pt x="0" y="50036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0538" t="-6324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2731593" y="1181100"/>
            <a:ext cx="4004587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786384">
              <a:lnSpc>
                <a:spcPts val="5298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spc="189" dirty="0">
                <a:solidFill>
                  <a:srgbClr val="605048"/>
                </a:solidFill>
                <a:latin typeface="Carelia"/>
              </a:rPr>
              <a:t>Governor Walz</a:t>
            </a:r>
            <a:endParaRPr lang="en-US" sz="3200" spc="220" dirty="0">
              <a:solidFill>
                <a:srgbClr val="605048"/>
              </a:solidFill>
              <a:latin typeface="Carelia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923141" y="2552700"/>
            <a:ext cx="3621490" cy="1879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786384">
              <a:lnSpc>
                <a:spcPts val="2408"/>
              </a:lnSpc>
              <a:spcAft>
                <a:spcPts val="600"/>
              </a:spcAft>
            </a:pPr>
            <a:r>
              <a:rPr lang="en-US" sz="3200" b="1" dirty="0">
                <a:solidFill>
                  <a:srgbClr val="605048"/>
                </a:solidFill>
                <a:latin typeface="Georgia Pro Semibold" panose="020F0502020204030204" pitchFamily="18" charset="0"/>
              </a:rPr>
              <a:t>Governor Walz has told us that in the Midwest their motto is to “Mind Your Own Business”</a:t>
            </a:r>
          </a:p>
        </p:txBody>
      </p:sp>
    </p:spTree>
    <p:extLst>
      <p:ext uri="{BB962C8B-B14F-4D97-AF65-F5344CB8AC3E}">
        <p14:creationId xmlns:p14="http://schemas.microsoft.com/office/powerpoint/2010/main" val="3948727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999926" y="-3999282"/>
            <a:ext cx="10287000" cy="18286850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466" y="0"/>
            <a:ext cx="13606268" cy="10286358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474237" y="-2528760"/>
            <a:ext cx="7341846" cy="1829031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BE27D6-067B-77B8-365F-61127F2B2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93787" cy="10286999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2628891" y="1188870"/>
            <a:ext cx="4209992" cy="4336531"/>
          </a:xfrm>
          <a:custGeom>
            <a:avLst/>
            <a:gdLst/>
            <a:ahLst/>
            <a:cxnLst/>
            <a:rect l="l" t="t" r="r" b="b"/>
            <a:pathLst>
              <a:path w="4857683" h="5003690">
                <a:moveTo>
                  <a:pt x="0" y="0"/>
                </a:moveTo>
                <a:lnTo>
                  <a:pt x="4857682" y="0"/>
                </a:lnTo>
                <a:lnTo>
                  <a:pt x="4857682" y="5003690"/>
                </a:lnTo>
                <a:lnTo>
                  <a:pt x="0" y="50036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0538" t="-6324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2731593" y="1181100"/>
            <a:ext cx="4004587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786384">
              <a:lnSpc>
                <a:spcPts val="5298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84" spc="189" dirty="0">
                <a:solidFill>
                  <a:srgbClr val="605048"/>
                </a:solidFill>
                <a:latin typeface="Carelia"/>
              </a:rPr>
              <a:t>Exodus 3</a:t>
            </a:r>
            <a:endParaRPr lang="en-US" sz="4400" spc="220" dirty="0">
              <a:solidFill>
                <a:srgbClr val="605048"/>
              </a:solidFill>
              <a:latin typeface="Careli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1FE4E4-7A55-FDAE-ABD3-D9FA73D4135C}"/>
              </a:ext>
            </a:extLst>
          </p:cNvPr>
          <p:cNvSpPr txBox="1"/>
          <p:nvPr/>
        </p:nvSpPr>
        <p:spPr>
          <a:xfrm>
            <a:off x="12725805" y="1860773"/>
            <a:ext cx="40045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That is what Moses is appearing to do when we come upon him in the book of Exodus, Chapter 3</a:t>
            </a:r>
          </a:p>
        </p:txBody>
      </p:sp>
    </p:spTree>
    <p:extLst>
      <p:ext uri="{BB962C8B-B14F-4D97-AF65-F5344CB8AC3E}">
        <p14:creationId xmlns:p14="http://schemas.microsoft.com/office/powerpoint/2010/main" val="175816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ABE27D6-067B-77B8-365F-61127F2B2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2899741" y="580465"/>
            <a:ext cx="4857683" cy="5003690"/>
          </a:xfrm>
          <a:custGeom>
            <a:avLst/>
            <a:gdLst/>
            <a:ahLst/>
            <a:cxnLst/>
            <a:rect l="l" t="t" r="r" b="b"/>
            <a:pathLst>
              <a:path w="4857683" h="5003690">
                <a:moveTo>
                  <a:pt x="0" y="0"/>
                </a:moveTo>
                <a:lnTo>
                  <a:pt x="4857682" y="0"/>
                </a:lnTo>
                <a:lnTo>
                  <a:pt x="4857682" y="5003690"/>
                </a:lnTo>
                <a:lnTo>
                  <a:pt x="0" y="50036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0538" t="-6324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3018243" y="659059"/>
            <a:ext cx="4620678" cy="47705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3600" spc="220" dirty="0">
                <a:solidFill>
                  <a:srgbClr val="605048"/>
                </a:solidFill>
                <a:latin typeface="Carelia"/>
              </a:rPr>
              <a:t>The Mountain</a:t>
            </a:r>
          </a:p>
          <a:p>
            <a:pPr algn="ctr">
              <a:lnSpc>
                <a:spcPts val="6160"/>
              </a:lnSpc>
              <a:spcBef>
                <a:spcPct val="0"/>
              </a:spcBef>
            </a:pPr>
            <a:endParaRPr lang="en-US" sz="3600" spc="220" dirty="0">
              <a:solidFill>
                <a:srgbClr val="605048"/>
              </a:solidFill>
              <a:latin typeface="Carelia"/>
            </a:endParaRPr>
          </a:p>
          <a:p>
            <a:pPr algn="ctr">
              <a:lnSpc>
                <a:spcPts val="6160"/>
              </a:lnSpc>
              <a:spcBef>
                <a:spcPct val="0"/>
              </a:spcBef>
            </a:pPr>
            <a:endParaRPr lang="en-US" sz="3600" spc="220" dirty="0">
              <a:solidFill>
                <a:srgbClr val="605048"/>
              </a:solidFill>
              <a:latin typeface="Carelia"/>
            </a:endParaRPr>
          </a:p>
          <a:p>
            <a:pPr algn="ctr">
              <a:lnSpc>
                <a:spcPts val="6160"/>
              </a:lnSpc>
              <a:spcBef>
                <a:spcPct val="0"/>
              </a:spcBef>
            </a:pPr>
            <a:endParaRPr lang="en-US" sz="3600" spc="220" dirty="0">
              <a:solidFill>
                <a:srgbClr val="605048"/>
              </a:solidFill>
              <a:latin typeface="Carelia"/>
            </a:endParaRPr>
          </a:p>
          <a:p>
            <a:pPr algn="ctr">
              <a:lnSpc>
                <a:spcPts val="6160"/>
              </a:lnSpc>
              <a:spcBef>
                <a:spcPct val="0"/>
              </a:spcBef>
            </a:pPr>
            <a:endParaRPr lang="en-US" sz="3600" spc="220" dirty="0">
              <a:solidFill>
                <a:srgbClr val="605048"/>
              </a:solidFill>
              <a:latin typeface="Carelia"/>
            </a:endParaRPr>
          </a:p>
          <a:p>
            <a:pPr algn="ctr">
              <a:lnSpc>
                <a:spcPts val="6160"/>
              </a:lnSpc>
              <a:spcBef>
                <a:spcPct val="0"/>
              </a:spcBef>
            </a:pPr>
            <a:endParaRPr lang="en-US" sz="3600" spc="220" dirty="0">
              <a:solidFill>
                <a:srgbClr val="605048"/>
              </a:solidFill>
              <a:latin typeface="Carelia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3239261" y="1653917"/>
            <a:ext cx="4178642" cy="32653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3600" dirty="0">
                <a:solidFill>
                  <a:srgbClr val="605048"/>
                </a:solidFill>
                <a:latin typeface="Georgia Pro Semibold" panose="020F0502020204030204" pitchFamily="18" charset="0"/>
              </a:rPr>
              <a:t>It is here  that Moses is summoned to a mountain where he has the unique experience of seeing a bush on fire but not consumed</a:t>
            </a:r>
          </a:p>
        </p:txBody>
      </p:sp>
    </p:spTree>
    <p:extLst>
      <p:ext uri="{BB962C8B-B14F-4D97-AF65-F5344CB8AC3E}">
        <p14:creationId xmlns:p14="http://schemas.microsoft.com/office/powerpoint/2010/main" val="175731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999926" y="-3999282"/>
            <a:ext cx="10287000" cy="18286850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466" y="0"/>
            <a:ext cx="13606268" cy="10286358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474237" y="-2528760"/>
            <a:ext cx="7341846" cy="1829031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BE27D6-067B-77B8-365F-61127F2B23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8" b="42654"/>
          <a:stretch/>
        </p:blipFill>
        <p:spPr>
          <a:xfrm>
            <a:off x="-1" y="-1285"/>
            <a:ext cx="18669001" cy="10288285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2628891" y="1188870"/>
            <a:ext cx="4209992" cy="4336531"/>
          </a:xfrm>
          <a:custGeom>
            <a:avLst/>
            <a:gdLst/>
            <a:ahLst/>
            <a:cxnLst/>
            <a:rect l="l" t="t" r="r" b="b"/>
            <a:pathLst>
              <a:path w="4857683" h="5003690">
                <a:moveTo>
                  <a:pt x="0" y="0"/>
                </a:moveTo>
                <a:lnTo>
                  <a:pt x="4857682" y="0"/>
                </a:lnTo>
                <a:lnTo>
                  <a:pt x="4857682" y="5003690"/>
                </a:lnTo>
                <a:lnTo>
                  <a:pt x="0" y="50036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0538" t="-6324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2834296" y="1188870"/>
            <a:ext cx="4004587" cy="679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786384">
              <a:lnSpc>
                <a:spcPts val="5298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96" spc="189" dirty="0">
                <a:solidFill>
                  <a:srgbClr val="605048"/>
                </a:solidFill>
                <a:latin typeface="Carelia"/>
              </a:rPr>
              <a:t>On a Mission</a:t>
            </a:r>
            <a:endParaRPr lang="en-US" sz="3600" spc="220" dirty="0">
              <a:solidFill>
                <a:srgbClr val="605048"/>
              </a:solidFill>
              <a:latin typeface="Carelia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923142" y="2435860"/>
            <a:ext cx="3621490" cy="22487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786384">
              <a:lnSpc>
                <a:spcPts val="2408"/>
              </a:lnSpc>
              <a:spcAft>
                <a:spcPts val="600"/>
              </a:spcAft>
              <a:defRPr/>
            </a:pPr>
            <a:r>
              <a:rPr lang="en-US" sz="2408" dirty="0">
                <a:solidFill>
                  <a:srgbClr val="605048"/>
                </a:solidFill>
                <a:latin typeface="Georgia Pro Semibold" panose="020F0502020204030204" pitchFamily="18" charset="0"/>
              </a:rPr>
              <a:t>On the heels of that experience Moses returns to the land he had fled, forty years earlier, to tell Pharaoh to let God’s people go</a:t>
            </a:r>
            <a:endParaRPr lang="en-US" sz="2408" kern="1200" dirty="0">
              <a:solidFill>
                <a:srgbClr val="605048"/>
              </a:solidFill>
              <a:latin typeface="Georgia Pro Semibold" panose="020F0502020204030204" pitchFamily="18" charset="0"/>
              <a:ea typeface="+mn-ea"/>
              <a:cs typeface="+mn-cs"/>
            </a:endParaRPr>
          </a:p>
          <a:p>
            <a:pPr algn="ctr" defTabSz="786384">
              <a:lnSpc>
                <a:spcPts val="2408"/>
              </a:lnSpc>
              <a:spcAft>
                <a:spcPts val="600"/>
              </a:spcAft>
            </a:pPr>
            <a:r>
              <a:rPr lang="en-US" sz="2752" kern="1200" dirty="0">
                <a:solidFill>
                  <a:srgbClr val="605048"/>
                </a:solidFill>
                <a:latin typeface="Georgia Pro Semibold" panose="020F0502020204030204" pitchFamily="18" charset="0"/>
                <a:ea typeface="+mn-ea"/>
                <a:cs typeface="+mn-cs"/>
              </a:rPr>
              <a:t> </a:t>
            </a:r>
            <a:endParaRPr lang="en-US" sz="3200" dirty="0">
              <a:solidFill>
                <a:srgbClr val="605048"/>
              </a:solidFill>
              <a:latin typeface="Georgia Pro Semibold" panose="020F0502020204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989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999926" y="-3999282"/>
            <a:ext cx="10287000" cy="18286850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466" y="0"/>
            <a:ext cx="13606268" cy="10286358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474237" y="-2528760"/>
            <a:ext cx="7341846" cy="18290319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BE27D6-067B-77B8-365F-61127F2B2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8286851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2628891" y="1188870"/>
            <a:ext cx="4209992" cy="4336531"/>
          </a:xfrm>
          <a:custGeom>
            <a:avLst/>
            <a:gdLst/>
            <a:ahLst/>
            <a:cxnLst/>
            <a:rect l="l" t="t" r="r" b="b"/>
            <a:pathLst>
              <a:path w="4857683" h="5003690">
                <a:moveTo>
                  <a:pt x="0" y="0"/>
                </a:moveTo>
                <a:lnTo>
                  <a:pt x="4857682" y="0"/>
                </a:lnTo>
                <a:lnTo>
                  <a:pt x="4857682" y="5003690"/>
                </a:lnTo>
                <a:lnTo>
                  <a:pt x="0" y="50036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0538" t="-6324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2731593" y="1181100"/>
            <a:ext cx="4004587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786384">
              <a:lnSpc>
                <a:spcPts val="5298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spc="189" dirty="0">
                <a:solidFill>
                  <a:srgbClr val="605048"/>
                </a:solidFill>
                <a:latin typeface="Carelia"/>
              </a:rPr>
              <a:t>From Your Business</a:t>
            </a:r>
            <a:endParaRPr lang="en-US" sz="3200" spc="220" dirty="0">
              <a:solidFill>
                <a:srgbClr val="605048"/>
              </a:solidFill>
              <a:latin typeface="Carelia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2923141" y="2733651"/>
            <a:ext cx="3621490" cy="15716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786384">
              <a:lnSpc>
                <a:spcPts val="2408"/>
              </a:lnSpc>
              <a:spcAft>
                <a:spcPts val="600"/>
              </a:spcAft>
            </a:pPr>
            <a:r>
              <a:rPr lang="en-US" sz="3200" dirty="0">
                <a:solidFill>
                  <a:srgbClr val="605048"/>
                </a:solidFill>
                <a:latin typeface="Georgia Pro Semibold" panose="020F0502020204030204" pitchFamily="18" charset="0"/>
              </a:rPr>
              <a:t>Moses goes from minding his own business to minding God’s business</a:t>
            </a:r>
          </a:p>
        </p:txBody>
      </p:sp>
    </p:spTree>
    <p:extLst>
      <p:ext uri="{BB962C8B-B14F-4D97-AF65-F5344CB8AC3E}">
        <p14:creationId xmlns:p14="http://schemas.microsoft.com/office/powerpoint/2010/main" val="108121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" y="0"/>
            <a:ext cx="18287543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5" name="Picture 4" descr="A candle lit open book&#10;&#10;Description automatically generated">
            <a:extLst>
              <a:ext uri="{FF2B5EF4-FFF2-40B4-BE49-F238E27FC236}">
                <a16:creationId xmlns:a16="http://schemas.microsoft.com/office/drawing/2014/main" id="{E7F98C32-A0B1-AD2D-7F03-7AF270AA7F0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49" r="1" b="20633"/>
          <a:stretch/>
        </p:blipFill>
        <p:spPr>
          <a:xfrm>
            <a:off x="2286" y="10"/>
            <a:ext cx="18283428" cy="10286990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1BE70332-ECAF-47BB-8C7B-BD049452F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5505" y="1313637"/>
            <a:ext cx="7829828" cy="7664308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716D9361-A35A-4DC8-AAB9-04FD2D6FE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2979" y="1010386"/>
            <a:ext cx="8348869" cy="8123109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7FC31AD-FBB3-4219-A758-D6F7594A0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36601" y="1562431"/>
            <a:ext cx="7430047" cy="720228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D7FF20-2439-12FE-0881-732545D8D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5306" y="2528515"/>
            <a:ext cx="6272166" cy="3544010"/>
          </a:xfrm>
        </p:spPr>
        <p:txBody>
          <a:bodyPr anchor="b">
            <a:normAutofit/>
          </a:bodyPr>
          <a:lstStyle/>
          <a:p>
            <a:r>
              <a:rPr lang="en-US" sz="8100" b="1">
                <a:solidFill>
                  <a:schemeClr val="tx1">
                    <a:lumMod val="75000"/>
                    <a:lumOff val="25000"/>
                  </a:schemeClr>
                </a:solidFill>
              </a:rPr>
              <a:t>Thank You for Watching</a:t>
            </a:r>
          </a:p>
        </p:txBody>
      </p:sp>
    </p:spTree>
    <p:extLst>
      <p:ext uri="{BB962C8B-B14F-4D97-AF65-F5344CB8AC3E}">
        <p14:creationId xmlns:p14="http://schemas.microsoft.com/office/powerpoint/2010/main" val="61755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775</TotalTime>
  <Words>183</Words>
  <Application>Microsoft Office PowerPoint</Application>
  <PresentationFormat>Custom</PresentationFormat>
  <Paragraphs>22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Aptos Black</vt:lpstr>
      <vt:lpstr>Carelia</vt:lpstr>
      <vt:lpstr>Meiryo</vt:lpstr>
      <vt:lpstr>Arial</vt:lpstr>
      <vt:lpstr>Calibri</vt:lpstr>
      <vt:lpstr>Georgia Pro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Watching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Nehemiah</dc:title>
  <dc:creator>Bishop Andy Lewter</dc:creator>
  <cp:lastModifiedBy>Debra Figgers</cp:lastModifiedBy>
  <cp:revision>24</cp:revision>
  <dcterms:created xsi:type="dcterms:W3CDTF">2006-08-16T00:00:00Z</dcterms:created>
  <dcterms:modified xsi:type="dcterms:W3CDTF">2024-09-26T06:15:28Z</dcterms:modified>
  <dc:identifier>DAGBOld7fRc</dc:identifier>
</cp:coreProperties>
</file>