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68" r:id="rId2"/>
    <p:sldId id="256" r:id="rId3"/>
    <p:sldId id="270" r:id="rId4"/>
    <p:sldId id="283" r:id="rId5"/>
    <p:sldId id="281" r:id="rId6"/>
    <p:sldId id="269" r:id="rId7"/>
    <p:sldId id="288" r:id="rId8"/>
    <p:sldId id="289" r:id="rId9"/>
    <p:sldId id="290" r:id="rId10"/>
    <p:sldId id="291" r:id="rId11"/>
    <p:sldId id="293" r:id="rId12"/>
    <p:sldId id="294" r:id="rId13"/>
    <p:sldId id="296" r:id="rId14"/>
    <p:sldId id="280" r:id="rId15"/>
  </p:sldIdLst>
  <p:sldSz cx="18288000" cy="10287000"/>
  <p:notesSz cx="6858000" cy="9144000"/>
  <p:embeddedFontLst>
    <p:embeddedFont>
      <p:font typeface="Carelia" panose="020B0604020202020204" charset="0"/>
      <p:regular r:id="rId16"/>
    </p:embeddedFont>
    <p:embeddedFont>
      <p:font typeface="Georgia Pro Semibold" panose="02040702050405020303" pitchFamily="18" charset="0"/>
      <p:bold r:id="rId17"/>
      <p:boldItalic r:id="rId18"/>
    </p:embeddedFont>
    <p:embeddedFont>
      <p:font typeface="Meiryo" panose="020B0604030504040204" pitchFamily="34" charset="-128"/>
      <p:regular r:id="rId19"/>
      <p:bold r:id="rId20"/>
      <p:italic r:id="rId21"/>
      <p:boldItalic r:id="rId2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A769E17-CECB-4CB2-AD36-A0DCC4A9DAB5}" v="23" dt="2024-07-28T12:08:46.10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5" d="100"/>
          <a:sy n="45" d="100"/>
        </p:scale>
        <p:origin x="228" y="10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3.fntdata"/><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font" Target="fonts/font6.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2.fntdata"/><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font" Target="fonts/font1.fntdata"/><Relationship Id="rId20"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7.fntdata"/><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dy Lewter" userId="2bbb60bfb92efe81" providerId="LiveId" clId="{7A769E17-CECB-4CB2-AD36-A0DCC4A9DAB5}"/>
    <pc:docChg chg="custSel delSld modSld sldOrd">
      <pc:chgData name="Andy Lewter" userId="2bbb60bfb92efe81" providerId="LiveId" clId="{7A769E17-CECB-4CB2-AD36-A0DCC4A9DAB5}" dt="2024-07-28T12:08:54.459" v="2596" actId="14100"/>
      <pc:docMkLst>
        <pc:docMk/>
      </pc:docMkLst>
      <pc:sldChg chg="modSp mod ord">
        <pc:chgData name="Andy Lewter" userId="2bbb60bfb92efe81" providerId="LiveId" clId="{7A769E17-CECB-4CB2-AD36-A0DCC4A9DAB5}" dt="2024-07-28T12:00:11.588" v="2563" actId="14100"/>
        <pc:sldMkLst>
          <pc:docMk/>
          <pc:sldMk cId="0" sldId="256"/>
        </pc:sldMkLst>
        <pc:spChg chg="mod">
          <ac:chgData name="Andy Lewter" userId="2bbb60bfb92efe81" providerId="LiveId" clId="{7A769E17-CECB-4CB2-AD36-A0DCC4A9DAB5}" dt="2024-07-28T11:23:04.837" v="520" actId="113"/>
          <ac:spMkLst>
            <pc:docMk/>
            <pc:sldMk cId="0" sldId="256"/>
            <ac:spMk id="2" creationId="{CF1FE4E4-7A55-FDAE-ABD3-D9FA73D4135C}"/>
          </ac:spMkLst>
        </pc:spChg>
        <pc:spChg chg="mod">
          <ac:chgData name="Andy Lewter" userId="2bbb60bfb92efe81" providerId="LiveId" clId="{7A769E17-CECB-4CB2-AD36-A0DCC4A9DAB5}" dt="2024-07-28T11:22:11.536" v="291" actId="255"/>
          <ac:spMkLst>
            <pc:docMk/>
            <pc:sldMk cId="0" sldId="256"/>
            <ac:spMk id="4" creationId="{00000000-0000-0000-0000-000000000000}"/>
          </ac:spMkLst>
        </pc:spChg>
        <pc:picChg chg="mod">
          <ac:chgData name="Andy Lewter" userId="2bbb60bfb92efe81" providerId="LiveId" clId="{7A769E17-CECB-4CB2-AD36-A0DCC4A9DAB5}" dt="2024-07-28T12:00:11.588" v="2563" actId="14100"/>
          <ac:picMkLst>
            <pc:docMk/>
            <pc:sldMk cId="0" sldId="256"/>
            <ac:picMk id="7" creationId="{5ABE27D6-067B-77B8-365F-61127F2B237C}"/>
          </ac:picMkLst>
        </pc:picChg>
      </pc:sldChg>
      <pc:sldChg chg="modSp">
        <pc:chgData name="Andy Lewter" userId="2bbb60bfb92efe81" providerId="LiveId" clId="{7A769E17-CECB-4CB2-AD36-A0DCC4A9DAB5}" dt="2024-07-28T11:20:13.471" v="12" actId="20577"/>
        <pc:sldMkLst>
          <pc:docMk/>
          <pc:sldMk cId="3421100399" sldId="268"/>
        </pc:sldMkLst>
        <pc:spChg chg="mod">
          <ac:chgData name="Andy Lewter" userId="2bbb60bfb92efe81" providerId="LiveId" clId="{7A769E17-CECB-4CB2-AD36-A0DCC4A9DAB5}" dt="2024-07-28T11:20:13.471" v="12" actId="20577"/>
          <ac:spMkLst>
            <pc:docMk/>
            <pc:sldMk cId="3421100399" sldId="268"/>
            <ac:spMk id="3" creationId="{228B1737-3877-CEF6-B748-9860EFD1B4FF}"/>
          </ac:spMkLst>
        </pc:spChg>
      </pc:sldChg>
      <pc:sldChg chg="addSp modSp mod setBg">
        <pc:chgData name="Andy Lewter" userId="2bbb60bfb92efe81" providerId="LiveId" clId="{7A769E17-CECB-4CB2-AD36-A0DCC4A9DAB5}" dt="2024-07-28T12:01:51.876" v="2574" actId="14100"/>
        <pc:sldMkLst>
          <pc:docMk/>
          <pc:sldMk cId="1183989253" sldId="269"/>
        </pc:sldMkLst>
        <pc:spChg chg="mod">
          <ac:chgData name="Andy Lewter" userId="2bbb60bfb92efe81" providerId="LiveId" clId="{7A769E17-CECB-4CB2-AD36-A0DCC4A9DAB5}" dt="2024-07-28T12:01:37.600" v="2570" actId="26606"/>
          <ac:spMkLst>
            <pc:docMk/>
            <pc:sldMk cId="1183989253" sldId="269"/>
            <ac:spMk id="3" creationId="{00000000-0000-0000-0000-000000000000}"/>
          </ac:spMkLst>
        </pc:spChg>
        <pc:spChg chg="mod">
          <ac:chgData name="Andy Lewter" userId="2bbb60bfb92efe81" providerId="LiveId" clId="{7A769E17-CECB-4CB2-AD36-A0DCC4A9DAB5}" dt="2024-07-28T12:01:37.600" v="2570" actId="26606"/>
          <ac:spMkLst>
            <pc:docMk/>
            <pc:sldMk cId="1183989253" sldId="269"/>
            <ac:spMk id="4" creationId="{00000000-0000-0000-0000-000000000000}"/>
          </ac:spMkLst>
        </pc:spChg>
        <pc:spChg chg="mod">
          <ac:chgData name="Andy Lewter" userId="2bbb60bfb92efe81" providerId="LiveId" clId="{7A769E17-CECB-4CB2-AD36-A0DCC4A9DAB5}" dt="2024-07-28T12:01:37.600" v="2570" actId="26606"/>
          <ac:spMkLst>
            <pc:docMk/>
            <pc:sldMk cId="1183989253" sldId="269"/>
            <ac:spMk id="5" creationId="{00000000-0000-0000-0000-000000000000}"/>
          </ac:spMkLst>
        </pc:spChg>
        <pc:spChg chg="add">
          <ac:chgData name="Andy Lewter" userId="2bbb60bfb92efe81" providerId="LiveId" clId="{7A769E17-CECB-4CB2-AD36-A0DCC4A9DAB5}" dt="2024-07-28T12:01:37.600" v="2570" actId="26606"/>
          <ac:spMkLst>
            <pc:docMk/>
            <pc:sldMk cId="1183989253" sldId="269"/>
            <ac:spMk id="12" creationId="{AB8C311F-7253-4AED-9701-7FC0708C41C7}"/>
          </ac:spMkLst>
        </pc:spChg>
        <pc:spChg chg="add">
          <ac:chgData name="Andy Lewter" userId="2bbb60bfb92efe81" providerId="LiveId" clId="{7A769E17-CECB-4CB2-AD36-A0DCC4A9DAB5}" dt="2024-07-28T12:01:37.600" v="2570" actId="26606"/>
          <ac:spMkLst>
            <pc:docMk/>
            <pc:sldMk cId="1183989253" sldId="269"/>
            <ac:spMk id="14" creationId="{E2384209-CB15-4CDF-9D31-C44FD9A3F20D}"/>
          </ac:spMkLst>
        </pc:spChg>
        <pc:spChg chg="add">
          <ac:chgData name="Andy Lewter" userId="2bbb60bfb92efe81" providerId="LiveId" clId="{7A769E17-CECB-4CB2-AD36-A0DCC4A9DAB5}" dt="2024-07-28T12:01:37.600" v="2570" actId="26606"/>
          <ac:spMkLst>
            <pc:docMk/>
            <pc:sldMk cId="1183989253" sldId="269"/>
            <ac:spMk id="16" creationId="{2633B3B5-CC90-43F0-8714-D31D1F3F0209}"/>
          </ac:spMkLst>
        </pc:spChg>
        <pc:spChg chg="add">
          <ac:chgData name="Andy Lewter" userId="2bbb60bfb92efe81" providerId="LiveId" clId="{7A769E17-CECB-4CB2-AD36-A0DCC4A9DAB5}" dt="2024-07-28T12:01:37.600" v="2570" actId="26606"/>
          <ac:spMkLst>
            <pc:docMk/>
            <pc:sldMk cId="1183989253" sldId="269"/>
            <ac:spMk id="18" creationId="{A8D57A06-A426-446D-B02C-A2DC6B62E45E}"/>
          </ac:spMkLst>
        </pc:spChg>
        <pc:picChg chg="mod">
          <ac:chgData name="Andy Lewter" userId="2bbb60bfb92efe81" providerId="LiveId" clId="{7A769E17-CECB-4CB2-AD36-A0DCC4A9DAB5}" dt="2024-07-28T12:01:51.876" v="2574" actId="14100"/>
          <ac:picMkLst>
            <pc:docMk/>
            <pc:sldMk cId="1183989253" sldId="269"/>
            <ac:picMk id="7" creationId="{5ABE27D6-067B-77B8-365F-61127F2B237C}"/>
          </ac:picMkLst>
        </pc:picChg>
      </pc:sldChg>
      <pc:sldChg chg="modSp mod ord">
        <pc:chgData name="Andy Lewter" userId="2bbb60bfb92efe81" providerId="LiveId" clId="{7A769E17-CECB-4CB2-AD36-A0DCC4A9DAB5}" dt="2024-07-28T11:21:23.210" v="256" actId="20577"/>
        <pc:sldMkLst>
          <pc:docMk/>
          <pc:sldMk cId="1532186981" sldId="270"/>
        </pc:sldMkLst>
        <pc:spChg chg="mod">
          <ac:chgData name="Andy Lewter" userId="2bbb60bfb92efe81" providerId="LiveId" clId="{7A769E17-CECB-4CB2-AD36-A0DCC4A9DAB5}" dt="2024-07-28T11:20:40.038" v="33" actId="20577"/>
          <ac:spMkLst>
            <pc:docMk/>
            <pc:sldMk cId="1532186981" sldId="270"/>
            <ac:spMk id="4" creationId="{00000000-0000-0000-0000-000000000000}"/>
          </ac:spMkLst>
        </pc:spChg>
        <pc:spChg chg="mod">
          <ac:chgData name="Andy Lewter" userId="2bbb60bfb92efe81" providerId="LiveId" clId="{7A769E17-CECB-4CB2-AD36-A0DCC4A9DAB5}" dt="2024-07-28T11:21:23.210" v="256" actId="20577"/>
          <ac:spMkLst>
            <pc:docMk/>
            <pc:sldMk cId="1532186981" sldId="270"/>
            <ac:spMk id="5" creationId="{00000000-0000-0000-0000-000000000000}"/>
          </ac:spMkLst>
        </pc:spChg>
      </pc:sldChg>
      <pc:sldChg chg="modSp mod">
        <pc:chgData name="Andy Lewter" userId="2bbb60bfb92efe81" providerId="LiveId" clId="{7A769E17-CECB-4CB2-AD36-A0DCC4A9DAB5}" dt="2024-07-28T11:26:46.718" v="898" actId="20577"/>
        <pc:sldMkLst>
          <pc:docMk/>
          <pc:sldMk cId="175731340" sldId="281"/>
        </pc:sldMkLst>
        <pc:spChg chg="mod">
          <ac:chgData name="Andy Lewter" userId="2bbb60bfb92efe81" providerId="LiveId" clId="{7A769E17-CECB-4CB2-AD36-A0DCC4A9DAB5}" dt="2024-07-28T11:25:55.223" v="781" actId="20577"/>
          <ac:spMkLst>
            <pc:docMk/>
            <pc:sldMk cId="175731340" sldId="281"/>
            <ac:spMk id="4" creationId="{00000000-0000-0000-0000-000000000000}"/>
          </ac:spMkLst>
        </pc:spChg>
        <pc:spChg chg="mod">
          <ac:chgData name="Andy Lewter" userId="2bbb60bfb92efe81" providerId="LiveId" clId="{7A769E17-CECB-4CB2-AD36-A0DCC4A9DAB5}" dt="2024-07-28T11:26:46.718" v="898" actId="20577"/>
          <ac:spMkLst>
            <pc:docMk/>
            <pc:sldMk cId="175731340" sldId="281"/>
            <ac:spMk id="5" creationId="{00000000-0000-0000-0000-000000000000}"/>
          </ac:spMkLst>
        </pc:spChg>
      </pc:sldChg>
      <pc:sldChg chg="modSp mod">
        <pc:chgData name="Andy Lewter" userId="2bbb60bfb92efe81" providerId="LiveId" clId="{7A769E17-CECB-4CB2-AD36-A0DCC4A9DAB5}" dt="2024-07-28T12:00:52.882" v="2566" actId="14100"/>
        <pc:sldMkLst>
          <pc:docMk/>
          <pc:sldMk cId="693885786" sldId="283"/>
        </pc:sldMkLst>
        <pc:spChg chg="mod">
          <ac:chgData name="Andy Lewter" userId="2bbb60bfb92efe81" providerId="LiveId" clId="{7A769E17-CECB-4CB2-AD36-A0DCC4A9DAB5}" dt="2024-07-28T11:23:24.011" v="556" actId="20577"/>
          <ac:spMkLst>
            <pc:docMk/>
            <pc:sldMk cId="693885786" sldId="283"/>
            <ac:spMk id="4" creationId="{00000000-0000-0000-0000-000000000000}"/>
          </ac:spMkLst>
        </pc:spChg>
        <pc:spChg chg="mod">
          <ac:chgData name="Andy Lewter" userId="2bbb60bfb92efe81" providerId="LiveId" clId="{7A769E17-CECB-4CB2-AD36-A0DCC4A9DAB5}" dt="2024-07-28T11:24:14.775" v="752" actId="1035"/>
          <ac:spMkLst>
            <pc:docMk/>
            <pc:sldMk cId="693885786" sldId="283"/>
            <ac:spMk id="5" creationId="{00000000-0000-0000-0000-000000000000}"/>
          </ac:spMkLst>
        </pc:spChg>
        <pc:picChg chg="mod">
          <ac:chgData name="Andy Lewter" userId="2bbb60bfb92efe81" providerId="LiveId" clId="{7A769E17-CECB-4CB2-AD36-A0DCC4A9DAB5}" dt="2024-07-28T12:00:52.882" v="2566" actId="14100"/>
          <ac:picMkLst>
            <pc:docMk/>
            <pc:sldMk cId="693885786" sldId="283"/>
            <ac:picMk id="7" creationId="{5ABE27D6-067B-77B8-365F-61127F2B237C}"/>
          </ac:picMkLst>
        </pc:picChg>
      </pc:sldChg>
      <pc:sldChg chg="modSp mod">
        <pc:chgData name="Andy Lewter" userId="2bbb60bfb92efe81" providerId="LiveId" clId="{7A769E17-CECB-4CB2-AD36-A0DCC4A9DAB5}" dt="2024-07-28T12:02:25.298" v="2577" actId="14100"/>
        <pc:sldMkLst>
          <pc:docMk/>
          <pc:sldMk cId="3304941500" sldId="288"/>
        </pc:sldMkLst>
        <pc:spChg chg="mod">
          <ac:chgData name="Andy Lewter" userId="2bbb60bfb92efe81" providerId="LiveId" clId="{7A769E17-CECB-4CB2-AD36-A0DCC4A9DAB5}" dt="2024-07-28T11:28:27.503" v="1101" actId="20577"/>
          <ac:spMkLst>
            <pc:docMk/>
            <pc:sldMk cId="3304941500" sldId="288"/>
            <ac:spMk id="4" creationId="{00000000-0000-0000-0000-000000000000}"/>
          </ac:spMkLst>
        </pc:spChg>
        <pc:spChg chg="mod">
          <ac:chgData name="Andy Lewter" userId="2bbb60bfb92efe81" providerId="LiveId" clId="{7A769E17-CECB-4CB2-AD36-A0DCC4A9DAB5}" dt="2024-07-28T11:50:17.693" v="2559" actId="20577"/>
          <ac:spMkLst>
            <pc:docMk/>
            <pc:sldMk cId="3304941500" sldId="288"/>
            <ac:spMk id="5" creationId="{00000000-0000-0000-0000-000000000000}"/>
          </ac:spMkLst>
        </pc:spChg>
        <pc:picChg chg="mod">
          <ac:chgData name="Andy Lewter" userId="2bbb60bfb92efe81" providerId="LiveId" clId="{7A769E17-CECB-4CB2-AD36-A0DCC4A9DAB5}" dt="2024-07-28T12:02:25.298" v="2577" actId="14100"/>
          <ac:picMkLst>
            <pc:docMk/>
            <pc:sldMk cId="3304941500" sldId="288"/>
            <ac:picMk id="7" creationId="{5ABE27D6-067B-77B8-365F-61127F2B237C}"/>
          </ac:picMkLst>
        </pc:picChg>
      </pc:sldChg>
      <pc:sldChg chg="modSp mod">
        <pc:chgData name="Andy Lewter" userId="2bbb60bfb92efe81" providerId="LiveId" clId="{7A769E17-CECB-4CB2-AD36-A0DCC4A9DAB5}" dt="2024-07-28T12:04:11.497" v="2580" actId="14100"/>
        <pc:sldMkLst>
          <pc:docMk/>
          <pc:sldMk cId="4200841483" sldId="289"/>
        </pc:sldMkLst>
        <pc:spChg chg="mod">
          <ac:chgData name="Andy Lewter" userId="2bbb60bfb92efe81" providerId="LiveId" clId="{7A769E17-CECB-4CB2-AD36-A0DCC4A9DAB5}" dt="2024-07-28T11:30:40.490" v="1382" actId="20577"/>
          <ac:spMkLst>
            <pc:docMk/>
            <pc:sldMk cId="4200841483" sldId="289"/>
            <ac:spMk id="2" creationId="{CF1FE4E4-7A55-FDAE-ABD3-D9FA73D4135C}"/>
          </ac:spMkLst>
        </pc:spChg>
        <pc:spChg chg="mod">
          <ac:chgData name="Andy Lewter" userId="2bbb60bfb92efe81" providerId="LiveId" clId="{7A769E17-CECB-4CB2-AD36-A0DCC4A9DAB5}" dt="2024-07-28T11:29:46.017" v="1232" actId="20577"/>
          <ac:spMkLst>
            <pc:docMk/>
            <pc:sldMk cId="4200841483" sldId="289"/>
            <ac:spMk id="4" creationId="{00000000-0000-0000-0000-000000000000}"/>
          </ac:spMkLst>
        </pc:spChg>
        <pc:picChg chg="mod">
          <ac:chgData name="Andy Lewter" userId="2bbb60bfb92efe81" providerId="LiveId" clId="{7A769E17-CECB-4CB2-AD36-A0DCC4A9DAB5}" dt="2024-07-28T12:04:11.497" v="2580" actId="14100"/>
          <ac:picMkLst>
            <pc:docMk/>
            <pc:sldMk cId="4200841483" sldId="289"/>
            <ac:picMk id="7" creationId="{5ABE27D6-067B-77B8-365F-61127F2B237C}"/>
          </ac:picMkLst>
        </pc:picChg>
      </pc:sldChg>
      <pc:sldChg chg="modSp mod">
        <pc:chgData name="Andy Lewter" userId="2bbb60bfb92efe81" providerId="LiveId" clId="{7A769E17-CECB-4CB2-AD36-A0DCC4A9DAB5}" dt="2024-07-28T12:04:48.632" v="2584" actId="14100"/>
        <pc:sldMkLst>
          <pc:docMk/>
          <pc:sldMk cId="108121670" sldId="290"/>
        </pc:sldMkLst>
        <pc:spChg chg="mod">
          <ac:chgData name="Andy Lewter" userId="2bbb60bfb92efe81" providerId="LiveId" clId="{7A769E17-CECB-4CB2-AD36-A0DCC4A9DAB5}" dt="2024-07-28T11:30:58.332" v="1394" actId="20577"/>
          <ac:spMkLst>
            <pc:docMk/>
            <pc:sldMk cId="108121670" sldId="290"/>
            <ac:spMk id="4" creationId="{00000000-0000-0000-0000-000000000000}"/>
          </ac:spMkLst>
        </pc:spChg>
        <pc:spChg chg="mod">
          <ac:chgData name="Andy Lewter" userId="2bbb60bfb92efe81" providerId="LiveId" clId="{7A769E17-CECB-4CB2-AD36-A0DCC4A9DAB5}" dt="2024-07-28T11:31:54.115" v="1639" actId="20577"/>
          <ac:spMkLst>
            <pc:docMk/>
            <pc:sldMk cId="108121670" sldId="290"/>
            <ac:spMk id="5" creationId="{00000000-0000-0000-0000-000000000000}"/>
          </ac:spMkLst>
        </pc:spChg>
        <pc:picChg chg="mod">
          <ac:chgData name="Andy Lewter" userId="2bbb60bfb92efe81" providerId="LiveId" clId="{7A769E17-CECB-4CB2-AD36-A0DCC4A9DAB5}" dt="2024-07-28T12:04:48.632" v="2584" actId="14100"/>
          <ac:picMkLst>
            <pc:docMk/>
            <pc:sldMk cId="108121670" sldId="290"/>
            <ac:picMk id="7" creationId="{5ABE27D6-067B-77B8-365F-61127F2B237C}"/>
          </ac:picMkLst>
        </pc:picChg>
      </pc:sldChg>
      <pc:sldChg chg="modSp mod">
        <pc:chgData name="Andy Lewter" userId="2bbb60bfb92efe81" providerId="LiveId" clId="{7A769E17-CECB-4CB2-AD36-A0DCC4A9DAB5}" dt="2024-07-28T12:05:18.217" v="2587" actId="14100"/>
        <pc:sldMkLst>
          <pc:docMk/>
          <pc:sldMk cId="2487076783" sldId="291"/>
        </pc:sldMkLst>
        <pc:spChg chg="mod">
          <ac:chgData name="Andy Lewter" userId="2bbb60bfb92efe81" providerId="LiveId" clId="{7A769E17-CECB-4CB2-AD36-A0DCC4A9DAB5}" dt="2024-07-28T11:32:17.659" v="1661" actId="20577"/>
          <ac:spMkLst>
            <pc:docMk/>
            <pc:sldMk cId="2487076783" sldId="291"/>
            <ac:spMk id="4" creationId="{00000000-0000-0000-0000-000000000000}"/>
          </ac:spMkLst>
        </pc:spChg>
        <pc:spChg chg="mod">
          <ac:chgData name="Andy Lewter" userId="2bbb60bfb92efe81" providerId="LiveId" clId="{7A769E17-CECB-4CB2-AD36-A0DCC4A9DAB5}" dt="2024-07-28T11:33:26.012" v="1892" actId="20577"/>
          <ac:spMkLst>
            <pc:docMk/>
            <pc:sldMk cId="2487076783" sldId="291"/>
            <ac:spMk id="5" creationId="{00000000-0000-0000-0000-000000000000}"/>
          </ac:spMkLst>
        </pc:spChg>
        <pc:picChg chg="mod">
          <ac:chgData name="Andy Lewter" userId="2bbb60bfb92efe81" providerId="LiveId" clId="{7A769E17-CECB-4CB2-AD36-A0DCC4A9DAB5}" dt="2024-07-28T12:05:18.217" v="2587" actId="14100"/>
          <ac:picMkLst>
            <pc:docMk/>
            <pc:sldMk cId="2487076783" sldId="291"/>
            <ac:picMk id="7" creationId="{5ABE27D6-067B-77B8-365F-61127F2B237C}"/>
          </ac:picMkLst>
        </pc:picChg>
      </pc:sldChg>
      <pc:sldChg chg="del">
        <pc:chgData name="Andy Lewter" userId="2bbb60bfb92efe81" providerId="LiveId" clId="{7A769E17-CECB-4CB2-AD36-A0DCC4A9DAB5}" dt="2024-07-28T11:55:28.847" v="2560" actId="2696"/>
        <pc:sldMkLst>
          <pc:docMk/>
          <pc:sldMk cId="3743681701" sldId="292"/>
        </pc:sldMkLst>
      </pc:sldChg>
      <pc:sldChg chg="modSp mod">
        <pc:chgData name="Andy Lewter" userId="2bbb60bfb92efe81" providerId="LiveId" clId="{7A769E17-CECB-4CB2-AD36-A0DCC4A9DAB5}" dt="2024-07-28T12:06:50.143" v="2590" actId="14100"/>
        <pc:sldMkLst>
          <pc:docMk/>
          <pc:sldMk cId="2851917671" sldId="293"/>
        </pc:sldMkLst>
        <pc:spChg chg="mod">
          <ac:chgData name="Andy Lewter" userId="2bbb60bfb92efe81" providerId="LiveId" clId="{7A769E17-CECB-4CB2-AD36-A0DCC4A9DAB5}" dt="2024-07-28T11:33:55.471" v="1913" actId="20577"/>
          <ac:spMkLst>
            <pc:docMk/>
            <pc:sldMk cId="2851917671" sldId="293"/>
            <ac:spMk id="4" creationId="{00000000-0000-0000-0000-000000000000}"/>
          </ac:spMkLst>
        </pc:spChg>
        <pc:spChg chg="mod">
          <ac:chgData name="Andy Lewter" userId="2bbb60bfb92efe81" providerId="LiveId" clId="{7A769E17-CECB-4CB2-AD36-A0DCC4A9DAB5}" dt="2024-07-28T11:34:28.202" v="2019" actId="20577"/>
          <ac:spMkLst>
            <pc:docMk/>
            <pc:sldMk cId="2851917671" sldId="293"/>
            <ac:spMk id="5" creationId="{00000000-0000-0000-0000-000000000000}"/>
          </ac:spMkLst>
        </pc:spChg>
        <pc:picChg chg="mod">
          <ac:chgData name="Andy Lewter" userId="2bbb60bfb92efe81" providerId="LiveId" clId="{7A769E17-CECB-4CB2-AD36-A0DCC4A9DAB5}" dt="2024-07-28T12:06:50.143" v="2590" actId="14100"/>
          <ac:picMkLst>
            <pc:docMk/>
            <pc:sldMk cId="2851917671" sldId="293"/>
            <ac:picMk id="7" creationId="{5ABE27D6-067B-77B8-365F-61127F2B237C}"/>
          </ac:picMkLst>
        </pc:picChg>
      </pc:sldChg>
      <pc:sldChg chg="modSp mod">
        <pc:chgData name="Andy Lewter" userId="2bbb60bfb92efe81" providerId="LiveId" clId="{7A769E17-CECB-4CB2-AD36-A0DCC4A9DAB5}" dt="2024-07-28T12:07:23.315" v="2593" actId="14100"/>
        <pc:sldMkLst>
          <pc:docMk/>
          <pc:sldMk cId="4269546625" sldId="294"/>
        </pc:sldMkLst>
        <pc:spChg chg="mod">
          <ac:chgData name="Andy Lewter" userId="2bbb60bfb92efe81" providerId="LiveId" clId="{7A769E17-CECB-4CB2-AD36-A0DCC4A9DAB5}" dt="2024-07-28T11:34:51.610" v="2044" actId="20577"/>
          <ac:spMkLst>
            <pc:docMk/>
            <pc:sldMk cId="4269546625" sldId="294"/>
            <ac:spMk id="4" creationId="{00000000-0000-0000-0000-000000000000}"/>
          </ac:spMkLst>
        </pc:spChg>
        <pc:spChg chg="mod">
          <ac:chgData name="Andy Lewter" userId="2bbb60bfb92efe81" providerId="LiveId" clId="{7A769E17-CECB-4CB2-AD36-A0DCC4A9DAB5}" dt="2024-07-28T11:35:52.451" v="2176" actId="20577"/>
          <ac:spMkLst>
            <pc:docMk/>
            <pc:sldMk cId="4269546625" sldId="294"/>
            <ac:spMk id="5" creationId="{00000000-0000-0000-0000-000000000000}"/>
          </ac:spMkLst>
        </pc:spChg>
        <pc:picChg chg="mod">
          <ac:chgData name="Andy Lewter" userId="2bbb60bfb92efe81" providerId="LiveId" clId="{7A769E17-CECB-4CB2-AD36-A0DCC4A9DAB5}" dt="2024-07-28T12:07:23.315" v="2593" actId="14100"/>
          <ac:picMkLst>
            <pc:docMk/>
            <pc:sldMk cId="4269546625" sldId="294"/>
            <ac:picMk id="7" creationId="{5ABE27D6-067B-77B8-365F-61127F2B237C}"/>
          </ac:picMkLst>
        </pc:picChg>
      </pc:sldChg>
      <pc:sldChg chg="modSp mod">
        <pc:chgData name="Andy Lewter" userId="2bbb60bfb92efe81" providerId="LiveId" clId="{7A769E17-CECB-4CB2-AD36-A0DCC4A9DAB5}" dt="2024-07-28T12:08:54.459" v="2596" actId="14100"/>
        <pc:sldMkLst>
          <pc:docMk/>
          <pc:sldMk cId="1521173379" sldId="296"/>
        </pc:sldMkLst>
        <pc:spChg chg="mod">
          <ac:chgData name="Andy Lewter" userId="2bbb60bfb92efe81" providerId="LiveId" clId="{7A769E17-CECB-4CB2-AD36-A0DCC4A9DAB5}" dt="2024-07-28T11:37:54.086" v="2546" actId="1035"/>
          <ac:spMkLst>
            <pc:docMk/>
            <pc:sldMk cId="1521173379" sldId="296"/>
            <ac:spMk id="2" creationId="{CF1FE4E4-7A55-FDAE-ABD3-D9FA73D4135C}"/>
          </ac:spMkLst>
        </pc:spChg>
        <pc:spChg chg="mod">
          <ac:chgData name="Andy Lewter" userId="2bbb60bfb92efe81" providerId="LiveId" clId="{7A769E17-CECB-4CB2-AD36-A0DCC4A9DAB5}" dt="2024-07-28T11:36:31.204" v="2188" actId="20577"/>
          <ac:spMkLst>
            <pc:docMk/>
            <pc:sldMk cId="1521173379" sldId="296"/>
            <ac:spMk id="4" creationId="{00000000-0000-0000-0000-000000000000}"/>
          </ac:spMkLst>
        </pc:spChg>
        <pc:picChg chg="mod">
          <ac:chgData name="Andy Lewter" userId="2bbb60bfb92efe81" providerId="LiveId" clId="{7A769E17-CECB-4CB2-AD36-A0DCC4A9DAB5}" dt="2024-07-28T12:08:54.459" v="2596" actId="14100"/>
          <ac:picMkLst>
            <pc:docMk/>
            <pc:sldMk cId="1521173379" sldId="296"/>
            <ac:picMk id="7" creationId="{5ABE27D6-067B-77B8-365F-61127F2B237C}"/>
          </ac:picMkLst>
        </pc:picChg>
      </pc:sldChg>
      <pc:sldChg chg="del">
        <pc:chgData name="Andy Lewter" userId="2bbb60bfb92efe81" providerId="LiveId" clId="{7A769E17-CECB-4CB2-AD36-A0DCC4A9DAB5}" dt="2024-07-28T11:38:09.341" v="2547" actId="47"/>
        <pc:sldMkLst>
          <pc:docMk/>
          <pc:sldMk cId="2946167084" sldId="297"/>
        </pc:sldMkLst>
      </pc:sldChg>
      <pc:sldChg chg="del">
        <pc:chgData name="Andy Lewter" userId="2bbb60bfb92efe81" providerId="LiveId" clId="{7A769E17-CECB-4CB2-AD36-A0DCC4A9DAB5}" dt="2024-07-28T11:38:09.341" v="2547" actId="47"/>
        <pc:sldMkLst>
          <pc:docMk/>
          <pc:sldMk cId="131788475" sldId="298"/>
        </pc:sldMkLst>
      </pc:sldChg>
      <pc:sldChg chg="del">
        <pc:chgData name="Andy Lewter" userId="2bbb60bfb92efe81" providerId="LiveId" clId="{7A769E17-CECB-4CB2-AD36-A0DCC4A9DAB5}" dt="2024-07-28T11:38:09.341" v="2547" actId="47"/>
        <pc:sldMkLst>
          <pc:docMk/>
          <pc:sldMk cId="3287579247" sldId="299"/>
        </pc:sldMkLst>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7/28/2024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7/28/2024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7/28/2024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7/28/2024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7/28/2024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7/28/2024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7/28/2024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59" name="Rectangle 58">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6998"/>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E7F98C32-A0B1-AD2D-7F03-7AF270AA7F05}"/>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0" y="0"/>
            <a:ext cx="18287980" cy="10286998"/>
          </a:xfrm>
          <a:prstGeom prst="rect">
            <a:avLst/>
          </a:prstGeom>
        </p:spPr>
      </p:pic>
      <p:sp>
        <p:nvSpPr>
          <p:cNvPr id="3" name="Subtitle 2">
            <a:extLst>
              <a:ext uri="{FF2B5EF4-FFF2-40B4-BE49-F238E27FC236}">
                <a16:creationId xmlns:a16="http://schemas.microsoft.com/office/drawing/2014/main" id="{228B1737-3877-CEF6-B748-9860EFD1B4FF}"/>
              </a:ext>
            </a:extLst>
          </p:cNvPr>
          <p:cNvSpPr>
            <a:spLocks noGrp="1"/>
          </p:cNvSpPr>
          <p:nvPr>
            <p:ph type="subTitle" idx="1"/>
          </p:nvPr>
        </p:nvSpPr>
        <p:spPr>
          <a:xfrm>
            <a:off x="2286000" y="7872107"/>
            <a:ext cx="13716000" cy="1647592"/>
          </a:xfrm>
        </p:spPr>
        <p:txBody>
          <a:bodyPr>
            <a:normAutofit/>
          </a:bodyPr>
          <a:lstStyle/>
          <a:p>
            <a:r>
              <a:rPr lang="en-US" b="1" dirty="0">
                <a:solidFill>
                  <a:srgbClr val="FFFFFF"/>
                </a:solidFill>
              </a:rPr>
              <a:t>A Sermon By</a:t>
            </a:r>
            <a:br>
              <a:rPr lang="en-US" b="1" dirty="0">
                <a:solidFill>
                  <a:srgbClr val="FFFFFF"/>
                </a:solidFill>
              </a:rPr>
            </a:br>
            <a:r>
              <a:rPr lang="en-US" b="1" dirty="0">
                <a:solidFill>
                  <a:srgbClr val="FFFFFF"/>
                </a:solidFill>
              </a:rPr>
              <a:t>Bishop Andy C. Lewter, D. Min</a:t>
            </a:r>
          </a:p>
        </p:txBody>
      </p:sp>
    </p:spTree>
    <p:extLst>
      <p:ext uri="{BB962C8B-B14F-4D97-AF65-F5344CB8AC3E}">
        <p14:creationId xmlns:p14="http://schemas.microsoft.com/office/powerpoint/2010/main" val="3421100399"/>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500"/>
                                  </p:stCondLst>
                                  <p:iterate>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7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ABE27D6-067B-77B8-365F-61127F2B237C}"/>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8288000" cy="10287000"/>
          </a:xfrm>
          <a:prstGeom prst="rect">
            <a:avLst/>
          </a:prstGeom>
        </p:spPr>
      </p:pic>
      <p:sp>
        <p:nvSpPr>
          <p:cNvPr id="3" name="Freeform 3"/>
          <p:cNvSpPr/>
          <p:nvPr/>
        </p:nvSpPr>
        <p:spPr>
          <a:xfrm>
            <a:off x="12899741" y="580465"/>
            <a:ext cx="4857683" cy="5003690"/>
          </a:xfrm>
          <a:custGeom>
            <a:avLst/>
            <a:gdLst/>
            <a:ahLst/>
            <a:cxnLst/>
            <a:rect l="l" t="t" r="r" b="b"/>
            <a:pathLst>
              <a:path w="4857683" h="5003690">
                <a:moveTo>
                  <a:pt x="0" y="0"/>
                </a:moveTo>
                <a:lnTo>
                  <a:pt x="4857682" y="0"/>
                </a:lnTo>
                <a:lnTo>
                  <a:pt x="4857682" y="5003690"/>
                </a:lnTo>
                <a:lnTo>
                  <a:pt x="0" y="5003690"/>
                </a:lnTo>
                <a:lnTo>
                  <a:pt x="0" y="0"/>
                </a:lnTo>
                <a:close/>
              </a:path>
            </a:pathLst>
          </a:custGeom>
          <a:blipFill>
            <a:blip r:embed="rId3"/>
            <a:stretch>
              <a:fillRect l="-90538" t="-63243"/>
            </a:stretch>
          </a:blipFill>
        </p:spPr>
        <p:txBody>
          <a:bodyPr/>
          <a:lstStyle/>
          <a:p>
            <a:endParaRPr lang="en-US"/>
          </a:p>
        </p:txBody>
      </p:sp>
      <p:sp>
        <p:nvSpPr>
          <p:cNvPr id="4" name="TextBox 4"/>
          <p:cNvSpPr txBox="1"/>
          <p:nvPr/>
        </p:nvSpPr>
        <p:spPr>
          <a:xfrm>
            <a:off x="13018243" y="659059"/>
            <a:ext cx="4620678" cy="795089"/>
          </a:xfrm>
          <a:prstGeom prst="rect">
            <a:avLst/>
          </a:prstGeom>
        </p:spPr>
        <p:txBody>
          <a:bodyPr lIns="0" tIns="0" rIns="0" bIns="0" rtlCol="0" anchor="t">
            <a:spAutoFit/>
          </a:bodyPr>
          <a:lstStyle/>
          <a:p>
            <a:pPr algn="ctr">
              <a:lnSpc>
                <a:spcPts val="6160"/>
              </a:lnSpc>
              <a:spcBef>
                <a:spcPct val="0"/>
              </a:spcBef>
            </a:pPr>
            <a:r>
              <a:rPr lang="en-US" sz="4400" spc="220" dirty="0">
                <a:solidFill>
                  <a:srgbClr val="605048"/>
                </a:solidFill>
                <a:latin typeface="Carelia"/>
              </a:rPr>
              <a:t>Last Night</a:t>
            </a:r>
          </a:p>
        </p:txBody>
      </p:sp>
      <p:sp>
        <p:nvSpPr>
          <p:cNvPr id="5" name="TextBox 5"/>
          <p:cNvSpPr txBox="1"/>
          <p:nvPr/>
        </p:nvSpPr>
        <p:spPr>
          <a:xfrm>
            <a:off x="13239261" y="1653917"/>
            <a:ext cx="4178642" cy="2906245"/>
          </a:xfrm>
          <a:prstGeom prst="rect">
            <a:avLst/>
          </a:prstGeom>
        </p:spPr>
        <p:txBody>
          <a:bodyPr lIns="0" tIns="0" rIns="0" bIns="0" rtlCol="0" anchor="t">
            <a:spAutoFit/>
          </a:bodyPr>
          <a:lstStyle/>
          <a:p>
            <a:pPr algn="ctr">
              <a:lnSpc>
                <a:spcPts val="2800"/>
              </a:lnSpc>
            </a:pPr>
            <a:r>
              <a:rPr lang="en-US" sz="3600" dirty="0">
                <a:solidFill>
                  <a:srgbClr val="605048"/>
                </a:solidFill>
                <a:latin typeface="Georgia Pro Semibold" panose="020F0502020204030204" pitchFamily="18" charset="0"/>
              </a:rPr>
              <a:t>Last night I saw a quote made to Christians that if they vote this time things will be fixed in such a way that they would not have to vote again</a:t>
            </a:r>
          </a:p>
        </p:txBody>
      </p:sp>
    </p:spTree>
    <p:extLst>
      <p:ext uri="{BB962C8B-B14F-4D97-AF65-F5344CB8AC3E}">
        <p14:creationId xmlns:p14="http://schemas.microsoft.com/office/powerpoint/2010/main" val="24870767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999926" y="-3999282"/>
            <a:ext cx="10287000" cy="18286850"/>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466" y="0"/>
            <a:ext cx="13606268" cy="10286358"/>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5474237" y="-2528760"/>
            <a:ext cx="7341846" cy="18290319"/>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5ABE27D6-067B-77B8-365F-61127F2B237C}"/>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8286850" cy="10287000"/>
          </a:xfrm>
          <a:prstGeom prst="rect">
            <a:avLst/>
          </a:prstGeom>
        </p:spPr>
      </p:pic>
      <p:sp>
        <p:nvSpPr>
          <p:cNvPr id="3" name="Freeform 3"/>
          <p:cNvSpPr/>
          <p:nvPr/>
        </p:nvSpPr>
        <p:spPr>
          <a:xfrm>
            <a:off x="12628891" y="1188870"/>
            <a:ext cx="4209992" cy="4336531"/>
          </a:xfrm>
          <a:custGeom>
            <a:avLst/>
            <a:gdLst/>
            <a:ahLst/>
            <a:cxnLst/>
            <a:rect l="l" t="t" r="r" b="b"/>
            <a:pathLst>
              <a:path w="4857683" h="5003690">
                <a:moveTo>
                  <a:pt x="0" y="0"/>
                </a:moveTo>
                <a:lnTo>
                  <a:pt x="4857682" y="0"/>
                </a:lnTo>
                <a:lnTo>
                  <a:pt x="4857682" y="5003690"/>
                </a:lnTo>
                <a:lnTo>
                  <a:pt x="0" y="5003690"/>
                </a:lnTo>
                <a:lnTo>
                  <a:pt x="0" y="0"/>
                </a:lnTo>
                <a:close/>
              </a:path>
            </a:pathLst>
          </a:custGeom>
          <a:blipFill>
            <a:blip r:embed="rId3"/>
            <a:stretch>
              <a:fillRect l="-90538" t="-63243"/>
            </a:stretch>
          </a:blipFill>
        </p:spPr>
        <p:txBody>
          <a:bodyPr/>
          <a:lstStyle/>
          <a:p>
            <a:endParaRPr lang="en-US"/>
          </a:p>
        </p:txBody>
      </p:sp>
      <p:sp>
        <p:nvSpPr>
          <p:cNvPr id="4" name="TextBox 4"/>
          <p:cNvSpPr txBox="1"/>
          <p:nvPr/>
        </p:nvSpPr>
        <p:spPr>
          <a:xfrm>
            <a:off x="12731593" y="1181100"/>
            <a:ext cx="4004587" cy="679673"/>
          </a:xfrm>
          <a:prstGeom prst="rect">
            <a:avLst/>
          </a:prstGeom>
        </p:spPr>
        <p:txBody>
          <a:bodyPr lIns="0" tIns="0" rIns="0" bIns="0" rtlCol="0" anchor="t">
            <a:spAutoFit/>
          </a:bodyPr>
          <a:lstStyle/>
          <a:p>
            <a:pPr algn="ctr" defTabSz="786384">
              <a:lnSpc>
                <a:spcPts val="5298"/>
              </a:lnSpc>
              <a:spcBef>
                <a:spcPct val="0"/>
              </a:spcBef>
              <a:spcAft>
                <a:spcPts val="600"/>
              </a:spcAft>
            </a:pPr>
            <a:r>
              <a:rPr lang="en-US" sz="3784" spc="189" dirty="0">
                <a:solidFill>
                  <a:srgbClr val="605048"/>
                </a:solidFill>
                <a:latin typeface="Carelia"/>
              </a:rPr>
              <a:t>Enthusiasm</a:t>
            </a:r>
            <a:endParaRPr lang="en-US" sz="4400" spc="220" dirty="0">
              <a:solidFill>
                <a:srgbClr val="605048"/>
              </a:solidFill>
              <a:latin typeface="Carelia"/>
            </a:endParaRPr>
          </a:p>
        </p:txBody>
      </p:sp>
      <p:sp>
        <p:nvSpPr>
          <p:cNvPr id="5" name="TextBox 5"/>
          <p:cNvSpPr txBox="1"/>
          <p:nvPr/>
        </p:nvSpPr>
        <p:spPr>
          <a:xfrm>
            <a:off x="12923141" y="1871201"/>
            <a:ext cx="3621490" cy="2556534"/>
          </a:xfrm>
          <a:prstGeom prst="rect">
            <a:avLst/>
          </a:prstGeom>
        </p:spPr>
        <p:txBody>
          <a:bodyPr lIns="0" tIns="0" rIns="0" bIns="0" rtlCol="0" anchor="t">
            <a:spAutoFit/>
          </a:bodyPr>
          <a:lstStyle/>
          <a:p>
            <a:pPr algn="ctr" defTabSz="786384">
              <a:lnSpc>
                <a:spcPts val="2408"/>
              </a:lnSpc>
              <a:spcAft>
                <a:spcPts val="600"/>
              </a:spcAft>
              <a:defRPr/>
            </a:pPr>
            <a:r>
              <a:rPr lang="en-US" sz="3200" dirty="0">
                <a:solidFill>
                  <a:srgbClr val="605048"/>
                </a:solidFill>
                <a:latin typeface="Georgia Pro Semibold" panose="020F0502020204030204" pitchFamily="18" charset="0"/>
              </a:rPr>
              <a:t>I have not seen our country with so much enthusiasm and excitement since the presidential election of 2008</a:t>
            </a:r>
            <a:endParaRPr lang="en-US" sz="3200" kern="1200" dirty="0">
              <a:solidFill>
                <a:srgbClr val="605048"/>
              </a:solidFill>
              <a:latin typeface="Georgia Pro Semibold" panose="020F0502020204030204" pitchFamily="18" charset="0"/>
              <a:ea typeface="+mn-ea"/>
              <a:cs typeface="+mn-cs"/>
            </a:endParaRPr>
          </a:p>
          <a:p>
            <a:pPr algn="ctr" defTabSz="786384">
              <a:lnSpc>
                <a:spcPts val="2408"/>
              </a:lnSpc>
              <a:spcAft>
                <a:spcPts val="600"/>
              </a:spcAft>
            </a:pPr>
            <a:r>
              <a:rPr lang="en-US" sz="2752" kern="1200" dirty="0">
                <a:solidFill>
                  <a:srgbClr val="605048"/>
                </a:solidFill>
                <a:latin typeface="Georgia Pro Semibold" panose="020F0502020204030204" pitchFamily="18" charset="0"/>
                <a:ea typeface="+mn-ea"/>
                <a:cs typeface="+mn-cs"/>
              </a:rPr>
              <a:t> </a:t>
            </a:r>
            <a:endParaRPr lang="en-US" sz="3200" dirty="0">
              <a:solidFill>
                <a:srgbClr val="605048"/>
              </a:solidFill>
              <a:latin typeface="Georgia Pro Semibold" panose="020F0502020204030204" pitchFamily="18" charset="0"/>
            </a:endParaRPr>
          </a:p>
        </p:txBody>
      </p:sp>
    </p:spTree>
    <p:extLst>
      <p:ext uri="{BB962C8B-B14F-4D97-AF65-F5344CB8AC3E}">
        <p14:creationId xmlns:p14="http://schemas.microsoft.com/office/powerpoint/2010/main" val="28519176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999926" y="-3999282"/>
            <a:ext cx="10287000" cy="18286850"/>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466" y="0"/>
            <a:ext cx="13606268" cy="10286358"/>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5474237" y="-2528760"/>
            <a:ext cx="7341846" cy="18290319"/>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5ABE27D6-067B-77B8-365F-61127F2B237C}"/>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1285"/>
            <a:ext cx="12115800" cy="10286359"/>
          </a:xfrm>
          <a:prstGeom prst="rect">
            <a:avLst/>
          </a:prstGeom>
        </p:spPr>
      </p:pic>
      <p:sp>
        <p:nvSpPr>
          <p:cNvPr id="3" name="Freeform 3"/>
          <p:cNvSpPr/>
          <p:nvPr/>
        </p:nvSpPr>
        <p:spPr>
          <a:xfrm>
            <a:off x="12628891" y="1188870"/>
            <a:ext cx="4209992" cy="4336531"/>
          </a:xfrm>
          <a:custGeom>
            <a:avLst/>
            <a:gdLst/>
            <a:ahLst/>
            <a:cxnLst/>
            <a:rect l="l" t="t" r="r" b="b"/>
            <a:pathLst>
              <a:path w="4857683" h="5003690">
                <a:moveTo>
                  <a:pt x="0" y="0"/>
                </a:moveTo>
                <a:lnTo>
                  <a:pt x="4857682" y="0"/>
                </a:lnTo>
                <a:lnTo>
                  <a:pt x="4857682" y="5003690"/>
                </a:lnTo>
                <a:lnTo>
                  <a:pt x="0" y="5003690"/>
                </a:lnTo>
                <a:lnTo>
                  <a:pt x="0" y="0"/>
                </a:lnTo>
                <a:close/>
              </a:path>
            </a:pathLst>
          </a:custGeom>
          <a:blipFill>
            <a:blip r:embed="rId3"/>
            <a:stretch>
              <a:fillRect l="-90538" t="-63243"/>
            </a:stretch>
          </a:blipFill>
        </p:spPr>
        <p:txBody>
          <a:bodyPr/>
          <a:lstStyle/>
          <a:p>
            <a:endParaRPr lang="en-US"/>
          </a:p>
        </p:txBody>
      </p:sp>
      <p:sp>
        <p:nvSpPr>
          <p:cNvPr id="4" name="TextBox 4"/>
          <p:cNvSpPr txBox="1"/>
          <p:nvPr/>
        </p:nvSpPr>
        <p:spPr>
          <a:xfrm>
            <a:off x="12731593" y="1181100"/>
            <a:ext cx="4004587" cy="679673"/>
          </a:xfrm>
          <a:prstGeom prst="rect">
            <a:avLst/>
          </a:prstGeom>
        </p:spPr>
        <p:txBody>
          <a:bodyPr lIns="0" tIns="0" rIns="0" bIns="0" rtlCol="0" anchor="t">
            <a:spAutoFit/>
          </a:bodyPr>
          <a:lstStyle/>
          <a:p>
            <a:pPr algn="ctr" defTabSz="786384">
              <a:lnSpc>
                <a:spcPts val="5298"/>
              </a:lnSpc>
              <a:spcBef>
                <a:spcPct val="0"/>
              </a:spcBef>
              <a:spcAft>
                <a:spcPts val="600"/>
              </a:spcAft>
            </a:pPr>
            <a:r>
              <a:rPr lang="en-US" sz="3784" spc="189" dirty="0">
                <a:solidFill>
                  <a:srgbClr val="605048"/>
                </a:solidFill>
                <a:latin typeface="Carelia"/>
              </a:rPr>
              <a:t>Not Going Back</a:t>
            </a:r>
            <a:endParaRPr lang="en-US" sz="4400" spc="220" dirty="0">
              <a:solidFill>
                <a:srgbClr val="605048"/>
              </a:solidFill>
              <a:latin typeface="Carelia"/>
            </a:endParaRPr>
          </a:p>
        </p:txBody>
      </p:sp>
      <p:sp>
        <p:nvSpPr>
          <p:cNvPr id="5" name="TextBox 5"/>
          <p:cNvSpPr txBox="1"/>
          <p:nvPr/>
        </p:nvSpPr>
        <p:spPr>
          <a:xfrm>
            <a:off x="12923141" y="1892466"/>
            <a:ext cx="3621490" cy="3249031"/>
          </a:xfrm>
          <a:prstGeom prst="rect">
            <a:avLst/>
          </a:prstGeom>
        </p:spPr>
        <p:txBody>
          <a:bodyPr lIns="0" tIns="0" rIns="0" bIns="0" rtlCol="0" anchor="t">
            <a:spAutoFit/>
          </a:bodyPr>
          <a:lstStyle/>
          <a:p>
            <a:pPr algn="ctr" defTabSz="786384">
              <a:lnSpc>
                <a:spcPts val="2408"/>
              </a:lnSpc>
              <a:spcAft>
                <a:spcPts val="600"/>
              </a:spcAft>
              <a:defRPr/>
            </a:pPr>
            <a:r>
              <a:rPr lang="en-US" sz="3600" kern="1200" dirty="0">
                <a:solidFill>
                  <a:srgbClr val="605048"/>
                </a:solidFill>
                <a:latin typeface="Georgia Pro Semibold" panose="020F0502020204030204" pitchFamily="18" charset="0"/>
                <a:ea typeface="+mn-ea"/>
                <a:cs typeface="+mn-cs"/>
              </a:rPr>
              <a:t>I admonish and encourage all of us to exercise our right to vote that was paid for with the blood and tears of our ancestors</a:t>
            </a:r>
          </a:p>
          <a:p>
            <a:pPr algn="ctr" defTabSz="786384">
              <a:lnSpc>
                <a:spcPts val="2408"/>
              </a:lnSpc>
              <a:spcAft>
                <a:spcPts val="600"/>
              </a:spcAft>
              <a:defRPr/>
            </a:pPr>
            <a:r>
              <a:rPr lang="en-US" sz="2752" kern="1200" dirty="0">
                <a:solidFill>
                  <a:srgbClr val="605048"/>
                </a:solidFill>
                <a:latin typeface="Georgia Pro Semibold" panose="020F0502020204030204" pitchFamily="18" charset="0"/>
                <a:ea typeface="+mn-ea"/>
                <a:cs typeface="+mn-cs"/>
              </a:rPr>
              <a:t> </a:t>
            </a:r>
          </a:p>
          <a:p>
            <a:pPr algn="ctr" defTabSz="786384">
              <a:lnSpc>
                <a:spcPts val="2408"/>
              </a:lnSpc>
              <a:spcAft>
                <a:spcPts val="600"/>
              </a:spcAft>
            </a:pPr>
            <a:r>
              <a:rPr lang="en-US" sz="2752" kern="1200" dirty="0">
                <a:solidFill>
                  <a:srgbClr val="605048"/>
                </a:solidFill>
                <a:latin typeface="Georgia Pro Semibold" panose="020F0502020204030204" pitchFamily="18" charset="0"/>
                <a:ea typeface="+mn-ea"/>
                <a:cs typeface="+mn-cs"/>
              </a:rPr>
              <a:t> </a:t>
            </a:r>
            <a:endParaRPr lang="en-US" sz="3200" dirty="0">
              <a:solidFill>
                <a:srgbClr val="605048"/>
              </a:solidFill>
              <a:latin typeface="Georgia Pro Semibold" panose="020F0502020204030204" pitchFamily="18" charset="0"/>
            </a:endParaRPr>
          </a:p>
        </p:txBody>
      </p:sp>
    </p:spTree>
    <p:extLst>
      <p:ext uri="{BB962C8B-B14F-4D97-AF65-F5344CB8AC3E}">
        <p14:creationId xmlns:p14="http://schemas.microsoft.com/office/powerpoint/2010/main" val="42695466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999926" y="-3999282"/>
            <a:ext cx="10287000" cy="18286850"/>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466" y="0"/>
            <a:ext cx="13606268" cy="10286358"/>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5474237" y="-2528760"/>
            <a:ext cx="7341846" cy="18290319"/>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5ABE27D6-067B-77B8-365F-61127F2B237C}"/>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1"/>
            <a:ext cx="18293787" cy="10286357"/>
          </a:xfrm>
          <a:prstGeom prst="rect">
            <a:avLst/>
          </a:prstGeom>
        </p:spPr>
      </p:pic>
      <p:sp>
        <p:nvSpPr>
          <p:cNvPr id="3" name="Freeform 3"/>
          <p:cNvSpPr/>
          <p:nvPr/>
        </p:nvSpPr>
        <p:spPr>
          <a:xfrm>
            <a:off x="12628891" y="1188870"/>
            <a:ext cx="4209992" cy="4336531"/>
          </a:xfrm>
          <a:custGeom>
            <a:avLst/>
            <a:gdLst/>
            <a:ahLst/>
            <a:cxnLst/>
            <a:rect l="l" t="t" r="r" b="b"/>
            <a:pathLst>
              <a:path w="4857683" h="5003690">
                <a:moveTo>
                  <a:pt x="0" y="0"/>
                </a:moveTo>
                <a:lnTo>
                  <a:pt x="4857682" y="0"/>
                </a:lnTo>
                <a:lnTo>
                  <a:pt x="4857682" y="5003690"/>
                </a:lnTo>
                <a:lnTo>
                  <a:pt x="0" y="5003690"/>
                </a:lnTo>
                <a:lnTo>
                  <a:pt x="0" y="0"/>
                </a:lnTo>
                <a:close/>
              </a:path>
            </a:pathLst>
          </a:custGeom>
          <a:blipFill>
            <a:blip r:embed="rId3"/>
            <a:stretch>
              <a:fillRect l="-90538" t="-63243"/>
            </a:stretch>
          </a:blipFill>
        </p:spPr>
        <p:txBody>
          <a:bodyPr/>
          <a:lstStyle/>
          <a:p>
            <a:endParaRPr lang="en-US"/>
          </a:p>
        </p:txBody>
      </p:sp>
      <p:sp>
        <p:nvSpPr>
          <p:cNvPr id="4" name="TextBox 4"/>
          <p:cNvSpPr txBox="1"/>
          <p:nvPr/>
        </p:nvSpPr>
        <p:spPr>
          <a:xfrm>
            <a:off x="12731593" y="1181100"/>
            <a:ext cx="4004587" cy="679673"/>
          </a:xfrm>
          <a:prstGeom prst="rect">
            <a:avLst/>
          </a:prstGeom>
        </p:spPr>
        <p:txBody>
          <a:bodyPr lIns="0" tIns="0" rIns="0" bIns="0" rtlCol="0" anchor="t">
            <a:spAutoFit/>
          </a:bodyPr>
          <a:lstStyle/>
          <a:p>
            <a:pPr algn="ctr" defTabSz="786384">
              <a:lnSpc>
                <a:spcPts val="5298"/>
              </a:lnSpc>
              <a:spcBef>
                <a:spcPct val="0"/>
              </a:spcBef>
              <a:spcAft>
                <a:spcPts val="600"/>
              </a:spcAft>
            </a:pPr>
            <a:r>
              <a:rPr lang="en-US" sz="3784" spc="189" dirty="0">
                <a:solidFill>
                  <a:srgbClr val="605048"/>
                </a:solidFill>
                <a:latin typeface="Carelia"/>
              </a:rPr>
              <a:t>Democracy</a:t>
            </a:r>
            <a:endParaRPr lang="en-US" sz="4400" spc="220" dirty="0">
              <a:solidFill>
                <a:srgbClr val="605048"/>
              </a:solidFill>
              <a:latin typeface="Carelia"/>
            </a:endParaRPr>
          </a:p>
        </p:txBody>
      </p:sp>
      <p:sp>
        <p:nvSpPr>
          <p:cNvPr id="2" name="TextBox 1">
            <a:extLst>
              <a:ext uri="{FF2B5EF4-FFF2-40B4-BE49-F238E27FC236}">
                <a16:creationId xmlns:a16="http://schemas.microsoft.com/office/drawing/2014/main" id="{CF1FE4E4-7A55-FDAE-ABD3-D9FA73D4135C}"/>
              </a:ext>
            </a:extLst>
          </p:cNvPr>
          <p:cNvSpPr txBox="1"/>
          <p:nvPr/>
        </p:nvSpPr>
        <p:spPr>
          <a:xfrm>
            <a:off x="12725805" y="1714500"/>
            <a:ext cx="4004587" cy="3293209"/>
          </a:xfrm>
          <a:prstGeom prst="rect">
            <a:avLst/>
          </a:prstGeom>
          <a:noFill/>
        </p:spPr>
        <p:txBody>
          <a:bodyPr wrap="square" rtlCol="0">
            <a:spAutoFit/>
          </a:bodyPr>
          <a:lstStyle/>
          <a:p>
            <a:r>
              <a:rPr lang="en-US" sz="2600" dirty="0"/>
              <a:t>The only guarantee that we have that democracy will continue in the future is if we refuse to stay home and make sure that we do whatever it takes to perform our civic duty and vote</a:t>
            </a:r>
          </a:p>
        </p:txBody>
      </p:sp>
    </p:spTree>
    <p:extLst>
      <p:ext uri="{BB962C8B-B14F-4D97-AF65-F5344CB8AC3E}">
        <p14:creationId xmlns:p14="http://schemas.microsoft.com/office/powerpoint/2010/main" val="15211733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AC8EEB0F-BA72-49AC-956F-331B60FDE7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 y="0"/>
            <a:ext cx="18287543"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pic>
        <p:nvPicPr>
          <p:cNvPr id="5" name="Picture 4" descr="A candle lit open book&#10;&#10;Description automatically generated">
            <a:extLst>
              <a:ext uri="{FF2B5EF4-FFF2-40B4-BE49-F238E27FC236}">
                <a16:creationId xmlns:a16="http://schemas.microsoft.com/office/drawing/2014/main" id="{E7F98C32-A0B1-AD2D-7F03-7AF270AA7F05}"/>
              </a:ext>
            </a:extLst>
          </p:cNvPr>
          <p:cNvPicPr>
            <a:picLocks noChangeAspect="1"/>
          </p:cNvPicPr>
          <p:nvPr/>
        </p:nvPicPr>
        <p:blipFill rotWithShape="1">
          <a:blip r:embed="rId2">
            <a:extLst>
              <a:ext uri="{28A0092B-C50C-407E-A947-70E740481C1C}">
                <a14:useLocalDpi xmlns:a14="http://schemas.microsoft.com/office/drawing/2010/main" val="0"/>
              </a:ext>
            </a:extLst>
          </a:blip>
          <a:srcRect t="4349" r="1" b="20633"/>
          <a:stretch/>
        </p:blipFill>
        <p:spPr>
          <a:xfrm>
            <a:off x="2286" y="10"/>
            <a:ext cx="18283428" cy="10286990"/>
          </a:xfrm>
          <a:prstGeom prst="rect">
            <a:avLst/>
          </a:prstGeom>
        </p:spPr>
      </p:pic>
      <p:sp>
        <p:nvSpPr>
          <p:cNvPr id="28" name="Freeform: Shape 27">
            <a:extLst>
              <a:ext uri="{FF2B5EF4-FFF2-40B4-BE49-F238E27FC236}">
                <a16:creationId xmlns:a16="http://schemas.microsoft.com/office/drawing/2014/main" id="{1BE70332-ECAF-47BB-8C7B-BD049452F6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75505" y="1313637"/>
            <a:ext cx="7829828" cy="7664308"/>
          </a:xfrm>
          <a:custGeom>
            <a:avLst/>
            <a:gdLst>
              <a:gd name="connsiteX0" fmla="*/ 2180840 w 3810827"/>
              <a:gd name="connsiteY0" fmla="*/ 0 h 3634591"/>
              <a:gd name="connsiteX1" fmla="*/ 2866380 w 3810827"/>
              <a:gd name="connsiteY1" fmla="*/ 145165 h 3634591"/>
              <a:gd name="connsiteX2" fmla="*/ 3366366 w 3810827"/>
              <a:gd name="connsiteY2" fmla="*/ 536835 h 3634591"/>
              <a:gd name="connsiteX3" fmla="*/ 3810827 w 3810827"/>
              <a:gd name="connsiteY3" fmla="*/ 1924156 h 3634591"/>
              <a:gd name="connsiteX4" fmla="*/ 3612844 w 3810827"/>
              <a:gd name="connsiteY4" fmla="*/ 2493111 h 3634591"/>
              <a:gd name="connsiteX5" fmla="*/ 3026664 w 3810827"/>
              <a:gd name="connsiteY5" fmla="*/ 3022891 h 3634591"/>
              <a:gd name="connsiteX6" fmla="*/ 2897783 w 3810827"/>
              <a:gd name="connsiteY6" fmla="*/ 3124233 h 3634591"/>
              <a:gd name="connsiteX7" fmla="*/ 1838765 w 3810827"/>
              <a:gd name="connsiteY7" fmla="*/ 3634591 h 3634591"/>
              <a:gd name="connsiteX8" fmla="*/ 443724 w 3810827"/>
              <a:gd name="connsiteY8" fmla="*/ 2805020 h 3634591"/>
              <a:gd name="connsiteX9" fmla="*/ 295053 w 3810827"/>
              <a:gd name="connsiteY9" fmla="*/ 2592792 h 3634591"/>
              <a:gd name="connsiteX10" fmla="*/ 0 w 3810827"/>
              <a:gd name="connsiteY10" fmla="*/ 1924156 h 3634591"/>
              <a:gd name="connsiteX11" fmla="*/ 178275 w 3810827"/>
              <a:gd name="connsiteY11" fmla="*/ 1204061 h 3634591"/>
              <a:gd name="connsiteX12" fmla="*/ 669921 w 3810827"/>
              <a:gd name="connsiteY12" fmla="*/ 585306 h 3634591"/>
              <a:gd name="connsiteX13" fmla="*/ 1380730 w 3810827"/>
              <a:gd name="connsiteY13" fmla="*/ 156203 h 3634591"/>
              <a:gd name="connsiteX14" fmla="*/ 2180840 w 3810827"/>
              <a:gd name="connsiteY14" fmla="*/ 0 h 3634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10827" h="3634591">
                <a:moveTo>
                  <a:pt x="2180840" y="0"/>
                </a:moveTo>
                <a:cubicBezTo>
                  <a:pt x="2431406" y="0"/>
                  <a:pt x="2662018" y="48886"/>
                  <a:pt x="2866380" y="145165"/>
                </a:cubicBezTo>
                <a:cubicBezTo>
                  <a:pt x="3057903" y="235467"/>
                  <a:pt x="3226119" y="367269"/>
                  <a:pt x="3366366" y="536835"/>
                </a:cubicBezTo>
                <a:cubicBezTo>
                  <a:pt x="3652997" y="883519"/>
                  <a:pt x="3810827" y="1376199"/>
                  <a:pt x="3810827" y="1924156"/>
                </a:cubicBezTo>
                <a:cubicBezTo>
                  <a:pt x="3810827" y="2142775"/>
                  <a:pt x="3749739" y="2318234"/>
                  <a:pt x="3612844" y="2493111"/>
                </a:cubicBezTo>
                <a:cubicBezTo>
                  <a:pt x="3469652" y="2676041"/>
                  <a:pt x="3254495" y="2844528"/>
                  <a:pt x="3026664" y="3022891"/>
                </a:cubicBezTo>
                <a:cubicBezTo>
                  <a:pt x="2984630" y="3055759"/>
                  <a:pt x="2941206" y="3089789"/>
                  <a:pt x="2897783" y="3124233"/>
                </a:cubicBezTo>
                <a:cubicBezTo>
                  <a:pt x="2509094" y="3432490"/>
                  <a:pt x="2225408" y="3634591"/>
                  <a:pt x="1838765" y="3634591"/>
                </a:cubicBezTo>
                <a:cubicBezTo>
                  <a:pt x="1249640" y="3634591"/>
                  <a:pt x="832413" y="3386508"/>
                  <a:pt x="443724" y="2805020"/>
                </a:cubicBezTo>
                <a:cubicBezTo>
                  <a:pt x="392859" y="2728910"/>
                  <a:pt x="343138" y="2659690"/>
                  <a:pt x="295053" y="2592792"/>
                </a:cubicBezTo>
                <a:cubicBezTo>
                  <a:pt x="95761" y="2315411"/>
                  <a:pt x="0" y="2171160"/>
                  <a:pt x="0" y="1924156"/>
                </a:cubicBezTo>
                <a:cubicBezTo>
                  <a:pt x="0" y="1678896"/>
                  <a:pt x="60024" y="1436622"/>
                  <a:pt x="178275" y="1204061"/>
                </a:cubicBezTo>
                <a:cubicBezTo>
                  <a:pt x="293990" y="976561"/>
                  <a:pt x="459425" y="768319"/>
                  <a:pt x="669921" y="585306"/>
                </a:cubicBezTo>
                <a:cubicBezTo>
                  <a:pt x="876818" y="405365"/>
                  <a:pt x="1122558" y="256964"/>
                  <a:pt x="1380730" y="156203"/>
                </a:cubicBezTo>
                <a:cubicBezTo>
                  <a:pt x="1645852" y="52539"/>
                  <a:pt x="1915145" y="0"/>
                  <a:pt x="2180840" y="0"/>
                </a:cubicBezTo>
                <a:close/>
              </a:path>
            </a:pathLst>
          </a:custGeom>
          <a:solidFill>
            <a:srgbClr val="FFFFFF">
              <a:alpha val="60000"/>
            </a:srgb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0" name="Freeform: Shape 29">
            <a:extLst>
              <a:ext uri="{FF2B5EF4-FFF2-40B4-BE49-F238E27FC236}">
                <a16:creationId xmlns:a16="http://schemas.microsoft.com/office/drawing/2014/main" id="{716D9361-A35A-4DC8-AAB9-04FD2D6FEE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2979" y="1010386"/>
            <a:ext cx="8348869" cy="8123109"/>
          </a:xfrm>
          <a:custGeom>
            <a:avLst/>
            <a:gdLst>
              <a:gd name="connsiteX0" fmla="*/ 2180840 w 3810827"/>
              <a:gd name="connsiteY0" fmla="*/ 0 h 3634591"/>
              <a:gd name="connsiteX1" fmla="*/ 2866380 w 3810827"/>
              <a:gd name="connsiteY1" fmla="*/ 145165 h 3634591"/>
              <a:gd name="connsiteX2" fmla="*/ 3366366 w 3810827"/>
              <a:gd name="connsiteY2" fmla="*/ 536835 h 3634591"/>
              <a:gd name="connsiteX3" fmla="*/ 3810827 w 3810827"/>
              <a:gd name="connsiteY3" fmla="*/ 1924156 h 3634591"/>
              <a:gd name="connsiteX4" fmla="*/ 3612844 w 3810827"/>
              <a:gd name="connsiteY4" fmla="*/ 2493111 h 3634591"/>
              <a:gd name="connsiteX5" fmla="*/ 3026664 w 3810827"/>
              <a:gd name="connsiteY5" fmla="*/ 3022891 h 3634591"/>
              <a:gd name="connsiteX6" fmla="*/ 2897783 w 3810827"/>
              <a:gd name="connsiteY6" fmla="*/ 3124233 h 3634591"/>
              <a:gd name="connsiteX7" fmla="*/ 1838765 w 3810827"/>
              <a:gd name="connsiteY7" fmla="*/ 3634591 h 3634591"/>
              <a:gd name="connsiteX8" fmla="*/ 443724 w 3810827"/>
              <a:gd name="connsiteY8" fmla="*/ 2805020 h 3634591"/>
              <a:gd name="connsiteX9" fmla="*/ 295053 w 3810827"/>
              <a:gd name="connsiteY9" fmla="*/ 2592792 h 3634591"/>
              <a:gd name="connsiteX10" fmla="*/ 0 w 3810827"/>
              <a:gd name="connsiteY10" fmla="*/ 1924156 h 3634591"/>
              <a:gd name="connsiteX11" fmla="*/ 178275 w 3810827"/>
              <a:gd name="connsiteY11" fmla="*/ 1204061 h 3634591"/>
              <a:gd name="connsiteX12" fmla="*/ 669921 w 3810827"/>
              <a:gd name="connsiteY12" fmla="*/ 585306 h 3634591"/>
              <a:gd name="connsiteX13" fmla="*/ 1380730 w 3810827"/>
              <a:gd name="connsiteY13" fmla="*/ 156203 h 3634591"/>
              <a:gd name="connsiteX14" fmla="*/ 2180840 w 3810827"/>
              <a:gd name="connsiteY14" fmla="*/ 0 h 3634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10827" h="3634591">
                <a:moveTo>
                  <a:pt x="2180840" y="0"/>
                </a:moveTo>
                <a:cubicBezTo>
                  <a:pt x="2431406" y="0"/>
                  <a:pt x="2662018" y="48886"/>
                  <a:pt x="2866380" y="145165"/>
                </a:cubicBezTo>
                <a:cubicBezTo>
                  <a:pt x="3057903" y="235467"/>
                  <a:pt x="3226119" y="367269"/>
                  <a:pt x="3366366" y="536835"/>
                </a:cubicBezTo>
                <a:cubicBezTo>
                  <a:pt x="3652997" y="883519"/>
                  <a:pt x="3810827" y="1376199"/>
                  <a:pt x="3810827" y="1924156"/>
                </a:cubicBezTo>
                <a:cubicBezTo>
                  <a:pt x="3810827" y="2142775"/>
                  <a:pt x="3749739" y="2318234"/>
                  <a:pt x="3612844" y="2493111"/>
                </a:cubicBezTo>
                <a:cubicBezTo>
                  <a:pt x="3469652" y="2676041"/>
                  <a:pt x="3254495" y="2844528"/>
                  <a:pt x="3026664" y="3022891"/>
                </a:cubicBezTo>
                <a:cubicBezTo>
                  <a:pt x="2984630" y="3055759"/>
                  <a:pt x="2941206" y="3089789"/>
                  <a:pt x="2897783" y="3124233"/>
                </a:cubicBezTo>
                <a:cubicBezTo>
                  <a:pt x="2509094" y="3432490"/>
                  <a:pt x="2225408" y="3634591"/>
                  <a:pt x="1838765" y="3634591"/>
                </a:cubicBezTo>
                <a:cubicBezTo>
                  <a:pt x="1249640" y="3634591"/>
                  <a:pt x="832413" y="3386508"/>
                  <a:pt x="443724" y="2805020"/>
                </a:cubicBezTo>
                <a:cubicBezTo>
                  <a:pt x="392859" y="2728910"/>
                  <a:pt x="343138" y="2659690"/>
                  <a:pt x="295053" y="2592792"/>
                </a:cubicBezTo>
                <a:cubicBezTo>
                  <a:pt x="95761" y="2315411"/>
                  <a:pt x="0" y="2171160"/>
                  <a:pt x="0" y="1924156"/>
                </a:cubicBezTo>
                <a:cubicBezTo>
                  <a:pt x="0" y="1678896"/>
                  <a:pt x="60024" y="1436622"/>
                  <a:pt x="178275" y="1204061"/>
                </a:cubicBezTo>
                <a:cubicBezTo>
                  <a:pt x="293990" y="976561"/>
                  <a:pt x="459425" y="768319"/>
                  <a:pt x="669921" y="585306"/>
                </a:cubicBezTo>
                <a:cubicBezTo>
                  <a:pt x="876818" y="405365"/>
                  <a:pt x="1122558" y="256964"/>
                  <a:pt x="1380730" y="156203"/>
                </a:cubicBezTo>
                <a:cubicBezTo>
                  <a:pt x="1645852" y="52539"/>
                  <a:pt x="1915145" y="0"/>
                  <a:pt x="2180840" y="0"/>
                </a:cubicBezTo>
                <a:close/>
              </a:path>
            </a:pathLst>
          </a:custGeom>
          <a:noFill/>
          <a:ln w="19050">
            <a:solidFill>
              <a:srgbClr val="FFFFFF">
                <a:alpha val="7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2" name="Freeform: Shape 31">
            <a:extLst>
              <a:ext uri="{FF2B5EF4-FFF2-40B4-BE49-F238E27FC236}">
                <a16:creationId xmlns:a16="http://schemas.microsoft.com/office/drawing/2014/main" id="{87FC31AD-FBB3-4219-A758-D6F7594A0A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36601" y="1562431"/>
            <a:ext cx="7430047" cy="7202282"/>
          </a:xfrm>
          <a:custGeom>
            <a:avLst/>
            <a:gdLst>
              <a:gd name="connsiteX0" fmla="*/ 2180840 w 3810827"/>
              <a:gd name="connsiteY0" fmla="*/ 0 h 3634591"/>
              <a:gd name="connsiteX1" fmla="*/ 2866380 w 3810827"/>
              <a:gd name="connsiteY1" fmla="*/ 145165 h 3634591"/>
              <a:gd name="connsiteX2" fmla="*/ 3366366 w 3810827"/>
              <a:gd name="connsiteY2" fmla="*/ 536835 h 3634591"/>
              <a:gd name="connsiteX3" fmla="*/ 3810827 w 3810827"/>
              <a:gd name="connsiteY3" fmla="*/ 1924156 h 3634591"/>
              <a:gd name="connsiteX4" fmla="*/ 3612844 w 3810827"/>
              <a:gd name="connsiteY4" fmla="*/ 2493111 h 3634591"/>
              <a:gd name="connsiteX5" fmla="*/ 3026664 w 3810827"/>
              <a:gd name="connsiteY5" fmla="*/ 3022891 h 3634591"/>
              <a:gd name="connsiteX6" fmla="*/ 2897783 w 3810827"/>
              <a:gd name="connsiteY6" fmla="*/ 3124233 h 3634591"/>
              <a:gd name="connsiteX7" fmla="*/ 1838765 w 3810827"/>
              <a:gd name="connsiteY7" fmla="*/ 3634591 h 3634591"/>
              <a:gd name="connsiteX8" fmla="*/ 443724 w 3810827"/>
              <a:gd name="connsiteY8" fmla="*/ 2805020 h 3634591"/>
              <a:gd name="connsiteX9" fmla="*/ 295053 w 3810827"/>
              <a:gd name="connsiteY9" fmla="*/ 2592792 h 3634591"/>
              <a:gd name="connsiteX10" fmla="*/ 0 w 3810827"/>
              <a:gd name="connsiteY10" fmla="*/ 1924156 h 3634591"/>
              <a:gd name="connsiteX11" fmla="*/ 178275 w 3810827"/>
              <a:gd name="connsiteY11" fmla="*/ 1204061 h 3634591"/>
              <a:gd name="connsiteX12" fmla="*/ 669921 w 3810827"/>
              <a:gd name="connsiteY12" fmla="*/ 585306 h 3634591"/>
              <a:gd name="connsiteX13" fmla="*/ 1380730 w 3810827"/>
              <a:gd name="connsiteY13" fmla="*/ 156203 h 3634591"/>
              <a:gd name="connsiteX14" fmla="*/ 2180840 w 3810827"/>
              <a:gd name="connsiteY14" fmla="*/ 0 h 3634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10827" h="3634591">
                <a:moveTo>
                  <a:pt x="2180840" y="0"/>
                </a:moveTo>
                <a:cubicBezTo>
                  <a:pt x="2431406" y="0"/>
                  <a:pt x="2662018" y="48886"/>
                  <a:pt x="2866380" y="145165"/>
                </a:cubicBezTo>
                <a:cubicBezTo>
                  <a:pt x="3057903" y="235467"/>
                  <a:pt x="3226119" y="367269"/>
                  <a:pt x="3366366" y="536835"/>
                </a:cubicBezTo>
                <a:cubicBezTo>
                  <a:pt x="3652997" y="883519"/>
                  <a:pt x="3810827" y="1376199"/>
                  <a:pt x="3810827" y="1924156"/>
                </a:cubicBezTo>
                <a:cubicBezTo>
                  <a:pt x="3810827" y="2142775"/>
                  <a:pt x="3749739" y="2318234"/>
                  <a:pt x="3612844" y="2493111"/>
                </a:cubicBezTo>
                <a:cubicBezTo>
                  <a:pt x="3469652" y="2676041"/>
                  <a:pt x="3254495" y="2844528"/>
                  <a:pt x="3026664" y="3022891"/>
                </a:cubicBezTo>
                <a:cubicBezTo>
                  <a:pt x="2984630" y="3055759"/>
                  <a:pt x="2941206" y="3089789"/>
                  <a:pt x="2897783" y="3124233"/>
                </a:cubicBezTo>
                <a:cubicBezTo>
                  <a:pt x="2509094" y="3432490"/>
                  <a:pt x="2225408" y="3634591"/>
                  <a:pt x="1838765" y="3634591"/>
                </a:cubicBezTo>
                <a:cubicBezTo>
                  <a:pt x="1249640" y="3634591"/>
                  <a:pt x="832413" y="3386508"/>
                  <a:pt x="443724" y="2805020"/>
                </a:cubicBezTo>
                <a:cubicBezTo>
                  <a:pt x="392859" y="2728910"/>
                  <a:pt x="343138" y="2659690"/>
                  <a:pt x="295053" y="2592792"/>
                </a:cubicBezTo>
                <a:cubicBezTo>
                  <a:pt x="95761" y="2315411"/>
                  <a:pt x="0" y="2171160"/>
                  <a:pt x="0" y="1924156"/>
                </a:cubicBezTo>
                <a:cubicBezTo>
                  <a:pt x="0" y="1678896"/>
                  <a:pt x="60024" y="1436622"/>
                  <a:pt x="178275" y="1204061"/>
                </a:cubicBezTo>
                <a:cubicBezTo>
                  <a:pt x="293990" y="976561"/>
                  <a:pt x="459425" y="768319"/>
                  <a:pt x="669921" y="585306"/>
                </a:cubicBezTo>
                <a:cubicBezTo>
                  <a:pt x="876818" y="405365"/>
                  <a:pt x="1122558" y="256964"/>
                  <a:pt x="1380730" y="156203"/>
                </a:cubicBezTo>
                <a:cubicBezTo>
                  <a:pt x="1645852" y="52539"/>
                  <a:pt x="1915145" y="0"/>
                  <a:pt x="2180840" y="0"/>
                </a:cubicBezTo>
                <a:close/>
              </a:path>
            </a:pathLst>
          </a:cu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eiryo"/>
            </a:endParaRPr>
          </a:p>
        </p:txBody>
      </p:sp>
      <p:sp>
        <p:nvSpPr>
          <p:cNvPr id="2" name="Title 1">
            <a:extLst>
              <a:ext uri="{FF2B5EF4-FFF2-40B4-BE49-F238E27FC236}">
                <a16:creationId xmlns:a16="http://schemas.microsoft.com/office/drawing/2014/main" id="{7CD7FF20-2439-12FE-0881-732545D8D093}"/>
              </a:ext>
            </a:extLst>
          </p:cNvPr>
          <p:cNvSpPr>
            <a:spLocks noGrp="1"/>
          </p:cNvSpPr>
          <p:nvPr>
            <p:ph type="ctrTitle"/>
          </p:nvPr>
        </p:nvSpPr>
        <p:spPr>
          <a:xfrm>
            <a:off x="2125306" y="2528515"/>
            <a:ext cx="6272166" cy="3544010"/>
          </a:xfrm>
        </p:spPr>
        <p:txBody>
          <a:bodyPr anchor="b">
            <a:normAutofit/>
          </a:bodyPr>
          <a:lstStyle/>
          <a:p>
            <a:r>
              <a:rPr lang="en-US" sz="8100" b="1">
                <a:solidFill>
                  <a:schemeClr val="tx1">
                    <a:lumMod val="75000"/>
                    <a:lumOff val="25000"/>
                  </a:schemeClr>
                </a:solidFill>
              </a:rPr>
              <a:t>Thank You for Watching</a:t>
            </a:r>
          </a:p>
        </p:txBody>
      </p:sp>
    </p:spTree>
    <p:extLst>
      <p:ext uri="{BB962C8B-B14F-4D97-AF65-F5344CB8AC3E}">
        <p14:creationId xmlns:p14="http://schemas.microsoft.com/office/powerpoint/2010/main" val="617558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999926" y="-3999282"/>
            <a:ext cx="10287000" cy="18286850"/>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466" y="0"/>
            <a:ext cx="13606268" cy="10286358"/>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5474237" y="-2528760"/>
            <a:ext cx="7341846" cy="18290319"/>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5ABE27D6-067B-77B8-365F-61127F2B237C}"/>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 y="21240"/>
            <a:ext cx="18293786" cy="10244520"/>
          </a:xfrm>
          <a:prstGeom prst="rect">
            <a:avLst/>
          </a:prstGeom>
        </p:spPr>
      </p:pic>
      <p:sp>
        <p:nvSpPr>
          <p:cNvPr id="3" name="Freeform 3"/>
          <p:cNvSpPr/>
          <p:nvPr/>
        </p:nvSpPr>
        <p:spPr>
          <a:xfrm>
            <a:off x="12628891" y="1188870"/>
            <a:ext cx="4209992" cy="4336531"/>
          </a:xfrm>
          <a:custGeom>
            <a:avLst/>
            <a:gdLst/>
            <a:ahLst/>
            <a:cxnLst/>
            <a:rect l="l" t="t" r="r" b="b"/>
            <a:pathLst>
              <a:path w="4857683" h="5003690">
                <a:moveTo>
                  <a:pt x="0" y="0"/>
                </a:moveTo>
                <a:lnTo>
                  <a:pt x="4857682" y="0"/>
                </a:lnTo>
                <a:lnTo>
                  <a:pt x="4857682" y="5003690"/>
                </a:lnTo>
                <a:lnTo>
                  <a:pt x="0" y="5003690"/>
                </a:lnTo>
                <a:lnTo>
                  <a:pt x="0" y="0"/>
                </a:lnTo>
                <a:close/>
              </a:path>
            </a:pathLst>
          </a:custGeom>
          <a:blipFill>
            <a:blip r:embed="rId3"/>
            <a:stretch>
              <a:fillRect l="-90538" t="-63243"/>
            </a:stretch>
          </a:blipFill>
        </p:spPr>
        <p:txBody>
          <a:bodyPr/>
          <a:lstStyle/>
          <a:p>
            <a:endParaRPr lang="en-US"/>
          </a:p>
        </p:txBody>
      </p:sp>
      <p:sp>
        <p:nvSpPr>
          <p:cNvPr id="4" name="TextBox 4"/>
          <p:cNvSpPr txBox="1"/>
          <p:nvPr/>
        </p:nvSpPr>
        <p:spPr>
          <a:xfrm>
            <a:off x="12731593" y="1181100"/>
            <a:ext cx="4004587" cy="679673"/>
          </a:xfrm>
          <a:prstGeom prst="rect">
            <a:avLst/>
          </a:prstGeom>
        </p:spPr>
        <p:txBody>
          <a:bodyPr lIns="0" tIns="0" rIns="0" bIns="0" rtlCol="0" anchor="t">
            <a:spAutoFit/>
          </a:bodyPr>
          <a:lstStyle/>
          <a:p>
            <a:pPr algn="ctr" defTabSz="786384">
              <a:lnSpc>
                <a:spcPts val="5298"/>
              </a:lnSpc>
              <a:spcBef>
                <a:spcPct val="0"/>
              </a:spcBef>
              <a:spcAft>
                <a:spcPts val="600"/>
              </a:spcAft>
            </a:pPr>
            <a:r>
              <a:rPr lang="en-US" sz="3600" spc="189" dirty="0">
                <a:solidFill>
                  <a:srgbClr val="605048"/>
                </a:solidFill>
                <a:latin typeface="Carelia"/>
              </a:rPr>
              <a:t>Rebirth of Hope</a:t>
            </a:r>
            <a:endParaRPr lang="en-US" sz="3600" spc="220" dirty="0">
              <a:solidFill>
                <a:srgbClr val="605048"/>
              </a:solidFill>
              <a:latin typeface="Carelia"/>
            </a:endParaRPr>
          </a:p>
        </p:txBody>
      </p:sp>
      <p:sp>
        <p:nvSpPr>
          <p:cNvPr id="2" name="TextBox 1">
            <a:extLst>
              <a:ext uri="{FF2B5EF4-FFF2-40B4-BE49-F238E27FC236}">
                <a16:creationId xmlns:a16="http://schemas.microsoft.com/office/drawing/2014/main" id="{CF1FE4E4-7A55-FDAE-ABD3-D9FA73D4135C}"/>
              </a:ext>
            </a:extLst>
          </p:cNvPr>
          <p:cNvSpPr txBox="1"/>
          <p:nvPr/>
        </p:nvSpPr>
        <p:spPr>
          <a:xfrm>
            <a:off x="12915326" y="1860773"/>
            <a:ext cx="3581400" cy="2554545"/>
          </a:xfrm>
          <a:prstGeom prst="rect">
            <a:avLst/>
          </a:prstGeom>
          <a:noFill/>
        </p:spPr>
        <p:txBody>
          <a:bodyPr wrap="square" rtlCol="0">
            <a:spAutoFit/>
          </a:bodyPr>
          <a:lstStyle/>
          <a:p>
            <a:r>
              <a:rPr lang="en-US" sz="3200" dirty="0"/>
              <a:t>This week I would like to address you with a sermon that I have entitled </a:t>
            </a:r>
            <a:r>
              <a:rPr lang="en-US" sz="3200" b="1" dirty="0"/>
              <a:t>“The Re-Birth of Hope”</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999926" y="-3999282"/>
            <a:ext cx="10287000" cy="18286850"/>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466" y="0"/>
            <a:ext cx="13606268" cy="10286358"/>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5474237" y="-2528760"/>
            <a:ext cx="7341846" cy="18290319"/>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5ABE27D6-067B-77B8-365F-61127F2B237C}"/>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1285"/>
            <a:ext cx="12115800" cy="10286359"/>
          </a:xfrm>
          <a:prstGeom prst="rect">
            <a:avLst/>
          </a:prstGeom>
        </p:spPr>
      </p:pic>
      <p:sp>
        <p:nvSpPr>
          <p:cNvPr id="3" name="Freeform 3"/>
          <p:cNvSpPr/>
          <p:nvPr/>
        </p:nvSpPr>
        <p:spPr>
          <a:xfrm>
            <a:off x="12628891" y="1188870"/>
            <a:ext cx="4209992" cy="4336531"/>
          </a:xfrm>
          <a:custGeom>
            <a:avLst/>
            <a:gdLst/>
            <a:ahLst/>
            <a:cxnLst/>
            <a:rect l="l" t="t" r="r" b="b"/>
            <a:pathLst>
              <a:path w="4857683" h="5003690">
                <a:moveTo>
                  <a:pt x="0" y="0"/>
                </a:moveTo>
                <a:lnTo>
                  <a:pt x="4857682" y="0"/>
                </a:lnTo>
                <a:lnTo>
                  <a:pt x="4857682" y="5003690"/>
                </a:lnTo>
                <a:lnTo>
                  <a:pt x="0" y="5003690"/>
                </a:lnTo>
                <a:lnTo>
                  <a:pt x="0" y="0"/>
                </a:lnTo>
                <a:close/>
              </a:path>
            </a:pathLst>
          </a:custGeom>
          <a:blipFill>
            <a:blip r:embed="rId3"/>
            <a:stretch>
              <a:fillRect l="-90538" t="-63243"/>
            </a:stretch>
          </a:blipFill>
        </p:spPr>
        <p:txBody>
          <a:bodyPr/>
          <a:lstStyle/>
          <a:p>
            <a:endParaRPr lang="en-US"/>
          </a:p>
        </p:txBody>
      </p:sp>
      <p:sp>
        <p:nvSpPr>
          <p:cNvPr id="4" name="TextBox 4"/>
          <p:cNvSpPr txBox="1"/>
          <p:nvPr/>
        </p:nvSpPr>
        <p:spPr>
          <a:xfrm>
            <a:off x="12731593" y="1181100"/>
            <a:ext cx="4004587" cy="679673"/>
          </a:xfrm>
          <a:prstGeom prst="rect">
            <a:avLst/>
          </a:prstGeom>
        </p:spPr>
        <p:txBody>
          <a:bodyPr lIns="0" tIns="0" rIns="0" bIns="0" rtlCol="0" anchor="t">
            <a:spAutoFit/>
          </a:bodyPr>
          <a:lstStyle/>
          <a:p>
            <a:pPr algn="ctr" defTabSz="786384">
              <a:lnSpc>
                <a:spcPts val="5298"/>
              </a:lnSpc>
              <a:spcBef>
                <a:spcPct val="0"/>
              </a:spcBef>
              <a:spcAft>
                <a:spcPts val="600"/>
              </a:spcAft>
            </a:pPr>
            <a:r>
              <a:rPr lang="en-US" sz="3784" spc="189" dirty="0">
                <a:solidFill>
                  <a:srgbClr val="605048"/>
                </a:solidFill>
                <a:latin typeface="Carelia"/>
              </a:rPr>
              <a:t>Last Week</a:t>
            </a:r>
            <a:endParaRPr lang="en-US" sz="4400" spc="220" dirty="0">
              <a:solidFill>
                <a:srgbClr val="605048"/>
              </a:solidFill>
              <a:latin typeface="Carelia"/>
            </a:endParaRPr>
          </a:p>
        </p:txBody>
      </p:sp>
      <p:sp>
        <p:nvSpPr>
          <p:cNvPr id="5" name="TextBox 5"/>
          <p:cNvSpPr txBox="1"/>
          <p:nvPr/>
        </p:nvSpPr>
        <p:spPr>
          <a:xfrm>
            <a:off x="12923141" y="1892466"/>
            <a:ext cx="3621490" cy="3556808"/>
          </a:xfrm>
          <a:prstGeom prst="rect">
            <a:avLst/>
          </a:prstGeom>
        </p:spPr>
        <p:txBody>
          <a:bodyPr lIns="0" tIns="0" rIns="0" bIns="0" rtlCol="0" anchor="t">
            <a:spAutoFit/>
          </a:bodyPr>
          <a:lstStyle/>
          <a:p>
            <a:pPr algn="ctr" defTabSz="786384">
              <a:lnSpc>
                <a:spcPts val="2408"/>
              </a:lnSpc>
              <a:spcAft>
                <a:spcPts val="600"/>
              </a:spcAft>
              <a:defRPr/>
            </a:pPr>
            <a:r>
              <a:rPr lang="en-US" sz="3600" kern="1200" dirty="0">
                <a:solidFill>
                  <a:srgbClr val="605048"/>
                </a:solidFill>
                <a:latin typeface="Georgia Pro Semibold" panose="020F0502020204030204" pitchFamily="18" charset="0"/>
                <a:ea typeface="+mn-ea"/>
                <a:cs typeface="+mn-cs"/>
              </a:rPr>
              <a:t>Last week we discussed the three Hebrew Boys and their refusal to bow down to the golden image created by the king</a:t>
            </a:r>
          </a:p>
          <a:p>
            <a:pPr algn="ctr" defTabSz="786384">
              <a:lnSpc>
                <a:spcPts val="2408"/>
              </a:lnSpc>
              <a:spcAft>
                <a:spcPts val="600"/>
              </a:spcAft>
              <a:defRPr/>
            </a:pPr>
            <a:r>
              <a:rPr lang="en-US" sz="2752" kern="1200" dirty="0">
                <a:solidFill>
                  <a:srgbClr val="605048"/>
                </a:solidFill>
                <a:latin typeface="Georgia Pro Semibold" panose="020F0502020204030204" pitchFamily="18" charset="0"/>
                <a:ea typeface="+mn-ea"/>
                <a:cs typeface="+mn-cs"/>
              </a:rPr>
              <a:t> </a:t>
            </a:r>
          </a:p>
          <a:p>
            <a:pPr algn="ctr" defTabSz="786384">
              <a:lnSpc>
                <a:spcPts val="2408"/>
              </a:lnSpc>
              <a:spcAft>
                <a:spcPts val="600"/>
              </a:spcAft>
            </a:pPr>
            <a:r>
              <a:rPr lang="en-US" sz="2752" kern="1200" dirty="0">
                <a:solidFill>
                  <a:srgbClr val="605048"/>
                </a:solidFill>
                <a:latin typeface="Georgia Pro Semibold" panose="020F0502020204030204" pitchFamily="18" charset="0"/>
                <a:ea typeface="+mn-ea"/>
                <a:cs typeface="+mn-cs"/>
              </a:rPr>
              <a:t> </a:t>
            </a:r>
            <a:endParaRPr lang="en-US" sz="3200" dirty="0">
              <a:solidFill>
                <a:srgbClr val="605048"/>
              </a:solidFill>
              <a:latin typeface="Georgia Pro Semibold" panose="020F0502020204030204" pitchFamily="18" charset="0"/>
            </a:endParaRPr>
          </a:p>
        </p:txBody>
      </p:sp>
    </p:spTree>
    <p:extLst>
      <p:ext uri="{BB962C8B-B14F-4D97-AF65-F5344CB8AC3E}">
        <p14:creationId xmlns:p14="http://schemas.microsoft.com/office/powerpoint/2010/main" val="15321869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999926" y="-3999282"/>
            <a:ext cx="10287000" cy="18286850"/>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466" y="0"/>
            <a:ext cx="13606268" cy="10286358"/>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5474237" y="-2528760"/>
            <a:ext cx="7341846" cy="18290319"/>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5ABE27D6-067B-77B8-365F-61127F2B237C}"/>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334639" cy="10287000"/>
          </a:xfrm>
          <a:prstGeom prst="rect">
            <a:avLst/>
          </a:prstGeom>
        </p:spPr>
      </p:pic>
      <p:sp>
        <p:nvSpPr>
          <p:cNvPr id="3" name="Freeform 3"/>
          <p:cNvSpPr/>
          <p:nvPr/>
        </p:nvSpPr>
        <p:spPr>
          <a:xfrm>
            <a:off x="12628891" y="1188870"/>
            <a:ext cx="4209992" cy="4336531"/>
          </a:xfrm>
          <a:custGeom>
            <a:avLst/>
            <a:gdLst/>
            <a:ahLst/>
            <a:cxnLst/>
            <a:rect l="l" t="t" r="r" b="b"/>
            <a:pathLst>
              <a:path w="4857683" h="5003690">
                <a:moveTo>
                  <a:pt x="0" y="0"/>
                </a:moveTo>
                <a:lnTo>
                  <a:pt x="4857682" y="0"/>
                </a:lnTo>
                <a:lnTo>
                  <a:pt x="4857682" y="5003690"/>
                </a:lnTo>
                <a:lnTo>
                  <a:pt x="0" y="5003690"/>
                </a:lnTo>
                <a:lnTo>
                  <a:pt x="0" y="0"/>
                </a:lnTo>
                <a:close/>
              </a:path>
            </a:pathLst>
          </a:custGeom>
          <a:blipFill>
            <a:blip r:embed="rId3"/>
            <a:stretch>
              <a:fillRect l="-90538" t="-63243"/>
            </a:stretch>
          </a:blipFill>
        </p:spPr>
        <p:txBody>
          <a:bodyPr/>
          <a:lstStyle/>
          <a:p>
            <a:endParaRPr lang="en-US"/>
          </a:p>
        </p:txBody>
      </p:sp>
      <p:sp>
        <p:nvSpPr>
          <p:cNvPr id="4" name="TextBox 4"/>
          <p:cNvSpPr txBox="1"/>
          <p:nvPr/>
        </p:nvSpPr>
        <p:spPr>
          <a:xfrm>
            <a:off x="12731593" y="1181100"/>
            <a:ext cx="4004587" cy="679673"/>
          </a:xfrm>
          <a:prstGeom prst="rect">
            <a:avLst/>
          </a:prstGeom>
        </p:spPr>
        <p:txBody>
          <a:bodyPr lIns="0" tIns="0" rIns="0" bIns="0" rtlCol="0" anchor="t">
            <a:spAutoFit/>
          </a:bodyPr>
          <a:lstStyle/>
          <a:p>
            <a:pPr algn="ctr" defTabSz="786384">
              <a:lnSpc>
                <a:spcPts val="5298"/>
              </a:lnSpc>
              <a:spcBef>
                <a:spcPct val="0"/>
              </a:spcBef>
              <a:spcAft>
                <a:spcPts val="600"/>
              </a:spcAft>
            </a:pPr>
            <a:r>
              <a:rPr lang="en-US" sz="3200" spc="189" dirty="0">
                <a:solidFill>
                  <a:srgbClr val="605048"/>
                </a:solidFill>
                <a:latin typeface="Carelia"/>
              </a:rPr>
              <a:t>A Second Dream</a:t>
            </a:r>
            <a:endParaRPr lang="en-US" sz="3200" spc="220" dirty="0">
              <a:solidFill>
                <a:srgbClr val="605048"/>
              </a:solidFill>
              <a:latin typeface="Carelia"/>
            </a:endParaRPr>
          </a:p>
        </p:txBody>
      </p:sp>
      <p:sp>
        <p:nvSpPr>
          <p:cNvPr id="5" name="TextBox 5"/>
          <p:cNvSpPr txBox="1"/>
          <p:nvPr/>
        </p:nvSpPr>
        <p:spPr>
          <a:xfrm>
            <a:off x="12923141" y="2095500"/>
            <a:ext cx="3621490" cy="2494978"/>
          </a:xfrm>
          <a:prstGeom prst="rect">
            <a:avLst/>
          </a:prstGeom>
        </p:spPr>
        <p:txBody>
          <a:bodyPr lIns="0" tIns="0" rIns="0" bIns="0" rtlCol="0" anchor="t">
            <a:spAutoFit/>
          </a:bodyPr>
          <a:lstStyle/>
          <a:p>
            <a:pPr algn="ctr" defTabSz="786384">
              <a:lnSpc>
                <a:spcPts val="2408"/>
              </a:lnSpc>
              <a:spcAft>
                <a:spcPts val="600"/>
              </a:spcAft>
            </a:pPr>
            <a:r>
              <a:rPr lang="en-US" sz="3200" dirty="0">
                <a:solidFill>
                  <a:srgbClr val="605048"/>
                </a:solidFill>
                <a:latin typeface="Georgia Pro Semibold" panose="020F0502020204030204" pitchFamily="18" charset="0"/>
              </a:rPr>
              <a:t>After the fiery furnace, we are told that king </a:t>
            </a:r>
            <a:r>
              <a:rPr lang="en-US" sz="3200" dirty="0" err="1">
                <a:solidFill>
                  <a:srgbClr val="605048"/>
                </a:solidFill>
                <a:latin typeface="Georgia Pro Semibold" panose="020F0502020204030204" pitchFamily="18" charset="0"/>
              </a:rPr>
              <a:t>Nebuchanezzar</a:t>
            </a:r>
            <a:r>
              <a:rPr lang="en-US" sz="3200" dirty="0">
                <a:solidFill>
                  <a:srgbClr val="605048"/>
                </a:solidFill>
                <a:latin typeface="Georgia Pro Semibold" panose="020F0502020204030204" pitchFamily="18" charset="0"/>
              </a:rPr>
              <a:t> has a second dream that is as puzzling as the first</a:t>
            </a:r>
          </a:p>
        </p:txBody>
      </p:sp>
    </p:spTree>
    <p:extLst>
      <p:ext uri="{BB962C8B-B14F-4D97-AF65-F5344CB8AC3E}">
        <p14:creationId xmlns:p14="http://schemas.microsoft.com/office/powerpoint/2010/main" val="6938857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ABE27D6-067B-77B8-365F-61127F2B237C}"/>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8288000" cy="10287000"/>
          </a:xfrm>
          <a:prstGeom prst="rect">
            <a:avLst/>
          </a:prstGeom>
        </p:spPr>
      </p:pic>
      <p:sp>
        <p:nvSpPr>
          <p:cNvPr id="3" name="Freeform 3"/>
          <p:cNvSpPr/>
          <p:nvPr/>
        </p:nvSpPr>
        <p:spPr>
          <a:xfrm>
            <a:off x="12899741" y="580465"/>
            <a:ext cx="4857683" cy="5003690"/>
          </a:xfrm>
          <a:custGeom>
            <a:avLst/>
            <a:gdLst/>
            <a:ahLst/>
            <a:cxnLst/>
            <a:rect l="l" t="t" r="r" b="b"/>
            <a:pathLst>
              <a:path w="4857683" h="5003690">
                <a:moveTo>
                  <a:pt x="0" y="0"/>
                </a:moveTo>
                <a:lnTo>
                  <a:pt x="4857682" y="0"/>
                </a:lnTo>
                <a:lnTo>
                  <a:pt x="4857682" y="5003690"/>
                </a:lnTo>
                <a:lnTo>
                  <a:pt x="0" y="5003690"/>
                </a:lnTo>
                <a:lnTo>
                  <a:pt x="0" y="0"/>
                </a:lnTo>
                <a:close/>
              </a:path>
            </a:pathLst>
          </a:custGeom>
          <a:blipFill>
            <a:blip r:embed="rId3"/>
            <a:stretch>
              <a:fillRect l="-90538" t="-63243"/>
            </a:stretch>
          </a:blipFill>
        </p:spPr>
        <p:txBody>
          <a:bodyPr/>
          <a:lstStyle/>
          <a:p>
            <a:endParaRPr lang="en-US"/>
          </a:p>
        </p:txBody>
      </p:sp>
      <p:sp>
        <p:nvSpPr>
          <p:cNvPr id="4" name="TextBox 4"/>
          <p:cNvSpPr txBox="1"/>
          <p:nvPr/>
        </p:nvSpPr>
        <p:spPr>
          <a:xfrm>
            <a:off x="13018243" y="659059"/>
            <a:ext cx="4620678" cy="795089"/>
          </a:xfrm>
          <a:prstGeom prst="rect">
            <a:avLst/>
          </a:prstGeom>
        </p:spPr>
        <p:txBody>
          <a:bodyPr lIns="0" tIns="0" rIns="0" bIns="0" rtlCol="0" anchor="t">
            <a:spAutoFit/>
          </a:bodyPr>
          <a:lstStyle/>
          <a:p>
            <a:pPr algn="ctr">
              <a:lnSpc>
                <a:spcPts val="6160"/>
              </a:lnSpc>
              <a:spcBef>
                <a:spcPct val="0"/>
              </a:spcBef>
            </a:pPr>
            <a:r>
              <a:rPr lang="en-US" sz="4400" spc="220" dirty="0">
                <a:solidFill>
                  <a:srgbClr val="605048"/>
                </a:solidFill>
                <a:latin typeface="Carelia"/>
              </a:rPr>
              <a:t>God is Great</a:t>
            </a:r>
          </a:p>
        </p:txBody>
      </p:sp>
      <p:sp>
        <p:nvSpPr>
          <p:cNvPr id="5" name="TextBox 5"/>
          <p:cNvSpPr txBox="1"/>
          <p:nvPr/>
        </p:nvSpPr>
        <p:spPr>
          <a:xfrm>
            <a:off x="13239261" y="1653917"/>
            <a:ext cx="4178642" cy="2547172"/>
          </a:xfrm>
          <a:prstGeom prst="rect">
            <a:avLst/>
          </a:prstGeom>
        </p:spPr>
        <p:txBody>
          <a:bodyPr lIns="0" tIns="0" rIns="0" bIns="0" rtlCol="0" anchor="t">
            <a:spAutoFit/>
          </a:bodyPr>
          <a:lstStyle/>
          <a:p>
            <a:pPr algn="ctr">
              <a:lnSpc>
                <a:spcPts val="2800"/>
              </a:lnSpc>
            </a:pPr>
            <a:r>
              <a:rPr lang="en-US" sz="3600" dirty="0">
                <a:solidFill>
                  <a:srgbClr val="605048"/>
                </a:solidFill>
                <a:latin typeface="Georgia Pro Semibold" panose="020F0502020204030204" pitchFamily="18" charset="0"/>
              </a:rPr>
              <a:t>In this dream </a:t>
            </a:r>
            <a:r>
              <a:rPr lang="en-US" sz="3600" dirty="0" err="1">
                <a:solidFill>
                  <a:srgbClr val="605048"/>
                </a:solidFill>
                <a:latin typeface="Georgia Pro Semibold" panose="020F0502020204030204" pitchFamily="18" charset="0"/>
              </a:rPr>
              <a:t>Nebuchanezzar</a:t>
            </a:r>
            <a:r>
              <a:rPr lang="en-US" sz="3600" dirty="0">
                <a:solidFill>
                  <a:srgbClr val="605048"/>
                </a:solidFill>
                <a:latin typeface="Georgia Pro Semibold" panose="020F0502020204030204" pitchFamily="18" charset="0"/>
              </a:rPr>
              <a:t> is told that he will be brought low until he acknowledges and recognizes how great God is</a:t>
            </a:r>
          </a:p>
        </p:txBody>
      </p:sp>
    </p:spTree>
    <p:extLst>
      <p:ext uri="{BB962C8B-B14F-4D97-AF65-F5344CB8AC3E}">
        <p14:creationId xmlns:p14="http://schemas.microsoft.com/office/powerpoint/2010/main" val="1757313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999926" y="-3999282"/>
            <a:ext cx="10287000" cy="18286850"/>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466" y="0"/>
            <a:ext cx="13606268" cy="10286358"/>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5474237" y="-2528760"/>
            <a:ext cx="7341846" cy="18290319"/>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5ABE27D6-067B-77B8-365F-61127F2B237C}"/>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1285"/>
            <a:ext cx="11963400" cy="10286359"/>
          </a:xfrm>
          <a:prstGeom prst="rect">
            <a:avLst/>
          </a:prstGeom>
        </p:spPr>
      </p:pic>
      <p:sp>
        <p:nvSpPr>
          <p:cNvPr id="3" name="Freeform 3"/>
          <p:cNvSpPr/>
          <p:nvPr/>
        </p:nvSpPr>
        <p:spPr>
          <a:xfrm>
            <a:off x="12628891" y="1188870"/>
            <a:ext cx="4209992" cy="4336531"/>
          </a:xfrm>
          <a:custGeom>
            <a:avLst/>
            <a:gdLst/>
            <a:ahLst/>
            <a:cxnLst/>
            <a:rect l="l" t="t" r="r" b="b"/>
            <a:pathLst>
              <a:path w="4857683" h="5003690">
                <a:moveTo>
                  <a:pt x="0" y="0"/>
                </a:moveTo>
                <a:lnTo>
                  <a:pt x="4857682" y="0"/>
                </a:lnTo>
                <a:lnTo>
                  <a:pt x="4857682" y="5003690"/>
                </a:lnTo>
                <a:lnTo>
                  <a:pt x="0" y="5003690"/>
                </a:lnTo>
                <a:lnTo>
                  <a:pt x="0" y="0"/>
                </a:lnTo>
                <a:close/>
              </a:path>
            </a:pathLst>
          </a:custGeom>
          <a:blipFill>
            <a:blip r:embed="rId3"/>
            <a:stretch>
              <a:fillRect l="-90538" t="-63243"/>
            </a:stretch>
          </a:blipFill>
        </p:spPr>
        <p:txBody>
          <a:bodyPr/>
          <a:lstStyle/>
          <a:p>
            <a:endParaRPr lang="en-US"/>
          </a:p>
        </p:txBody>
      </p:sp>
      <p:sp>
        <p:nvSpPr>
          <p:cNvPr id="4" name="TextBox 4"/>
          <p:cNvSpPr txBox="1"/>
          <p:nvPr/>
        </p:nvSpPr>
        <p:spPr>
          <a:xfrm>
            <a:off x="12834296" y="1188870"/>
            <a:ext cx="4004587" cy="689077"/>
          </a:xfrm>
          <a:prstGeom prst="rect">
            <a:avLst/>
          </a:prstGeom>
        </p:spPr>
        <p:txBody>
          <a:bodyPr lIns="0" tIns="0" rIns="0" bIns="0" rtlCol="0" anchor="t">
            <a:spAutoFit/>
          </a:bodyPr>
          <a:lstStyle/>
          <a:p>
            <a:pPr algn="ctr" defTabSz="786384">
              <a:lnSpc>
                <a:spcPts val="5298"/>
              </a:lnSpc>
              <a:spcBef>
                <a:spcPct val="0"/>
              </a:spcBef>
              <a:spcAft>
                <a:spcPts val="600"/>
              </a:spcAft>
            </a:pPr>
            <a:r>
              <a:rPr lang="en-US" sz="3096" kern="1200" spc="189">
                <a:solidFill>
                  <a:srgbClr val="605048"/>
                </a:solidFill>
                <a:latin typeface="Carelia"/>
                <a:ea typeface="+mn-ea"/>
                <a:cs typeface="+mn-cs"/>
              </a:rPr>
              <a:t>Uncooperative</a:t>
            </a:r>
            <a:endParaRPr lang="en-US" sz="3600" spc="220">
              <a:solidFill>
                <a:srgbClr val="605048"/>
              </a:solidFill>
              <a:latin typeface="Carelia"/>
            </a:endParaRPr>
          </a:p>
        </p:txBody>
      </p:sp>
      <p:sp>
        <p:nvSpPr>
          <p:cNvPr id="5" name="TextBox 5"/>
          <p:cNvSpPr txBox="1"/>
          <p:nvPr/>
        </p:nvSpPr>
        <p:spPr>
          <a:xfrm>
            <a:off x="12923142" y="2435860"/>
            <a:ext cx="3621490" cy="2556534"/>
          </a:xfrm>
          <a:prstGeom prst="rect">
            <a:avLst/>
          </a:prstGeom>
        </p:spPr>
        <p:txBody>
          <a:bodyPr lIns="0" tIns="0" rIns="0" bIns="0" rtlCol="0" anchor="t">
            <a:spAutoFit/>
          </a:bodyPr>
          <a:lstStyle/>
          <a:p>
            <a:pPr algn="ctr" defTabSz="786384">
              <a:lnSpc>
                <a:spcPts val="2408"/>
              </a:lnSpc>
              <a:spcAft>
                <a:spcPts val="600"/>
              </a:spcAft>
              <a:defRPr/>
            </a:pPr>
            <a:r>
              <a:rPr lang="en-US" sz="2408" kern="1200">
                <a:solidFill>
                  <a:srgbClr val="605048"/>
                </a:solidFill>
                <a:latin typeface="Georgia Pro Semibold" panose="020F0502020204030204" pitchFamily="18" charset="0"/>
                <a:ea typeface="+mn-ea"/>
                <a:cs typeface="+mn-cs"/>
              </a:rPr>
              <a:t>Because of his refusal, </a:t>
            </a:r>
            <a:r>
              <a:rPr lang="en-US" sz="2408" kern="1200" err="1">
                <a:solidFill>
                  <a:srgbClr val="605048"/>
                </a:solidFill>
                <a:latin typeface="Georgia Pro Semibold" panose="020F0502020204030204" pitchFamily="18" charset="0"/>
                <a:ea typeface="+mn-ea"/>
                <a:cs typeface="+mn-cs"/>
              </a:rPr>
              <a:t>Nebuchanezzar</a:t>
            </a:r>
            <a:r>
              <a:rPr lang="en-US" sz="2408" kern="1200">
                <a:solidFill>
                  <a:srgbClr val="605048"/>
                </a:solidFill>
                <a:latin typeface="Georgia Pro Semibold" panose="020F0502020204030204" pitchFamily="18" charset="0"/>
                <a:ea typeface="+mn-ea"/>
                <a:cs typeface="+mn-cs"/>
              </a:rPr>
              <a:t> roams the wilderness as a wild animal until he repents and salutes God as the greatest power on the face of the earth</a:t>
            </a:r>
          </a:p>
          <a:p>
            <a:pPr algn="ctr" defTabSz="786384">
              <a:lnSpc>
                <a:spcPts val="2408"/>
              </a:lnSpc>
              <a:spcAft>
                <a:spcPts val="600"/>
              </a:spcAft>
            </a:pPr>
            <a:r>
              <a:rPr lang="en-US" sz="2752" kern="1200">
                <a:solidFill>
                  <a:srgbClr val="605048"/>
                </a:solidFill>
                <a:latin typeface="Georgia Pro Semibold" panose="020F0502020204030204" pitchFamily="18" charset="0"/>
                <a:ea typeface="+mn-ea"/>
                <a:cs typeface="+mn-cs"/>
              </a:rPr>
              <a:t> </a:t>
            </a:r>
            <a:endParaRPr lang="en-US" sz="3200">
              <a:solidFill>
                <a:srgbClr val="605048"/>
              </a:solidFill>
              <a:latin typeface="Georgia Pro Semibold" panose="020F0502020204030204" pitchFamily="18" charset="0"/>
            </a:endParaRPr>
          </a:p>
        </p:txBody>
      </p:sp>
    </p:spTree>
    <p:extLst>
      <p:ext uri="{BB962C8B-B14F-4D97-AF65-F5344CB8AC3E}">
        <p14:creationId xmlns:p14="http://schemas.microsoft.com/office/powerpoint/2010/main" val="11839892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999926" y="-3999282"/>
            <a:ext cx="10287000" cy="18286850"/>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466" y="0"/>
            <a:ext cx="13606268" cy="10286358"/>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5474237" y="-2528760"/>
            <a:ext cx="7341846" cy="18290319"/>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5ABE27D6-067B-77B8-365F-61127F2B237C}"/>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 y="0"/>
            <a:ext cx="18286850" cy="10287000"/>
          </a:xfrm>
          <a:prstGeom prst="rect">
            <a:avLst/>
          </a:prstGeom>
        </p:spPr>
      </p:pic>
      <p:sp>
        <p:nvSpPr>
          <p:cNvPr id="3" name="Freeform 3"/>
          <p:cNvSpPr/>
          <p:nvPr/>
        </p:nvSpPr>
        <p:spPr>
          <a:xfrm>
            <a:off x="12628891" y="1188870"/>
            <a:ext cx="4209992" cy="4336531"/>
          </a:xfrm>
          <a:custGeom>
            <a:avLst/>
            <a:gdLst/>
            <a:ahLst/>
            <a:cxnLst/>
            <a:rect l="l" t="t" r="r" b="b"/>
            <a:pathLst>
              <a:path w="4857683" h="5003690">
                <a:moveTo>
                  <a:pt x="0" y="0"/>
                </a:moveTo>
                <a:lnTo>
                  <a:pt x="4857682" y="0"/>
                </a:lnTo>
                <a:lnTo>
                  <a:pt x="4857682" y="5003690"/>
                </a:lnTo>
                <a:lnTo>
                  <a:pt x="0" y="5003690"/>
                </a:lnTo>
                <a:lnTo>
                  <a:pt x="0" y="0"/>
                </a:lnTo>
                <a:close/>
              </a:path>
            </a:pathLst>
          </a:custGeom>
          <a:blipFill>
            <a:blip r:embed="rId3"/>
            <a:stretch>
              <a:fillRect l="-90538" t="-63243"/>
            </a:stretch>
          </a:blipFill>
        </p:spPr>
        <p:txBody>
          <a:bodyPr/>
          <a:lstStyle/>
          <a:p>
            <a:endParaRPr lang="en-US"/>
          </a:p>
        </p:txBody>
      </p:sp>
      <p:sp>
        <p:nvSpPr>
          <p:cNvPr id="4" name="TextBox 4"/>
          <p:cNvSpPr txBox="1"/>
          <p:nvPr/>
        </p:nvSpPr>
        <p:spPr>
          <a:xfrm>
            <a:off x="12731593" y="1181100"/>
            <a:ext cx="4004587" cy="679673"/>
          </a:xfrm>
          <a:prstGeom prst="rect">
            <a:avLst/>
          </a:prstGeom>
        </p:spPr>
        <p:txBody>
          <a:bodyPr lIns="0" tIns="0" rIns="0" bIns="0" rtlCol="0" anchor="t">
            <a:spAutoFit/>
          </a:bodyPr>
          <a:lstStyle/>
          <a:p>
            <a:pPr algn="ctr" defTabSz="786384">
              <a:lnSpc>
                <a:spcPts val="5298"/>
              </a:lnSpc>
              <a:spcBef>
                <a:spcPct val="0"/>
              </a:spcBef>
              <a:spcAft>
                <a:spcPts val="600"/>
              </a:spcAft>
            </a:pPr>
            <a:r>
              <a:rPr lang="en-US" sz="3784" spc="189" dirty="0">
                <a:solidFill>
                  <a:srgbClr val="605048"/>
                </a:solidFill>
                <a:latin typeface="Carelia"/>
              </a:rPr>
              <a:t>2008</a:t>
            </a:r>
            <a:endParaRPr lang="en-US" sz="4400" spc="220" dirty="0">
              <a:solidFill>
                <a:srgbClr val="605048"/>
              </a:solidFill>
              <a:latin typeface="Carelia"/>
            </a:endParaRPr>
          </a:p>
        </p:txBody>
      </p:sp>
      <p:sp>
        <p:nvSpPr>
          <p:cNvPr id="5" name="TextBox 5"/>
          <p:cNvSpPr txBox="1"/>
          <p:nvPr/>
        </p:nvSpPr>
        <p:spPr>
          <a:xfrm>
            <a:off x="12923141" y="2200640"/>
            <a:ext cx="3621490" cy="2864310"/>
          </a:xfrm>
          <a:prstGeom prst="rect">
            <a:avLst/>
          </a:prstGeom>
        </p:spPr>
        <p:txBody>
          <a:bodyPr lIns="0" tIns="0" rIns="0" bIns="0" rtlCol="0" anchor="t">
            <a:spAutoFit/>
          </a:bodyPr>
          <a:lstStyle/>
          <a:p>
            <a:pPr algn="ctr" defTabSz="786384">
              <a:lnSpc>
                <a:spcPts val="2408"/>
              </a:lnSpc>
              <a:spcAft>
                <a:spcPts val="600"/>
              </a:spcAft>
              <a:defRPr/>
            </a:pPr>
            <a:r>
              <a:rPr lang="en-US" sz="3200" kern="1200" dirty="0">
                <a:solidFill>
                  <a:srgbClr val="605048"/>
                </a:solidFill>
                <a:latin typeface="Georgia Pro Semibold" panose="020F0502020204030204" pitchFamily="18" charset="0"/>
                <a:ea typeface="+mn-ea"/>
                <a:cs typeface="+mn-cs"/>
              </a:rPr>
              <a:t>In 2008, America elected two men that gave the country hope rather than despair and optimism rather than complaints</a:t>
            </a:r>
          </a:p>
          <a:p>
            <a:pPr algn="ctr" defTabSz="786384">
              <a:lnSpc>
                <a:spcPts val="2408"/>
              </a:lnSpc>
              <a:spcAft>
                <a:spcPts val="600"/>
              </a:spcAft>
            </a:pPr>
            <a:r>
              <a:rPr lang="en-US" sz="2752" kern="1200" dirty="0">
                <a:solidFill>
                  <a:srgbClr val="605048"/>
                </a:solidFill>
                <a:latin typeface="Georgia Pro Semibold" panose="020F0502020204030204" pitchFamily="18" charset="0"/>
                <a:ea typeface="+mn-ea"/>
                <a:cs typeface="+mn-cs"/>
              </a:rPr>
              <a:t> </a:t>
            </a:r>
            <a:endParaRPr lang="en-US" sz="3200" dirty="0">
              <a:solidFill>
                <a:srgbClr val="605048"/>
              </a:solidFill>
              <a:latin typeface="Georgia Pro Semibold" panose="020F0502020204030204" pitchFamily="18" charset="0"/>
            </a:endParaRPr>
          </a:p>
        </p:txBody>
      </p:sp>
    </p:spTree>
    <p:extLst>
      <p:ext uri="{BB962C8B-B14F-4D97-AF65-F5344CB8AC3E}">
        <p14:creationId xmlns:p14="http://schemas.microsoft.com/office/powerpoint/2010/main" val="33049415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999926" y="-3999282"/>
            <a:ext cx="10287000" cy="18286850"/>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466" y="0"/>
            <a:ext cx="13606268" cy="10286358"/>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5474237" y="-2528760"/>
            <a:ext cx="7341846" cy="18290319"/>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5ABE27D6-067B-77B8-365F-61127F2B237C}"/>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 y="21240"/>
            <a:ext cx="18286850" cy="10244520"/>
          </a:xfrm>
          <a:prstGeom prst="rect">
            <a:avLst/>
          </a:prstGeom>
        </p:spPr>
      </p:pic>
      <p:sp>
        <p:nvSpPr>
          <p:cNvPr id="3" name="Freeform 3"/>
          <p:cNvSpPr/>
          <p:nvPr/>
        </p:nvSpPr>
        <p:spPr>
          <a:xfrm>
            <a:off x="12628891" y="1188870"/>
            <a:ext cx="4209992" cy="4336531"/>
          </a:xfrm>
          <a:custGeom>
            <a:avLst/>
            <a:gdLst/>
            <a:ahLst/>
            <a:cxnLst/>
            <a:rect l="l" t="t" r="r" b="b"/>
            <a:pathLst>
              <a:path w="4857683" h="5003690">
                <a:moveTo>
                  <a:pt x="0" y="0"/>
                </a:moveTo>
                <a:lnTo>
                  <a:pt x="4857682" y="0"/>
                </a:lnTo>
                <a:lnTo>
                  <a:pt x="4857682" y="5003690"/>
                </a:lnTo>
                <a:lnTo>
                  <a:pt x="0" y="5003690"/>
                </a:lnTo>
                <a:lnTo>
                  <a:pt x="0" y="0"/>
                </a:lnTo>
                <a:close/>
              </a:path>
            </a:pathLst>
          </a:custGeom>
          <a:blipFill>
            <a:blip r:embed="rId3"/>
            <a:stretch>
              <a:fillRect l="-90538" t="-63243"/>
            </a:stretch>
          </a:blipFill>
        </p:spPr>
        <p:txBody>
          <a:bodyPr/>
          <a:lstStyle/>
          <a:p>
            <a:endParaRPr lang="en-US"/>
          </a:p>
        </p:txBody>
      </p:sp>
      <p:sp>
        <p:nvSpPr>
          <p:cNvPr id="4" name="TextBox 4"/>
          <p:cNvSpPr txBox="1"/>
          <p:nvPr/>
        </p:nvSpPr>
        <p:spPr>
          <a:xfrm>
            <a:off x="12731593" y="1181100"/>
            <a:ext cx="4004587" cy="679673"/>
          </a:xfrm>
          <a:prstGeom prst="rect">
            <a:avLst/>
          </a:prstGeom>
        </p:spPr>
        <p:txBody>
          <a:bodyPr lIns="0" tIns="0" rIns="0" bIns="0" rtlCol="0" anchor="t">
            <a:spAutoFit/>
          </a:bodyPr>
          <a:lstStyle/>
          <a:p>
            <a:pPr algn="ctr" defTabSz="786384">
              <a:lnSpc>
                <a:spcPts val="5298"/>
              </a:lnSpc>
              <a:spcBef>
                <a:spcPct val="0"/>
              </a:spcBef>
              <a:spcAft>
                <a:spcPts val="600"/>
              </a:spcAft>
            </a:pPr>
            <a:r>
              <a:rPr lang="en-US" sz="3784" spc="189" dirty="0">
                <a:solidFill>
                  <a:srgbClr val="605048"/>
                </a:solidFill>
                <a:latin typeface="Carelia"/>
              </a:rPr>
              <a:t>Backlash</a:t>
            </a:r>
            <a:endParaRPr lang="en-US" sz="4400" spc="220" dirty="0">
              <a:solidFill>
                <a:srgbClr val="605048"/>
              </a:solidFill>
              <a:latin typeface="Carelia"/>
            </a:endParaRPr>
          </a:p>
        </p:txBody>
      </p:sp>
      <p:sp>
        <p:nvSpPr>
          <p:cNvPr id="2" name="TextBox 1">
            <a:extLst>
              <a:ext uri="{FF2B5EF4-FFF2-40B4-BE49-F238E27FC236}">
                <a16:creationId xmlns:a16="http://schemas.microsoft.com/office/drawing/2014/main" id="{CF1FE4E4-7A55-FDAE-ABD3-D9FA73D4135C}"/>
              </a:ext>
            </a:extLst>
          </p:cNvPr>
          <p:cNvSpPr txBox="1"/>
          <p:nvPr/>
        </p:nvSpPr>
        <p:spPr>
          <a:xfrm>
            <a:off x="12725805" y="1860773"/>
            <a:ext cx="4004587" cy="2492990"/>
          </a:xfrm>
          <a:prstGeom prst="rect">
            <a:avLst/>
          </a:prstGeom>
          <a:noFill/>
        </p:spPr>
        <p:txBody>
          <a:bodyPr wrap="square" rtlCol="0">
            <a:spAutoFit/>
          </a:bodyPr>
          <a:lstStyle/>
          <a:p>
            <a:r>
              <a:rPr lang="en-US" sz="2600" dirty="0"/>
              <a:t>Beginning with the “Tea Party” we began to see a fierce backlash from some in the country who regretted that the country had made so much progress</a:t>
            </a:r>
          </a:p>
        </p:txBody>
      </p:sp>
    </p:spTree>
    <p:extLst>
      <p:ext uri="{BB962C8B-B14F-4D97-AF65-F5344CB8AC3E}">
        <p14:creationId xmlns:p14="http://schemas.microsoft.com/office/powerpoint/2010/main" val="42008414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999926" y="-3999282"/>
            <a:ext cx="10287000" cy="18286850"/>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466" y="0"/>
            <a:ext cx="13606268" cy="10286358"/>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5474237" y="-2528760"/>
            <a:ext cx="7341846" cy="18290319"/>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5ABE27D6-067B-77B8-365F-61127F2B237C}"/>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1264" y="0"/>
            <a:ext cx="18265587" cy="10287000"/>
          </a:xfrm>
          <a:prstGeom prst="rect">
            <a:avLst/>
          </a:prstGeom>
        </p:spPr>
      </p:pic>
      <p:sp>
        <p:nvSpPr>
          <p:cNvPr id="3" name="Freeform 3"/>
          <p:cNvSpPr/>
          <p:nvPr/>
        </p:nvSpPr>
        <p:spPr>
          <a:xfrm>
            <a:off x="12628891" y="1188870"/>
            <a:ext cx="4209992" cy="4336531"/>
          </a:xfrm>
          <a:custGeom>
            <a:avLst/>
            <a:gdLst/>
            <a:ahLst/>
            <a:cxnLst/>
            <a:rect l="l" t="t" r="r" b="b"/>
            <a:pathLst>
              <a:path w="4857683" h="5003690">
                <a:moveTo>
                  <a:pt x="0" y="0"/>
                </a:moveTo>
                <a:lnTo>
                  <a:pt x="4857682" y="0"/>
                </a:lnTo>
                <a:lnTo>
                  <a:pt x="4857682" y="5003690"/>
                </a:lnTo>
                <a:lnTo>
                  <a:pt x="0" y="5003690"/>
                </a:lnTo>
                <a:lnTo>
                  <a:pt x="0" y="0"/>
                </a:lnTo>
                <a:close/>
              </a:path>
            </a:pathLst>
          </a:custGeom>
          <a:blipFill>
            <a:blip r:embed="rId3"/>
            <a:stretch>
              <a:fillRect l="-90538" t="-63243"/>
            </a:stretch>
          </a:blipFill>
        </p:spPr>
        <p:txBody>
          <a:bodyPr/>
          <a:lstStyle/>
          <a:p>
            <a:endParaRPr lang="en-US"/>
          </a:p>
        </p:txBody>
      </p:sp>
      <p:sp>
        <p:nvSpPr>
          <p:cNvPr id="4" name="TextBox 4"/>
          <p:cNvSpPr txBox="1"/>
          <p:nvPr/>
        </p:nvSpPr>
        <p:spPr>
          <a:xfrm>
            <a:off x="12731593" y="1181100"/>
            <a:ext cx="4004587" cy="679673"/>
          </a:xfrm>
          <a:prstGeom prst="rect">
            <a:avLst/>
          </a:prstGeom>
        </p:spPr>
        <p:txBody>
          <a:bodyPr lIns="0" tIns="0" rIns="0" bIns="0" rtlCol="0" anchor="t">
            <a:spAutoFit/>
          </a:bodyPr>
          <a:lstStyle/>
          <a:p>
            <a:pPr algn="ctr" defTabSz="786384">
              <a:lnSpc>
                <a:spcPts val="5298"/>
              </a:lnSpc>
              <a:spcBef>
                <a:spcPct val="0"/>
              </a:spcBef>
              <a:spcAft>
                <a:spcPts val="600"/>
              </a:spcAft>
            </a:pPr>
            <a:r>
              <a:rPr lang="en-US" sz="3200" spc="189" dirty="0">
                <a:solidFill>
                  <a:srgbClr val="605048"/>
                </a:solidFill>
                <a:latin typeface="Carelia"/>
              </a:rPr>
              <a:t>MAGA</a:t>
            </a:r>
            <a:endParaRPr lang="en-US" sz="3200" spc="220" dirty="0">
              <a:solidFill>
                <a:srgbClr val="605048"/>
              </a:solidFill>
              <a:latin typeface="Carelia"/>
            </a:endParaRPr>
          </a:p>
        </p:txBody>
      </p:sp>
      <p:sp>
        <p:nvSpPr>
          <p:cNvPr id="5" name="TextBox 5"/>
          <p:cNvSpPr txBox="1"/>
          <p:nvPr/>
        </p:nvSpPr>
        <p:spPr>
          <a:xfrm>
            <a:off x="12923141" y="2054050"/>
            <a:ext cx="3621490" cy="2802755"/>
          </a:xfrm>
          <a:prstGeom prst="rect">
            <a:avLst/>
          </a:prstGeom>
        </p:spPr>
        <p:txBody>
          <a:bodyPr lIns="0" tIns="0" rIns="0" bIns="0" rtlCol="0" anchor="t">
            <a:spAutoFit/>
          </a:bodyPr>
          <a:lstStyle/>
          <a:p>
            <a:pPr algn="ctr" defTabSz="786384">
              <a:lnSpc>
                <a:spcPts val="2408"/>
              </a:lnSpc>
              <a:spcAft>
                <a:spcPts val="600"/>
              </a:spcAft>
            </a:pPr>
            <a:r>
              <a:rPr lang="en-US" sz="3200" dirty="0">
                <a:solidFill>
                  <a:srgbClr val="605048"/>
                </a:solidFill>
                <a:latin typeface="Georgia Pro Semibold" panose="020F0502020204030204" pitchFamily="18" charset="0"/>
              </a:rPr>
              <a:t>Let’s be clear that when we hear “Make America Great Again” that is a reference to a time when all people in this country were not seen as equal</a:t>
            </a:r>
          </a:p>
        </p:txBody>
      </p:sp>
    </p:spTree>
    <p:extLst>
      <p:ext uri="{BB962C8B-B14F-4D97-AF65-F5344CB8AC3E}">
        <p14:creationId xmlns:p14="http://schemas.microsoft.com/office/powerpoint/2010/main" val="10812167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578</TotalTime>
  <Words>351</Words>
  <Application>Microsoft Office PowerPoint</Application>
  <PresentationFormat>Custom</PresentationFormat>
  <Paragraphs>33</Paragraphs>
  <Slides>14</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14</vt:i4>
      </vt:variant>
    </vt:vector>
  </HeadingPairs>
  <TitlesOfParts>
    <vt:vector size="20" baseType="lpstr">
      <vt:lpstr>Meiryo</vt:lpstr>
      <vt:lpstr>Georgia Pro Semibold</vt:lpstr>
      <vt:lpstr>Arial</vt:lpstr>
      <vt:lpstr>Calibri</vt:lpstr>
      <vt:lpstr>Carelia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 for Watching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Nehemiah</dc:title>
  <dc:creator>Bishop Andy Lewter</dc:creator>
  <cp:lastModifiedBy>Andy Lewter</cp:lastModifiedBy>
  <cp:revision>19</cp:revision>
  <dcterms:created xsi:type="dcterms:W3CDTF">2006-08-16T00:00:00Z</dcterms:created>
  <dcterms:modified xsi:type="dcterms:W3CDTF">2024-07-28T12:08:54Z</dcterms:modified>
  <dc:identifier>DAGBOld7fRc</dc:identifier>
</cp:coreProperties>
</file>