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70" r:id="rId3"/>
    <p:sldId id="256" r:id="rId4"/>
    <p:sldId id="283" r:id="rId5"/>
    <p:sldId id="281" r:id="rId6"/>
    <p:sldId id="269" r:id="rId7"/>
    <p:sldId id="288" r:id="rId8"/>
    <p:sldId id="289" r:id="rId9"/>
    <p:sldId id="290" r:id="rId10"/>
    <p:sldId id="280" r:id="rId11"/>
  </p:sldIdLst>
  <p:sldSz cx="18288000" cy="10287000"/>
  <p:notesSz cx="6858000" cy="9144000"/>
  <p:embeddedFontLst>
    <p:embeddedFont>
      <p:font typeface="Carelia" panose="020B0604020202020204" charset="0"/>
      <p:regular r:id="rId12"/>
    </p:embeddedFont>
    <p:embeddedFont>
      <p:font typeface="Georgia Pro Semibold" panose="02040702050405020303" pitchFamily="18" charset="0"/>
      <p:bold r:id="rId13"/>
      <p:boldItalic r:id="rId14"/>
    </p:embeddedFont>
    <p:embeddedFont>
      <p:font typeface="Meiryo" panose="020B0604030504040204" pitchFamily="34" charset="-128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6C9D21-63CA-4EBC-86E8-562CA7B0B9F9}" v="10" dt="2024-08-04T12:57:48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9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Lewter" userId="2bbb60bfb92efe81" providerId="LiveId" clId="{E76C9D21-63CA-4EBC-86E8-562CA7B0B9F9}"/>
    <pc:docChg chg="custSel delSld modSld sldOrd">
      <pc:chgData name="Andy Lewter" userId="2bbb60bfb92efe81" providerId="LiveId" clId="{E76C9D21-63CA-4EBC-86E8-562CA7B0B9F9}" dt="2024-08-04T12:57:56.932" v="2090" actId="14100"/>
      <pc:docMkLst>
        <pc:docMk/>
      </pc:docMkLst>
      <pc:sldChg chg="addSp delSp modSp mod modAnim">
        <pc:chgData name="Andy Lewter" userId="2bbb60bfb92efe81" providerId="LiveId" clId="{E76C9D21-63CA-4EBC-86E8-562CA7B0B9F9}" dt="2024-08-04T12:46:01.646" v="2072" actId="14100"/>
        <pc:sldMkLst>
          <pc:docMk/>
          <pc:sldMk cId="0" sldId="256"/>
        </pc:sldMkLst>
        <pc:spChg chg="mod">
          <ac:chgData name="Andy Lewter" userId="2bbb60bfb92efe81" providerId="LiveId" clId="{E76C9D21-63CA-4EBC-86E8-562CA7B0B9F9}" dt="2024-08-04T12:46:01.646" v="2072" actId="14100"/>
          <ac:spMkLst>
            <pc:docMk/>
            <pc:sldMk cId="0" sldId="256"/>
            <ac:spMk id="2" creationId="{CF1FE4E4-7A55-FDAE-ABD3-D9FA73D4135C}"/>
          </ac:spMkLst>
        </pc:spChg>
        <pc:spChg chg="mod">
          <ac:chgData name="Andy Lewter" userId="2bbb60bfb92efe81" providerId="LiveId" clId="{E76C9D21-63CA-4EBC-86E8-562CA7B0B9F9}" dt="2024-08-04T12:18:54.051" v="28" actId="20577"/>
          <ac:spMkLst>
            <pc:docMk/>
            <pc:sldMk cId="0" sldId="256"/>
            <ac:spMk id="4" creationId="{00000000-0000-0000-0000-000000000000}"/>
          </ac:spMkLst>
        </pc:spChg>
        <pc:picChg chg="add mod">
          <ac:chgData name="Andy Lewter" userId="2bbb60bfb92efe81" providerId="LiveId" clId="{E76C9D21-63CA-4EBC-86E8-562CA7B0B9F9}" dt="2024-08-04T12:44:56.318" v="2070" actId="1076"/>
          <ac:picMkLst>
            <pc:docMk/>
            <pc:sldMk cId="0" sldId="256"/>
            <ac:picMk id="5" creationId="{4E5E25BC-0ADB-24F2-0E7E-DCF4A77F51EA}"/>
          </ac:picMkLst>
        </pc:picChg>
        <pc:picChg chg="del mod">
          <ac:chgData name="Andy Lewter" userId="2bbb60bfb92efe81" providerId="LiveId" clId="{E76C9D21-63CA-4EBC-86E8-562CA7B0B9F9}" dt="2024-08-04T12:43:44.395" v="2064" actId="478"/>
          <ac:picMkLst>
            <pc:docMk/>
            <pc:sldMk cId="0" sldId="256"/>
            <ac:picMk id="7" creationId="{5ABE27D6-067B-77B8-365F-61127F2B237C}"/>
          </ac:picMkLst>
        </pc:picChg>
      </pc:sldChg>
      <pc:sldChg chg="modSp mod">
        <pc:chgData name="Andy Lewter" userId="2bbb60bfb92efe81" providerId="LiveId" clId="{E76C9D21-63CA-4EBC-86E8-562CA7B0B9F9}" dt="2024-08-04T12:53:57.227" v="2081" actId="14100"/>
        <pc:sldMkLst>
          <pc:docMk/>
          <pc:sldMk cId="1183989253" sldId="269"/>
        </pc:sldMkLst>
        <pc:spChg chg="mod">
          <ac:chgData name="Andy Lewter" userId="2bbb60bfb92efe81" providerId="LiveId" clId="{E76C9D21-63CA-4EBC-86E8-562CA7B0B9F9}" dt="2024-08-04T12:25:28.793" v="942" actId="20577"/>
          <ac:spMkLst>
            <pc:docMk/>
            <pc:sldMk cId="1183989253" sldId="269"/>
            <ac:spMk id="4" creationId="{00000000-0000-0000-0000-000000000000}"/>
          </ac:spMkLst>
        </pc:spChg>
        <pc:spChg chg="mod">
          <ac:chgData name="Andy Lewter" userId="2bbb60bfb92efe81" providerId="LiveId" clId="{E76C9D21-63CA-4EBC-86E8-562CA7B0B9F9}" dt="2024-08-04T12:31:07.077" v="1247" actId="20577"/>
          <ac:spMkLst>
            <pc:docMk/>
            <pc:sldMk cId="1183989253" sldId="269"/>
            <ac:spMk id="5" creationId="{00000000-0000-0000-0000-000000000000}"/>
          </ac:spMkLst>
        </pc:spChg>
        <pc:picChg chg="mod">
          <ac:chgData name="Andy Lewter" userId="2bbb60bfb92efe81" providerId="LiveId" clId="{E76C9D21-63CA-4EBC-86E8-562CA7B0B9F9}" dt="2024-08-04T12:53:57.227" v="2081" actId="14100"/>
          <ac:picMkLst>
            <pc:docMk/>
            <pc:sldMk cId="1183989253" sldId="269"/>
            <ac:picMk id="7" creationId="{5ABE27D6-067B-77B8-365F-61127F2B237C}"/>
          </ac:picMkLst>
        </pc:picChg>
      </pc:sldChg>
      <pc:sldChg chg="modSp mod ord">
        <pc:chgData name="Andy Lewter" userId="2bbb60bfb92efe81" providerId="LiveId" clId="{E76C9D21-63CA-4EBC-86E8-562CA7B0B9F9}" dt="2024-08-04T12:36:25.476" v="2062" actId="14100"/>
        <pc:sldMkLst>
          <pc:docMk/>
          <pc:sldMk cId="1532186981" sldId="270"/>
        </pc:sldMkLst>
        <pc:spChg chg="mod">
          <ac:chgData name="Andy Lewter" userId="2bbb60bfb92efe81" providerId="LiveId" clId="{E76C9D21-63CA-4EBC-86E8-562CA7B0B9F9}" dt="2024-08-04T12:21:24.530" v="434" actId="20577"/>
          <ac:spMkLst>
            <pc:docMk/>
            <pc:sldMk cId="1532186981" sldId="270"/>
            <ac:spMk id="5" creationId="{00000000-0000-0000-0000-000000000000}"/>
          </ac:spMkLst>
        </pc:spChg>
        <pc:picChg chg="mod">
          <ac:chgData name="Andy Lewter" userId="2bbb60bfb92efe81" providerId="LiveId" clId="{E76C9D21-63CA-4EBC-86E8-562CA7B0B9F9}" dt="2024-08-04T12:36:25.476" v="2062" actId="14100"/>
          <ac:picMkLst>
            <pc:docMk/>
            <pc:sldMk cId="1532186981" sldId="270"/>
            <ac:picMk id="7" creationId="{5ABE27D6-067B-77B8-365F-61127F2B237C}"/>
          </ac:picMkLst>
        </pc:picChg>
      </pc:sldChg>
      <pc:sldChg chg="modSp mod">
        <pc:chgData name="Andy Lewter" userId="2bbb60bfb92efe81" providerId="LiveId" clId="{E76C9D21-63CA-4EBC-86E8-562CA7B0B9F9}" dt="2024-08-04T12:52:23.749" v="2078" actId="14100"/>
        <pc:sldMkLst>
          <pc:docMk/>
          <pc:sldMk cId="175731340" sldId="281"/>
        </pc:sldMkLst>
        <pc:spChg chg="mod">
          <ac:chgData name="Andy Lewter" userId="2bbb60bfb92efe81" providerId="LiveId" clId="{E76C9D21-63CA-4EBC-86E8-562CA7B0B9F9}" dt="2024-08-04T12:23:34.856" v="689" actId="255"/>
          <ac:spMkLst>
            <pc:docMk/>
            <pc:sldMk cId="175731340" sldId="281"/>
            <ac:spMk id="4" creationId="{00000000-0000-0000-0000-000000000000}"/>
          </ac:spMkLst>
        </pc:spChg>
        <pc:spChg chg="mod">
          <ac:chgData name="Andy Lewter" userId="2bbb60bfb92efe81" providerId="LiveId" clId="{E76C9D21-63CA-4EBC-86E8-562CA7B0B9F9}" dt="2024-08-04T12:24:41.325" v="913" actId="20577"/>
          <ac:spMkLst>
            <pc:docMk/>
            <pc:sldMk cId="175731340" sldId="281"/>
            <ac:spMk id="5" creationId="{00000000-0000-0000-0000-000000000000}"/>
          </ac:spMkLst>
        </pc:spChg>
        <pc:picChg chg="mod">
          <ac:chgData name="Andy Lewter" userId="2bbb60bfb92efe81" providerId="LiveId" clId="{E76C9D21-63CA-4EBC-86E8-562CA7B0B9F9}" dt="2024-08-04T12:52:23.749" v="2078" actId="14100"/>
          <ac:picMkLst>
            <pc:docMk/>
            <pc:sldMk cId="175731340" sldId="281"/>
            <ac:picMk id="7" creationId="{5ABE27D6-067B-77B8-365F-61127F2B237C}"/>
          </ac:picMkLst>
        </pc:picChg>
      </pc:sldChg>
      <pc:sldChg chg="modSp mod">
        <pc:chgData name="Andy Lewter" userId="2bbb60bfb92efe81" providerId="LiveId" clId="{E76C9D21-63CA-4EBC-86E8-562CA7B0B9F9}" dt="2024-08-04T12:48:29.118" v="2075" actId="14100"/>
        <pc:sldMkLst>
          <pc:docMk/>
          <pc:sldMk cId="693885786" sldId="283"/>
        </pc:sldMkLst>
        <pc:spChg chg="mod">
          <ac:chgData name="Andy Lewter" userId="2bbb60bfb92efe81" providerId="LiveId" clId="{E76C9D21-63CA-4EBC-86E8-562CA7B0B9F9}" dt="2024-08-04T12:21:52.813" v="459" actId="20577"/>
          <ac:spMkLst>
            <pc:docMk/>
            <pc:sldMk cId="693885786" sldId="283"/>
            <ac:spMk id="4" creationId="{00000000-0000-0000-0000-000000000000}"/>
          </ac:spMkLst>
        </pc:spChg>
        <pc:spChg chg="mod">
          <ac:chgData name="Andy Lewter" userId="2bbb60bfb92efe81" providerId="LiveId" clId="{E76C9D21-63CA-4EBC-86E8-562CA7B0B9F9}" dt="2024-08-04T12:23:03.861" v="660" actId="20577"/>
          <ac:spMkLst>
            <pc:docMk/>
            <pc:sldMk cId="693885786" sldId="283"/>
            <ac:spMk id="5" creationId="{00000000-0000-0000-0000-000000000000}"/>
          </ac:spMkLst>
        </pc:spChg>
        <pc:picChg chg="mod">
          <ac:chgData name="Andy Lewter" userId="2bbb60bfb92efe81" providerId="LiveId" clId="{E76C9D21-63CA-4EBC-86E8-562CA7B0B9F9}" dt="2024-08-04T12:48:29.118" v="2075" actId="14100"/>
          <ac:picMkLst>
            <pc:docMk/>
            <pc:sldMk cId="693885786" sldId="283"/>
            <ac:picMk id="7" creationId="{5ABE27D6-067B-77B8-365F-61127F2B237C}"/>
          </ac:picMkLst>
        </pc:picChg>
      </pc:sldChg>
      <pc:sldChg chg="modSp mod">
        <pc:chgData name="Andy Lewter" userId="2bbb60bfb92efe81" providerId="LiveId" clId="{E76C9D21-63CA-4EBC-86E8-562CA7B0B9F9}" dt="2024-08-04T12:55:06.591" v="2084" actId="14100"/>
        <pc:sldMkLst>
          <pc:docMk/>
          <pc:sldMk cId="3304941500" sldId="288"/>
        </pc:sldMkLst>
        <pc:spChg chg="mod">
          <ac:chgData name="Andy Lewter" userId="2bbb60bfb92efe81" providerId="LiveId" clId="{E76C9D21-63CA-4EBC-86E8-562CA7B0B9F9}" dt="2024-08-04T12:31:31.615" v="1279" actId="20577"/>
          <ac:spMkLst>
            <pc:docMk/>
            <pc:sldMk cId="3304941500" sldId="288"/>
            <ac:spMk id="4" creationId="{00000000-0000-0000-0000-000000000000}"/>
          </ac:spMkLst>
        </pc:spChg>
        <pc:spChg chg="mod">
          <ac:chgData name="Andy Lewter" userId="2bbb60bfb92efe81" providerId="LiveId" clId="{E76C9D21-63CA-4EBC-86E8-562CA7B0B9F9}" dt="2024-08-04T12:32:22.387" v="1515" actId="20577"/>
          <ac:spMkLst>
            <pc:docMk/>
            <pc:sldMk cId="3304941500" sldId="288"/>
            <ac:spMk id="5" creationId="{00000000-0000-0000-0000-000000000000}"/>
          </ac:spMkLst>
        </pc:spChg>
        <pc:picChg chg="mod">
          <ac:chgData name="Andy Lewter" userId="2bbb60bfb92efe81" providerId="LiveId" clId="{E76C9D21-63CA-4EBC-86E8-562CA7B0B9F9}" dt="2024-08-04T12:55:06.591" v="2084" actId="14100"/>
          <ac:picMkLst>
            <pc:docMk/>
            <pc:sldMk cId="3304941500" sldId="288"/>
            <ac:picMk id="7" creationId="{5ABE27D6-067B-77B8-365F-61127F2B237C}"/>
          </ac:picMkLst>
        </pc:picChg>
      </pc:sldChg>
      <pc:sldChg chg="modSp mod">
        <pc:chgData name="Andy Lewter" userId="2bbb60bfb92efe81" providerId="LiveId" clId="{E76C9D21-63CA-4EBC-86E8-562CA7B0B9F9}" dt="2024-08-04T12:56:27.571" v="2087" actId="14100"/>
        <pc:sldMkLst>
          <pc:docMk/>
          <pc:sldMk cId="4200841483" sldId="289"/>
        </pc:sldMkLst>
        <pc:spChg chg="mod">
          <ac:chgData name="Andy Lewter" userId="2bbb60bfb92efe81" providerId="LiveId" clId="{E76C9D21-63CA-4EBC-86E8-562CA7B0B9F9}" dt="2024-08-04T12:33:40.992" v="1797" actId="20577"/>
          <ac:spMkLst>
            <pc:docMk/>
            <pc:sldMk cId="4200841483" sldId="289"/>
            <ac:spMk id="2" creationId="{CF1FE4E4-7A55-FDAE-ABD3-D9FA73D4135C}"/>
          </ac:spMkLst>
        </pc:spChg>
        <pc:spChg chg="mod">
          <ac:chgData name="Andy Lewter" userId="2bbb60bfb92efe81" providerId="LiveId" clId="{E76C9D21-63CA-4EBC-86E8-562CA7B0B9F9}" dt="2024-08-04T12:33:52.155" v="1806" actId="5793"/>
          <ac:spMkLst>
            <pc:docMk/>
            <pc:sldMk cId="4200841483" sldId="289"/>
            <ac:spMk id="4" creationId="{00000000-0000-0000-0000-000000000000}"/>
          </ac:spMkLst>
        </pc:spChg>
        <pc:picChg chg="mod">
          <ac:chgData name="Andy Lewter" userId="2bbb60bfb92efe81" providerId="LiveId" clId="{E76C9D21-63CA-4EBC-86E8-562CA7B0B9F9}" dt="2024-08-04T12:56:27.571" v="2087" actId="14100"/>
          <ac:picMkLst>
            <pc:docMk/>
            <pc:sldMk cId="4200841483" sldId="289"/>
            <ac:picMk id="7" creationId="{5ABE27D6-067B-77B8-365F-61127F2B237C}"/>
          </ac:picMkLst>
        </pc:picChg>
      </pc:sldChg>
      <pc:sldChg chg="modSp mod">
        <pc:chgData name="Andy Lewter" userId="2bbb60bfb92efe81" providerId="LiveId" clId="{E76C9D21-63CA-4EBC-86E8-562CA7B0B9F9}" dt="2024-08-04T12:57:56.932" v="2090" actId="14100"/>
        <pc:sldMkLst>
          <pc:docMk/>
          <pc:sldMk cId="108121670" sldId="290"/>
        </pc:sldMkLst>
        <pc:spChg chg="mod">
          <ac:chgData name="Andy Lewter" userId="2bbb60bfb92efe81" providerId="LiveId" clId="{E76C9D21-63CA-4EBC-86E8-562CA7B0B9F9}" dt="2024-08-04T12:34:07.043" v="1822" actId="20577"/>
          <ac:spMkLst>
            <pc:docMk/>
            <pc:sldMk cId="108121670" sldId="290"/>
            <ac:spMk id="4" creationId="{00000000-0000-0000-0000-000000000000}"/>
          </ac:spMkLst>
        </pc:spChg>
        <pc:spChg chg="mod">
          <ac:chgData name="Andy Lewter" userId="2bbb60bfb92efe81" providerId="LiveId" clId="{E76C9D21-63CA-4EBC-86E8-562CA7B0B9F9}" dt="2024-08-04T12:35:26.078" v="2058" actId="20577"/>
          <ac:spMkLst>
            <pc:docMk/>
            <pc:sldMk cId="108121670" sldId="290"/>
            <ac:spMk id="5" creationId="{00000000-0000-0000-0000-000000000000}"/>
          </ac:spMkLst>
        </pc:spChg>
        <pc:picChg chg="mod">
          <ac:chgData name="Andy Lewter" userId="2bbb60bfb92efe81" providerId="LiveId" clId="{E76C9D21-63CA-4EBC-86E8-562CA7B0B9F9}" dt="2024-08-04T12:57:56.932" v="2090" actId="14100"/>
          <ac:picMkLst>
            <pc:docMk/>
            <pc:sldMk cId="108121670" sldId="290"/>
            <ac:picMk id="7" creationId="{5ABE27D6-067B-77B8-365F-61127F2B237C}"/>
          </ac:picMkLst>
        </pc:picChg>
      </pc:sldChg>
      <pc:sldChg chg="del">
        <pc:chgData name="Andy Lewter" userId="2bbb60bfb92efe81" providerId="LiveId" clId="{E76C9D21-63CA-4EBC-86E8-562CA7B0B9F9}" dt="2024-08-04T12:35:39.530" v="2059" actId="2696"/>
        <pc:sldMkLst>
          <pc:docMk/>
          <pc:sldMk cId="2487076783" sldId="291"/>
        </pc:sldMkLst>
      </pc:sldChg>
      <pc:sldChg chg="del">
        <pc:chgData name="Andy Lewter" userId="2bbb60bfb92efe81" providerId="LiveId" clId="{E76C9D21-63CA-4EBC-86E8-562CA7B0B9F9}" dt="2024-08-04T12:35:39.530" v="2059" actId="2696"/>
        <pc:sldMkLst>
          <pc:docMk/>
          <pc:sldMk cId="2851917671" sldId="293"/>
        </pc:sldMkLst>
      </pc:sldChg>
      <pc:sldChg chg="del">
        <pc:chgData name="Andy Lewter" userId="2bbb60bfb92efe81" providerId="LiveId" clId="{E76C9D21-63CA-4EBC-86E8-562CA7B0B9F9}" dt="2024-08-04T12:35:39.530" v="2059" actId="2696"/>
        <pc:sldMkLst>
          <pc:docMk/>
          <pc:sldMk cId="4269546625" sldId="294"/>
        </pc:sldMkLst>
      </pc:sldChg>
      <pc:sldChg chg="del">
        <pc:chgData name="Andy Lewter" userId="2bbb60bfb92efe81" providerId="LiveId" clId="{E76C9D21-63CA-4EBC-86E8-562CA7B0B9F9}" dt="2024-08-04T12:35:39.530" v="2059" actId="2696"/>
        <pc:sldMkLst>
          <pc:docMk/>
          <pc:sldMk cId="1521173379" sldId="29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98C32-A0B1-AD2D-7F03-7AF270AA7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8287980" cy="1028699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28B1737-3877-CEF6-B748-9860EFD1B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7872107"/>
            <a:ext cx="13716000" cy="16475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 Sermon By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Bishop Andy C. Lewter, D. Min</a:t>
            </a:r>
          </a:p>
        </p:txBody>
      </p:sp>
    </p:spTree>
    <p:extLst>
      <p:ext uri="{BB962C8B-B14F-4D97-AF65-F5344CB8AC3E}">
        <p14:creationId xmlns:p14="http://schemas.microsoft.com/office/powerpoint/2010/main" val="3421100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candle lit open book&#10;&#10;Description automatically generated">
            <a:extLst>
              <a:ext uri="{FF2B5EF4-FFF2-40B4-BE49-F238E27FC236}">
                <a16:creationId xmlns:a16="http://schemas.microsoft.com/office/drawing/2014/main" id="{E7F98C32-A0B1-AD2D-7F03-7AF270AA7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" r="1" b="20633"/>
          <a:stretch/>
        </p:blipFill>
        <p:spPr>
          <a:xfrm>
            <a:off x="2286" y="10"/>
            <a:ext cx="18283428" cy="10286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5505" y="1313637"/>
            <a:ext cx="7829828" cy="766430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2979" y="1010386"/>
            <a:ext cx="8348869" cy="812310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6601" y="1562431"/>
            <a:ext cx="7430047" cy="720228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7FF20-2439-12FE-0881-732545D8D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5306" y="2528515"/>
            <a:ext cx="6272166" cy="3544010"/>
          </a:xfrm>
        </p:spPr>
        <p:txBody>
          <a:bodyPr anchor="b">
            <a:normAutofit/>
          </a:bodyPr>
          <a:lstStyle/>
          <a:p>
            <a:r>
              <a:rPr lang="en-US" sz="8100" b="1">
                <a:solidFill>
                  <a:schemeClr val="tx1">
                    <a:lumMod val="75000"/>
                    <a:lumOff val="25000"/>
                  </a:schemeClr>
                </a:solidFill>
              </a:rPr>
              <a:t>Thank You for Watching</a:t>
            </a:r>
          </a:p>
        </p:txBody>
      </p:sp>
    </p:spTree>
    <p:extLst>
      <p:ext uri="{BB962C8B-B14F-4D97-AF65-F5344CB8AC3E}">
        <p14:creationId xmlns:p14="http://schemas.microsoft.com/office/powerpoint/2010/main" val="6175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15800" cy="1028635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593" y="1181100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84" spc="189" dirty="0">
                <a:solidFill>
                  <a:srgbClr val="605048"/>
                </a:solidFill>
                <a:latin typeface="Carelia"/>
              </a:rPr>
              <a:t>Last Week</a:t>
            </a:r>
            <a:endParaRPr lang="en-US" sz="44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23141" y="1892466"/>
            <a:ext cx="3621490" cy="35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2408"/>
              </a:lnSpc>
              <a:spcAft>
                <a:spcPts val="600"/>
              </a:spcAft>
              <a:defRPr/>
            </a:pPr>
            <a:r>
              <a:rPr lang="en-US" sz="3600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Last week we discussed </a:t>
            </a:r>
            <a:r>
              <a:rPr lang="en-US" sz="36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how King </a:t>
            </a:r>
            <a:r>
              <a:rPr lang="en-US" sz="3600" dirty="0" err="1">
                <a:solidFill>
                  <a:srgbClr val="605048"/>
                </a:solidFill>
                <a:latin typeface="Georgia Pro Semibold" panose="020F0502020204030204" pitchFamily="18" charset="0"/>
              </a:rPr>
              <a:t>Nebuchanezzar</a:t>
            </a:r>
            <a:r>
              <a:rPr lang="en-US" sz="36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 was brought low until he recognized the sovereignty of God</a:t>
            </a:r>
            <a:endParaRPr lang="en-US" sz="3600" kern="1200" dirty="0">
              <a:solidFill>
                <a:srgbClr val="605048"/>
              </a:solidFill>
              <a:latin typeface="Georgia Pro Semibold" panose="020F0502020204030204" pitchFamily="18" charset="0"/>
              <a:ea typeface="+mn-ea"/>
              <a:cs typeface="+mn-cs"/>
            </a:endParaRPr>
          </a:p>
          <a:p>
            <a:pPr algn="ctr" defTabSz="786384">
              <a:lnSpc>
                <a:spcPts val="2408"/>
              </a:lnSpc>
              <a:spcAft>
                <a:spcPts val="600"/>
              </a:spcAft>
              <a:defRPr/>
            </a:pPr>
            <a:r>
              <a:rPr lang="en-US" sz="2752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 </a:t>
            </a:r>
          </a:p>
          <a:p>
            <a:pPr algn="ctr" defTabSz="786384">
              <a:lnSpc>
                <a:spcPts val="2408"/>
              </a:lnSpc>
              <a:spcAft>
                <a:spcPts val="600"/>
              </a:spcAft>
            </a:pPr>
            <a:r>
              <a:rPr lang="en-US" sz="2752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 </a:t>
            </a:r>
            <a:endParaRPr lang="en-US" sz="3200" dirty="0">
              <a:solidFill>
                <a:srgbClr val="605048"/>
              </a:solidFill>
              <a:latin typeface="Georgia Pro Semibold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8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593" y="1181100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189" dirty="0">
                <a:solidFill>
                  <a:srgbClr val="605048"/>
                </a:solidFill>
                <a:latin typeface="Carelia"/>
              </a:rPr>
              <a:t>Happy Birthday</a:t>
            </a:r>
            <a:endParaRPr lang="en-US" sz="36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FE4E4-7A55-FDAE-ABD3-D9FA73D4135C}"/>
              </a:ext>
            </a:extLst>
          </p:cNvPr>
          <p:cNvSpPr txBox="1"/>
          <p:nvPr/>
        </p:nvSpPr>
        <p:spPr>
          <a:xfrm>
            <a:off x="12915326" y="1790700"/>
            <a:ext cx="38208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Yesterday I attended the 80</a:t>
            </a:r>
            <a:r>
              <a:rPr lang="en-US" sz="2800" baseline="30000" dirty="0"/>
              <a:t>th</a:t>
            </a:r>
            <a:r>
              <a:rPr lang="en-US" sz="2800" dirty="0"/>
              <a:t> birthday celebration of my Aunt, Pastor MaryAnne McElroy of the Friendship Baptist Church in Riverhead</a:t>
            </a:r>
          </a:p>
        </p:txBody>
      </p:sp>
      <p:pic>
        <p:nvPicPr>
          <p:cNvPr id="5" name="Maryanne">
            <a:hlinkClick r:id="" action="ppaction://media"/>
            <a:extLst>
              <a:ext uri="{FF2B5EF4-FFF2-40B4-BE49-F238E27FC236}">
                <a16:creationId xmlns:a16="http://schemas.microsoft.com/office/drawing/2014/main" id="{4E5E25BC-0ADB-24F2-0E7E-DCF4A77F5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9400" y="886"/>
            <a:ext cx="8230128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170" y="0"/>
            <a:ext cx="18393021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593" y="1181100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spc="189" dirty="0">
                <a:solidFill>
                  <a:srgbClr val="605048"/>
                </a:solidFill>
                <a:latin typeface="Carelia"/>
              </a:rPr>
              <a:t>This Week</a:t>
            </a:r>
            <a:endParaRPr lang="en-US" sz="32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23141" y="2095500"/>
            <a:ext cx="3621490" cy="218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2408"/>
              </a:lnSpc>
              <a:spcAft>
                <a:spcPts val="600"/>
              </a:spcAft>
            </a:pPr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We turn our attention to another party given by </a:t>
            </a:r>
            <a:r>
              <a:rPr lang="en-US" sz="3200" dirty="0" err="1">
                <a:solidFill>
                  <a:srgbClr val="605048"/>
                </a:solidFill>
                <a:latin typeface="Georgia Pro Semibold" panose="020F0502020204030204" pitchFamily="18" charset="0"/>
              </a:rPr>
              <a:t>Belchezzar</a:t>
            </a:r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, the son of King </a:t>
            </a:r>
            <a:r>
              <a:rPr lang="en-US" sz="3200" dirty="0" err="1">
                <a:solidFill>
                  <a:srgbClr val="605048"/>
                </a:solidFill>
                <a:latin typeface="Georgia Pro Semibold" panose="020F0502020204030204" pitchFamily="18" charset="0"/>
              </a:rPr>
              <a:t>Nebuchanezzar</a:t>
            </a:r>
            <a:endParaRPr lang="en-US" sz="3200" dirty="0">
              <a:solidFill>
                <a:srgbClr val="605048"/>
              </a:solidFill>
              <a:latin typeface="Georgia Pro Semibold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8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99741" y="580465"/>
            <a:ext cx="4857683" cy="5003690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018243" y="659059"/>
            <a:ext cx="462067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3600" spc="220" dirty="0">
                <a:solidFill>
                  <a:srgbClr val="605048"/>
                </a:solidFill>
                <a:latin typeface="Carelia"/>
              </a:rPr>
              <a:t>The King is Dead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239261" y="1653917"/>
            <a:ext cx="4178642" cy="2547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600" dirty="0" err="1">
                <a:solidFill>
                  <a:srgbClr val="605048"/>
                </a:solidFill>
                <a:latin typeface="Georgia Pro Semibold" panose="020F0502020204030204" pitchFamily="18" charset="0"/>
              </a:rPr>
              <a:t>Nebuchanezzar</a:t>
            </a:r>
            <a:r>
              <a:rPr lang="en-US" sz="36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 has died and is replaced by </a:t>
            </a:r>
            <a:r>
              <a:rPr lang="en-US" sz="3600" dirty="0" err="1">
                <a:solidFill>
                  <a:srgbClr val="605048"/>
                </a:solidFill>
                <a:latin typeface="Georgia Pro Semibold" panose="020F0502020204030204" pitchFamily="18" charset="0"/>
              </a:rPr>
              <a:t>Belchezzar</a:t>
            </a:r>
            <a:r>
              <a:rPr lang="en-US" sz="36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, perhaps this party was his coronation celebration</a:t>
            </a:r>
          </a:p>
        </p:txBody>
      </p:sp>
    </p:spTree>
    <p:extLst>
      <p:ext uri="{BB962C8B-B14F-4D97-AF65-F5344CB8AC3E}">
        <p14:creationId xmlns:p14="http://schemas.microsoft.com/office/powerpoint/2010/main" val="175731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85"/>
            <a:ext cx="18293787" cy="10286359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834296" y="1188870"/>
            <a:ext cx="4004587" cy="689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96" spc="189" dirty="0">
                <a:solidFill>
                  <a:srgbClr val="605048"/>
                </a:solidFill>
                <a:latin typeface="Carelia"/>
              </a:rPr>
              <a:t>How But Not What</a:t>
            </a:r>
            <a:endParaRPr lang="en-US" sz="36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23142" y="2435860"/>
            <a:ext cx="3621490" cy="2248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2408"/>
              </a:lnSpc>
              <a:spcAft>
                <a:spcPts val="600"/>
              </a:spcAft>
              <a:defRPr/>
            </a:pPr>
            <a:r>
              <a:rPr lang="en-US" sz="2408" dirty="0">
                <a:solidFill>
                  <a:srgbClr val="605048"/>
                </a:solidFill>
                <a:latin typeface="Georgia Pro Semibold" panose="020F0502020204030204" pitchFamily="18" charset="0"/>
              </a:rPr>
              <a:t>The issue here is not that there was a party but what </a:t>
            </a:r>
            <a:r>
              <a:rPr lang="en-US" sz="2408" dirty="0" err="1">
                <a:solidFill>
                  <a:srgbClr val="605048"/>
                </a:solidFill>
                <a:latin typeface="Georgia Pro Semibold" panose="020F0502020204030204" pitchFamily="18" charset="0"/>
              </a:rPr>
              <a:t>Belchezzar</a:t>
            </a:r>
            <a:r>
              <a:rPr lang="en-US" sz="2408" dirty="0">
                <a:solidFill>
                  <a:srgbClr val="605048"/>
                </a:solidFill>
                <a:latin typeface="Georgia Pro Semibold" panose="020F0502020204030204" pitchFamily="18" charset="0"/>
              </a:rPr>
              <a:t> used in the party, the holy vessels stolen from the temple in Jerusalem</a:t>
            </a:r>
            <a:endParaRPr lang="en-US" sz="2408" kern="1200" dirty="0">
              <a:solidFill>
                <a:srgbClr val="605048"/>
              </a:solidFill>
              <a:latin typeface="Georgia Pro Semibold" panose="020F0502020204030204" pitchFamily="18" charset="0"/>
              <a:ea typeface="+mn-ea"/>
              <a:cs typeface="+mn-cs"/>
            </a:endParaRPr>
          </a:p>
          <a:p>
            <a:pPr algn="ctr" defTabSz="786384">
              <a:lnSpc>
                <a:spcPts val="2408"/>
              </a:lnSpc>
              <a:spcAft>
                <a:spcPts val="600"/>
              </a:spcAft>
            </a:pPr>
            <a:r>
              <a:rPr lang="en-US" sz="2752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 </a:t>
            </a:r>
            <a:endParaRPr lang="en-US" sz="3200" dirty="0">
              <a:solidFill>
                <a:srgbClr val="605048"/>
              </a:solidFill>
              <a:latin typeface="Georgia Pro Semibold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989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8286851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593" y="1181100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84" spc="189" dirty="0">
                <a:solidFill>
                  <a:srgbClr val="605048"/>
                </a:solidFill>
                <a:latin typeface="Carelia"/>
              </a:rPr>
              <a:t>Disrespect</a:t>
            </a:r>
            <a:endParaRPr lang="en-US" sz="44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23141" y="2200640"/>
            <a:ext cx="3621490" cy="2864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2408"/>
              </a:lnSpc>
              <a:spcAft>
                <a:spcPts val="600"/>
              </a:spcAft>
              <a:defRPr/>
            </a:pPr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By doing so he was disrespecting the God of Daniel who he had to turn to in order to get an interpretation to the vision</a:t>
            </a:r>
            <a:endParaRPr lang="en-US" sz="3200" kern="1200" dirty="0">
              <a:solidFill>
                <a:srgbClr val="605048"/>
              </a:solidFill>
              <a:latin typeface="Georgia Pro Semibold" panose="020F0502020204030204" pitchFamily="18" charset="0"/>
              <a:ea typeface="+mn-ea"/>
              <a:cs typeface="+mn-cs"/>
            </a:endParaRPr>
          </a:p>
          <a:p>
            <a:pPr algn="ctr" defTabSz="786384">
              <a:lnSpc>
                <a:spcPts val="2408"/>
              </a:lnSpc>
              <a:spcAft>
                <a:spcPts val="600"/>
              </a:spcAft>
            </a:pPr>
            <a:r>
              <a:rPr lang="en-US" sz="2752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 </a:t>
            </a:r>
            <a:endParaRPr lang="en-US" sz="3200" dirty="0">
              <a:solidFill>
                <a:srgbClr val="605048"/>
              </a:solidFill>
              <a:latin typeface="Georgia Pro Semibold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4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8286850" cy="1028635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593" y="1181100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84" spc="189" dirty="0" err="1">
                <a:solidFill>
                  <a:srgbClr val="605048"/>
                </a:solidFill>
                <a:latin typeface="Carelia"/>
              </a:rPr>
              <a:t>Mene</a:t>
            </a:r>
            <a:r>
              <a:rPr lang="en-US" sz="3784" spc="189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84" spc="189" dirty="0" err="1">
                <a:solidFill>
                  <a:srgbClr val="605048"/>
                </a:solidFill>
                <a:latin typeface="Carelia"/>
              </a:rPr>
              <a:t>Mene</a:t>
            </a:r>
            <a:r>
              <a:rPr lang="en-US" sz="3784" spc="189" dirty="0">
                <a:solidFill>
                  <a:srgbClr val="605048"/>
                </a:solidFill>
                <a:latin typeface="Carelia"/>
              </a:rPr>
              <a:t>…</a:t>
            </a:r>
            <a:endParaRPr lang="en-US" sz="44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FE4E4-7A55-FDAE-ABD3-D9FA73D4135C}"/>
              </a:ext>
            </a:extLst>
          </p:cNvPr>
          <p:cNvSpPr txBox="1"/>
          <p:nvPr/>
        </p:nvSpPr>
        <p:spPr>
          <a:xfrm>
            <a:off x="12725805" y="1860773"/>
            <a:ext cx="40045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 handwriting on the wall suggested that God was going to divide his kingdom between both the Medes and the Persians</a:t>
            </a:r>
          </a:p>
        </p:txBody>
      </p:sp>
    </p:spTree>
    <p:extLst>
      <p:ext uri="{BB962C8B-B14F-4D97-AF65-F5344CB8AC3E}">
        <p14:creationId xmlns:p14="http://schemas.microsoft.com/office/powerpoint/2010/main" val="4200841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685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593" y="1181100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spc="189" dirty="0">
                <a:solidFill>
                  <a:srgbClr val="605048"/>
                </a:solidFill>
                <a:latin typeface="Carelia"/>
              </a:rPr>
              <a:t>The Same God</a:t>
            </a:r>
            <a:endParaRPr lang="en-US" sz="32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23141" y="2054050"/>
            <a:ext cx="3621490" cy="18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2408"/>
              </a:lnSpc>
              <a:spcAft>
                <a:spcPts val="600"/>
              </a:spcAft>
            </a:pPr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The same God that raised you up in 605 BC is the same God that will bring you down in 539 BC</a:t>
            </a:r>
          </a:p>
        </p:txBody>
      </p:sp>
    </p:spTree>
    <p:extLst>
      <p:ext uri="{BB962C8B-B14F-4D97-AF65-F5344CB8AC3E}">
        <p14:creationId xmlns:p14="http://schemas.microsoft.com/office/powerpoint/2010/main" val="108121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207</Words>
  <Application>Microsoft Office PowerPoint</Application>
  <PresentationFormat>Custom</PresentationFormat>
  <Paragraphs>22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Carelia</vt:lpstr>
      <vt:lpstr>Meiryo</vt:lpstr>
      <vt:lpstr>Georgia Pro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Watching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Nehemiah</dc:title>
  <dc:creator>Bishop Andy Lewter</dc:creator>
  <cp:lastModifiedBy>Andy Lewter</cp:lastModifiedBy>
  <cp:revision>20</cp:revision>
  <dcterms:created xsi:type="dcterms:W3CDTF">2006-08-16T00:00:00Z</dcterms:created>
  <dcterms:modified xsi:type="dcterms:W3CDTF">2024-08-04T12:57:57Z</dcterms:modified>
  <dc:identifier>DAGBOld7fRc</dc:identifier>
</cp:coreProperties>
</file>