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6" r:id="rId3"/>
    <p:sldId id="283" r:id="rId4"/>
    <p:sldId id="281" r:id="rId5"/>
    <p:sldId id="269" r:id="rId6"/>
    <p:sldId id="280" r:id="rId7"/>
  </p:sldIdLst>
  <p:sldSz cx="18288000" cy="10287000"/>
  <p:notesSz cx="6858000" cy="9144000"/>
  <p:embeddedFontLst>
    <p:embeddedFont>
      <p:font typeface="Carelia" panose="020B0604020202020204" charset="0"/>
      <p:regular r:id="rId8"/>
    </p:embeddedFont>
    <p:embeddedFont>
      <p:font typeface="Georgia Pro Semibold" panose="02040702050405020303" pitchFamily="18" charset="0"/>
      <p:bold r:id="rId9"/>
      <p:boldItalic r:id="rId10"/>
    </p:embeddedFont>
    <p:embeddedFont>
      <p:font typeface="Meiryo" panose="020B0604030504040204" pitchFamily="34" charset="-128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E74EC-9597-4B83-BA45-71B3CD1E99E5}" v="4" dt="2024-08-17T03:09:52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5" d="100"/>
          <a:sy n="25" d="100"/>
        </p:scale>
        <p:origin x="105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shop Andy Lewter" userId="8a75b68c2511a661" providerId="LiveId" clId="{2F5E74EC-9597-4B83-BA45-71B3CD1E99E5}"/>
    <pc:docChg chg="custSel delSld modSld">
      <pc:chgData name="Bishop Andy Lewter" userId="8a75b68c2511a661" providerId="LiveId" clId="{2F5E74EC-9597-4B83-BA45-71B3CD1E99E5}" dt="2024-08-17T03:10:03.859" v="1031" actId="14100"/>
      <pc:docMkLst>
        <pc:docMk/>
      </pc:docMkLst>
      <pc:sldChg chg="delSp modSp mod">
        <pc:chgData name="Bishop Andy Lewter" userId="8a75b68c2511a661" providerId="LiveId" clId="{2F5E74EC-9597-4B83-BA45-71B3CD1E99E5}" dt="2024-08-17T03:10:03.859" v="1031" actId="14100"/>
        <pc:sldMkLst>
          <pc:docMk/>
          <pc:sldMk cId="0" sldId="256"/>
        </pc:sldMkLst>
        <pc:spChg chg="mod">
          <ac:chgData name="Bishop Andy Lewter" userId="8a75b68c2511a661" providerId="LiveId" clId="{2F5E74EC-9597-4B83-BA45-71B3CD1E99E5}" dt="2024-08-17T02:52:29.370" v="336" actId="1035"/>
          <ac:spMkLst>
            <pc:docMk/>
            <pc:sldMk cId="0" sldId="256"/>
            <ac:spMk id="2" creationId="{CF1FE4E4-7A55-FDAE-ABD3-D9FA73D4135C}"/>
          </ac:spMkLst>
        </pc:spChg>
        <pc:spChg chg="mod">
          <ac:chgData name="Bishop Andy Lewter" userId="8a75b68c2511a661" providerId="LiveId" clId="{2F5E74EC-9597-4B83-BA45-71B3CD1E99E5}" dt="2024-08-17T02:52:06.754" v="332" actId="1076"/>
          <ac:spMkLst>
            <pc:docMk/>
            <pc:sldMk cId="0" sldId="256"/>
            <ac:spMk id="4" creationId="{00000000-0000-0000-0000-000000000000}"/>
          </ac:spMkLst>
        </pc:spChg>
        <pc:spChg chg="del">
          <ac:chgData name="Bishop Andy Lewter" userId="8a75b68c2511a661" providerId="LiveId" clId="{2F5E74EC-9597-4B83-BA45-71B3CD1E99E5}" dt="2024-08-17T02:51:57.113" v="331" actId="478"/>
          <ac:spMkLst>
            <pc:docMk/>
            <pc:sldMk cId="0" sldId="256"/>
            <ac:spMk id="5" creationId="{00000000-0000-0000-0000-000000000000}"/>
          </ac:spMkLst>
        </pc:spChg>
        <pc:picChg chg="mod">
          <ac:chgData name="Bishop Andy Lewter" userId="8a75b68c2511a661" providerId="LiveId" clId="{2F5E74EC-9597-4B83-BA45-71B3CD1E99E5}" dt="2024-08-17T03:10:03.859" v="1031" actId="14100"/>
          <ac:picMkLst>
            <pc:docMk/>
            <pc:sldMk cId="0" sldId="256"/>
            <ac:picMk id="7" creationId="{5ABE27D6-067B-77B8-365F-61127F2B237C}"/>
          </ac:picMkLst>
        </pc:picChg>
      </pc:sldChg>
      <pc:sldChg chg="modSp mod">
        <pc:chgData name="Bishop Andy Lewter" userId="8a75b68c2511a661" providerId="LiveId" clId="{2F5E74EC-9597-4B83-BA45-71B3CD1E99E5}" dt="2024-08-17T03:08:41.020" v="1024" actId="14100"/>
        <pc:sldMkLst>
          <pc:docMk/>
          <pc:sldMk cId="1183989253" sldId="269"/>
        </pc:sldMkLst>
        <pc:spChg chg="mod">
          <ac:chgData name="Bishop Andy Lewter" userId="8a75b68c2511a661" providerId="LiveId" clId="{2F5E74EC-9597-4B83-BA45-71B3CD1E99E5}" dt="2024-08-17T03:01:17.424" v="805" actId="20577"/>
          <ac:spMkLst>
            <pc:docMk/>
            <pc:sldMk cId="1183989253" sldId="269"/>
            <ac:spMk id="4" creationId="{00000000-0000-0000-0000-000000000000}"/>
          </ac:spMkLst>
        </pc:spChg>
        <pc:spChg chg="mod">
          <ac:chgData name="Bishop Andy Lewter" userId="8a75b68c2511a661" providerId="LiveId" clId="{2F5E74EC-9597-4B83-BA45-71B3CD1E99E5}" dt="2024-08-17T03:02:39.308" v="1018" actId="20577"/>
          <ac:spMkLst>
            <pc:docMk/>
            <pc:sldMk cId="1183989253" sldId="269"/>
            <ac:spMk id="5" creationId="{00000000-0000-0000-0000-000000000000}"/>
          </ac:spMkLst>
        </pc:spChg>
        <pc:picChg chg="mod modCrop">
          <ac:chgData name="Bishop Andy Lewter" userId="8a75b68c2511a661" providerId="LiveId" clId="{2F5E74EC-9597-4B83-BA45-71B3CD1E99E5}" dt="2024-08-17T03:08:41.020" v="1024" actId="14100"/>
          <ac:picMkLst>
            <pc:docMk/>
            <pc:sldMk cId="1183989253" sldId="269"/>
            <ac:picMk id="7" creationId="{5ABE27D6-067B-77B8-365F-61127F2B237C}"/>
          </ac:picMkLst>
        </pc:picChg>
      </pc:sldChg>
      <pc:sldChg chg="del">
        <pc:chgData name="Bishop Andy Lewter" userId="8a75b68c2511a661" providerId="LiveId" clId="{2F5E74EC-9597-4B83-BA45-71B3CD1E99E5}" dt="2024-08-17T03:02:58.355" v="1019" actId="2696"/>
        <pc:sldMkLst>
          <pc:docMk/>
          <pc:sldMk cId="1532186981" sldId="270"/>
        </pc:sldMkLst>
      </pc:sldChg>
      <pc:sldChg chg="modSp mod">
        <pc:chgData name="Bishop Andy Lewter" userId="8a75b68c2511a661" providerId="LiveId" clId="{2F5E74EC-9597-4B83-BA45-71B3CD1E99E5}" dt="2024-08-17T03:09:13.260" v="1027" actId="14100"/>
        <pc:sldMkLst>
          <pc:docMk/>
          <pc:sldMk cId="175731340" sldId="281"/>
        </pc:sldMkLst>
        <pc:spChg chg="mod">
          <ac:chgData name="Bishop Andy Lewter" userId="8a75b68c2511a661" providerId="LiveId" clId="{2F5E74EC-9597-4B83-BA45-71B3CD1E99E5}" dt="2024-08-17T03:00:10.821" v="560" actId="20577"/>
          <ac:spMkLst>
            <pc:docMk/>
            <pc:sldMk cId="175731340" sldId="281"/>
            <ac:spMk id="4" creationId="{00000000-0000-0000-0000-000000000000}"/>
          </ac:spMkLst>
        </pc:spChg>
        <pc:spChg chg="mod">
          <ac:chgData name="Bishop Andy Lewter" userId="8a75b68c2511a661" providerId="LiveId" clId="{2F5E74EC-9597-4B83-BA45-71B3CD1E99E5}" dt="2024-08-17T03:00:56.402" v="787" actId="20577"/>
          <ac:spMkLst>
            <pc:docMk/>
            <pc:sldMk cId="175731340" sldId="281"/>
            <ac:spMk id="5" creationId="{00000000-0000-0000-0000-000000000000}"/>
          </ac:spMkLst>
        </pc:spChg>
        <pc:picChg chg="mod">
          <ac:chgData name="Bishop Andy Lewter" userId="8a75b68c2511a661" providerId="LiveId" clId="{2F5E74EC-9597-4B83-BA45-71B3CD1E99E5}" dt="2024-08-17T03:09:13.260" v="1027" actId="14100"/>
          <ac:picMkLst>
            <pc:docMk/>
            <pc:sldMk cId="175731340" sldId="281"/>
            <ac:picMk id="7" creationId="{5ABE27D6-067B-77B8-365F-61127F2B237C}"/>
          </ac:picMkLst>
        </pc:picChg>
      </pc:sldChg>
      <pc:sldChg chg="modSp mod">
        <pc:chgData name="Bishop Andy Lewter" userId="8a75b68c2511a661" providerId="LiveId" clId="{2F5E74EC-9597-4B83-BA45-71B3CD1E99E5}" dt="2024-08-17T03:09:33.819" v="1028" actId="14826"/>
        <pc:sldMkLst>
          <pc:docMk/>
          <pc:sldMk cId="693885786" sldId="283"/>
        </pc:sldMkLst>
        <pc:spChg chg="mod">
          <ac:chgData name="Bishop Andy Lewter" userId="8a75b68c2511a661" providerId="LiveId" clId="{2F5E74EC-9597-4B83-BA45-71B3CD1E99E5}" dt="2024-08-17T02:52:48.133" v="358" actId="20577"/>
          <ac:spMkLst>
            <pc:docMk/>
            <pc:sldMk cId="693885786" sldId="283"/>
            <ac:spMk id="4" creationId="{00000000-0000-0000-0000-000000000000}"/>
          </ac:spMkLst>
        </pc:spChg>
        <pc:spChg chg="mod">
          <ac:chgData name="Bishop Andy Lewter" userId="8a75b68c2511a661" providerId="LiveId" clId="{2F5E74EC-9597-4B83-BA45-71B3CD1E99E5}" dt="2024-08-17T02:59:38.290" v="538" actId="255"/>
          <ac:spMkLst>
            <pc:docMk/>
            <pc:sldMk cId="693885786" sldId="283"/>
            <ac:spMk id="5" creationId="{00000000-0000-0000-0000-000000000000}"/>
          </ac:spMkLst>
        </pc:spChg>
        <pc:picChg chg="mod">
          <ac:chgData name="Bishop Andy Lewter" userId="8a75b68c2511a661" providerId="LiveId" clId="{2F5E74EC-9597-4B83-BA45-71B3CD1E99E5}" dt="2024-08-17T03:09:33.819" v="1028" actId="14826"/>
          <ac:picMkLst>
            <pc:docMk/>
            <pc:sldMk cId="693885786" sldId="283"/>
            <ac:picMk id="7" creationId="{5ABE27D6-067B-77B8-365F-61127F2B237C}"/>
          </ac:picMkLst>
        </pc:picChg>
      </pc:sldChg>
      <pc:sldChg chg="del">
        <pc:chgData name="Bishop Andy Lewter" userId="8a75b68c2511a661" providerId="LiveId" clId="{2F5E74EC-9597-4B83-BA45-71B3CD1E99E5}" dt="2024-08-17T03:02:58.355" v="1019" actId="2696"/>
        <pc:sldMkLst>
          <pc:docMk/>
          <pc:sldMk cId="3304941500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6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98C32-A0B1-AD2D-7F03-7AF270AA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8287980" cy="1028699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8B1737-3877-CEF6-B748-9860EFD1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7872107"/>
            <a:ext cx="13716000" cy="16475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 Lecture By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Bishop Andy C. Lewter, D. Min</a:t>
            </a:r>
          </a:p>
        </p:txBody>
      </p:sp>
    </p:spTree>
    <p:extLst>
      <p:ext uri="{BB962C8B-B14F-4D97-AF65-F5344CB8AC3E}">
        <p14:creationId xmlns:p14="http://schemas.microsoft.com/office/powerpoint/2010/main" val="342110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582342" y="138750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84" spc="189" dirty="0">
                <a:solidFill>
                  <a:srgbClr val="605048"/>
                </a:solidFill>
                <a:latin typeface="Carelia"/>
              </a:rPr>
              <a:t>Darius</a:t>
            </a:r>
            <a:endParaRPr lang="en-US" sz="44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FE4E4-7A55-FDAE-ABD3-D9FA73D4135C}"/>
              </a:ext>
            </a:extLst>
          </p:cNvPr>
          <p:cNvSpPr txBox="1"/>
          <p:nvPr/>
        </p:nvSpPr>
        <p:spPr>
          <a:xfrm>
            <a:off x="13087796" y="194310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Last week we saw Daniel survival the Lion’s Den and the </a:t>
            </a:r>
            <a:r>
              <a:rPr lang="en-US" sz="3200" dirty="0" err="1"/>
              <a:t>deceipt</a:t>
            </a:r>
            <a:r>
              <a:rPr lang="en-US" sz="3200" dirty="0"/>
              <a:t> of those who were jealous of him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67" y="0"/>
            <a:ext cx="1800225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31593" y="118110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84" spc="189" dirty="0">
                <a:solidFill>
                  <a:srgbClr val="605048"/>
                </a:solidFill>
                <a:latin typeface="Carelia"/>
              </a:rPr>
              <a:t>Cyrus</a:t>
            </a:r>
            <a:endParaRPr lang="en-US" sz="44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23141" y="2552700"/>
            <a:ext cx="3621490" cy="1571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2408"/>
              </a:lnSpc>
              <a:spcAft>
                <a:spcPts val="600"/>
              </a:spcAft>
            </a:pPr>
            <a:r>
              <a:rPr lang="en-US" sz="36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When Darius moves off the scene he is replaced by Cyrus the Great</a:t>
            </a:r>
          </a:p>
        </p:txBody>
      </p:sp>
    </p:spTree>
    <p:extLst>
      <p:ext uri="{BB962C8B-B14F-4D97-AF65-F5344CB8AC3E}">
        <p14:creationId xmlns:p14="http://schemas.microsoft.com/office/powerpoint/2010/main" val="69388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600" y="0"/>
            <a:ext cx="185166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899741" y="580465"/>
            <a:ext cx="4857683" cy="5003690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018243" y="659059"/>
            <a:ext cx="4620678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spc="220" dirty="0">
                <a:solidFill>
                  <a:srgbClr val="605048"/>
                </a:solidFill>
                <a:latin typeface="Carelia"/>
              </a:rPr>
              <a:t>The Return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39261" y="1653917"/>
            <a:ext cx="4178642" cy="290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6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It is this Cyrus that permits the Children of Israel to return to Jerusalem and resume their relationship with God</a:t>
            </a:r>
          </a:p>
        </p:txBody>
      </p:sp>
    </p:spTree>
    <p:extLst>
      <p:ext uri="{BB962C8B-B14F-4D97-AF65-F5344CB8AC3E}">
        <p14:creationId xmlns:p14="http://schemas.microsoft.com/office/powerpoint/2010/main" val="17573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9"/>
          <a:stretch/>
        </p:blipFill>
        <p:spPr>
          <a:xfrm>
            <a:off x="-92676" y="0"/>
            <a:ext cx="18380676" cy="1034796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899741" y="580465"/>
            <a:ext cx="4857683" cy="5003690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018243" y="875030"/>
            <a:ext cx="4620678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spc="220" dirty="0">
                <a:solidFill>
                  <a:srgbClr val="605048"/>
                </a:solidFill>
                <a:latin typeface="Carelia"/>
              </a:rPr>
              <a:t>Nehemiah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335000" y="1866900"/>
            <a:ext cx="4178642" cy="289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After Daniel the story of the Bible picks up with the story of Nehemiah and Ezra along with the return to Jerusalem from captivity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05048"/>
              </a:solidFill>
              <a:effectLst/>
              <a:uLnTx/>
              <a:uFillTx/>
              <a:latin typeface="Georgia Pro Semibold" panose="020F0502020204030204" pitchFamily="18" charset="0"/>
              <a:ea typeface="+mn-ea"/>
              <a:cs typeface="+mn-cs"/>
            </a:endParaRPr>
          </a:p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98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candle lit open book&#10;&#10;Description automatically generated">
            <a:extLst>
              <a:ext uri="{FF2B5EF4-FFF2-40B4-BE49-F238E27FC236}">
                <a16:creationId xmlns:a16="http://schemas.microsoft.com/office/drawing/2014/main" id="{E7F98C32-A0B1-AD2D-7F03-7AF270AA7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 r="1" b="20633"/>
          <a:stretch/>
        </p:blipFill>
        <p:spPr>
          <a:xfrm>
            <a:off x="2286" y="10"/>
            <a:ext cx="18283428" cy="1028699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5505" y="1313637"/>
            <a:ext cx="7829828" cy="766430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2979" y="1010386"/>
            <a:ext cx="8348869" cy="812310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6601" y="1562431"/>
            <a:ext cx="7430047" cy="720228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7FF20-2439-12FE-0881-732545D8D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306" y="2528515"/>
            <a:ext cx="6272166" cy="3544010"/>
          </a:xfrm>
        </p:spPr>
        <p:txBody>
          <a:bodyPr anchor="b">
            <a:normAutofit/>
          </a:bodyPr>
          <a:lstStyle/>
          <a:p>
            <a:r>
              <a:rPr lang="en-US" sz="8100" b="1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Watching</a:t>
            </a:r>
          </a:p>
        </p:txBody>
      </p:sp>
    </p:spTree>
    <p:extLst>
      <p:ext uri="{BB962C8B-B14F-4D97-AF65-F5344CB8AC3E}">
        <p14:creationId xmlns:p14="http://schemas.microsoft.com/office/powerpoint/2010/main" val="6175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99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Georgia Pro Semibold</vt:lpstr>
      <vt:lpstr>Meiryo</vt:lpstr>
      <vt:lpstr>Carelia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Nehemiah</dc:title>
  <dc:creator>Bishop Andy Lewter</dc:creator>
  <cp:lastModifiedBy>Bishop Andy Lewter</cp:lastModifiedBy>
  <cp:revision>17</cp:revision>
  <dcterms:created xsi:type="dcterms:W3CDTF">2006-08-16T00:00:00Z</dcterms:created>
  <dcterms:modified xsi:type="dcterms:W3CDTF">2024-08-17T03:10:13Z</dcterms:modified>
  <dc:identifier>DAGBOld7fRc</dc:identifier>
</cp:coreProperties>
</file>