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58" r:id="rId5"/>
    <p:sldId id="261" r:id="rId6"/>
    <p:sldId id="262" r:id="rId7"/>
    <p:sldId id="265" r:id="rId8"/>
    <p:sldId id="272" r:id="rId9"/>
    <p:sldId id="264" r:id="rId10"/>
    <p:sldId id="266" r:id="rId11"/>
    <p:sldId id="267" r:id="rId12"/>
    <p:sldId id="268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AB917-53FC-4A4C-92B2-D1BC394A74D2}" v="20" dt="2023-09-27T17:56:46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AC04-91E4-AC78-633C-91EC6BDEE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92431-E286-A4CB-BB56-BED6BA561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98F07-077C-FF7C-7C74-6FB274B8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D895-28CF-22AF-6E19-559B3D5B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9192-DDF2-30A6-A8A8-6EA39EE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CD3A-D749-3D28-807B-17816A4F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15772-10BD-67AC-4E62-84E4A2563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727C-1156-C38F-D9C0-B65C9186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4BC6-AB34-77B5-DB0A-562D0A06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1A5BC-3F52-2F5A-B0AC-1A31C329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6B291-9D5A-C055-C6FA-FE53CF4C1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DACA1-BFE3-4E3B-E9B8-78628F5AF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1B42-D546-0B67-9A91-DA16E2AC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510B6-46F7-F75E-1F7C-B65FC02E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36E4-E7F6-7261-C256-3F8E0D34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8B6D-3E29-A9C1-B963-6278B9FB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ACBB-E69D-24CC-FA31-40F3D055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B2CEF-3F20-0500-4B78-151F691C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40E3-483B-F5AE-7E34-8DF6232E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7837D-EA8A-7957-8C90-24CC02C7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F529-A005-1A64-A4A0-40589DF9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0F230-A7AF-8EDB-7251-B31068CD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9B5F-3D4E-D19C-90E9-322064FC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FB0D-315F-1E31-2146-4951C2C9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2878-A174-5037-5C5E-1F8E8768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3D34-D90F-95EE-E798-B86D747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1965-5B7E-3799-3476-84F215A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DB44D-E2FB-2F25-68F9-7F876D48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26991-1D65-AEAC-B388-BABC899E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E611-06EC-61C4-6334-751AF00D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69C85-5F00-7630-1995-2E55082E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0D2D-B2E9-D1ED-8EAE-766A74DC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C707-E475-E529-E0C4-A7FA485F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5F88E-835D-7400-BE75-E016622E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58502-5ADE-6CC6-BDF3-5F809F827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7DA53-1561-2D9A-E272-B73C3F1D3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688C8-A6BE-5514-7E70-1191BD68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B5538-2AD3-94B1-AAB8-F0B8AF30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B9F9E-23D5-5CF8-48F9-CBD4846A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77B4-A37A-76FB-6AF3-9D0F3653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F5ECE-3E76-A277-80BF-CDA56E5B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6C108-DD83-B9C5-4760-5247349C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5D26E-67C8-D48E-0030-3A60201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459AF-45C8-D71B-416F-49D80EAF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E172C-7A0E-FE3C-802B-7C2EF07E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83468-58DF-D841-6BCC-0CA14E8F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B8AB-AE61-2B1F-2F75-0491CE7F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33E18-8929-1ACE-F7AF-5CEAA8FA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9069F-8731-0E5D-CAF7-315BFF747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4C74-6E10-EE42-C58D-C8B13960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FDF8F-37B6-EA2B-3377-B16EB87E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A7B8-A274-5F9F-2134-4EC0BEE5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35AA-A428-F658-87AE-0991B5AE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DF076-E0E9-ABE0-E2CF-E5D2C42D7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C4016-5C19-B54D-FA2F-875F1F0B2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A1733-EDCC-C9A0-4D69-381B2E29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39188-0EA4-35E5-9BF4-8530AC41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86835-47D0-A173-B198-DDB5274B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C20B9F-DB01-3C75-DF55-E23C2898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F9EA-578E-A281-F2E8-EE8E98C34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7797D-4FAF-920F-AF5A-EEC63131B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A288-D217-4907-9C5D-74D41FDD12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2D4F-F7BF-8C1D-E6D1-300949556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5282-03EC-3CEA-519A-2EFAB4E3C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106C-9D87-472A-8184-0DAAA058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9EB2A2CF-EFA1-C15B-5961-D16C366A6D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A1E42-343B-B644-3D9D-A9B2FDB4A7D0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8908F-A030-9689-7C17-1E9A11EC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685" y="2065131"/>
            <a:ext cx="10261600" cy="3564869"/>
          </a:xfrm>
        </p:spPr>
        <p:txBody>
          <a:bodyPr>
            <a:normAutofit fontScale="90000"/>
          </a:bodyPr>
          <a:lstStyle/>
          <a:p>
            <a:pPr algn="r"/>
            <a:br>
              <a:rPr lang="en-US" sz="8100">
                <a:ln w="22225">
                  <a:solidFill>
                    <a:schemeClr val="tx1"/>
                  </a:soli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100">
                <a:ln w="22225">
                  <a:solidFill>
                    <a:schemeClr val="tx1"/>
                  </a:solidFill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Blind Man at Bethsaida, Sermon Review</a:t>
            </a:r>
            <a:endParaRPr lang="en-US" sz="8100" dirty="0">
              <a:ln w="22225">
                <a:solidFill>
                  <a:schemeClr val="tx1"/>
                </a:solidFill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4F79E-5F54-F1F9-3689-69C38F48E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685" y="5434521"/>
            <a:ext cx="10261600" cy="120299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Bible Webinar by Andy C. Lewter, D. Min.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26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cloud, sunset&#10;&#10;Description automatically generated">
            <a:extLst>
              <a:ext uri="{FF2B5EF4-FFF2-40B4-BE49-F238E27FC236}">
                <a16:creationId xmlns:a16="http://schemas.microsoft.com/office/drawing/2014/main" id="{B493E0AC-FFAD-FB6E-CAE6-FB608CF14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b="53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0825-6509-93B9-F93B-6850AB5C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317240"/>
            <a:ext cx="11693236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CLEAR VISON WE ARE NOT TO GO BACK WHERE WE CAME FROM.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D6CC7-5939-A3D1-D99C-935BDAD0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62500F-5108-2C68-5B6F-716C0C84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951162"/>
            <a:ext cx="11184835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Equipped with a testimony the man returns home.</a:t>
            </a:r>
          </a:p>
        </p:txBody>
      </p:sp>
    </p:spTree>
    <p:extLst>
      <p:ext uri="{BB962C8B-B14F-4D97-AF65-F5344CB8AC3E}">
        <p14:creationId xmlns:p14="http://schemas.microsoft.com/office/powerpoint/2010/main" val="156683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model house&#10;&#10;Description automatically generated">
            <a:extLst>
              <a:ext uri="{FF2B5EF4-FFF2-40B4-BE49-F238E27FC236}">
                <a16:creationId xmlns:a16="http://schemas.microsoft.com/office/drawing/2014/main" id="{3E401EF1-C606-5DC2-E8F6-A3AF1206E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1C73E-D3F9-8C91-BE73-D158F40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672867"/>
            <a:ext cx="11569147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home where people will most appreciate what he had then (blind) and what he was now.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DA66E-D110-F7D7-1C0A-8DB82E2A6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E7652-2E05-5FE8-9B28-87A2590B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time you saw me I did not look like this.</a:t>
            </a: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5E17E-70CB-34F3-B128-E0562E57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4C6CC-A873-8FA3-4908-7583086C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1576386"/>
            <a:ext cx="9144000" cy="1825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look at me now.</a:t>
            </a:r>
            <a:endParaRPr lang="en-US" sz="6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025F9-2E6A-409E-50FE-9EF4EB240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r="555" b="1"/>
          <a:stretch/>
        </p:blipFill>
        <p:spPr>
          <a:xfrm>
            <a:off x="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9D67E-CBB8-52F6-98BC-96A3DD64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WATCHING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13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87FA8A-08D9-6D02-265F-889C29F19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2307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56000C-2390-444A-1E4C-07695BAB7810}"/>
              </a:ext>
            </a:extLst>
          </p:cNvPr>
          <p:cNvSpPr txBox="1"/>
          <p:nvPr/>
        </p:nvSpPr>
        <p:spPr>
          <a:xfrm>
            <a:off x="6330272" y="554151"/>
            <a:ext cx="6096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Ancient Bethsaida is in a section of the Holy Land called Galilee.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DE165-092F-BA26-CEE4-188EDBAF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21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61E05-B7E2-34AD-FB11-146AD629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north of Jerusalem and considered rather remote.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D51405-C280-5BE7-1F28-7BEFDD71A9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5" b="23105"/>
          <a:stretch/>
        </p:blipFill>
        <p:spPr>
          <a:xfrm>
            <a:off x="-6250" y="-27136"/>
            <a:ext cx="12188949" cy="3531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93093-5A88-5EF8-C00E-36DCE2991741}"/>
              </a:ext>
            </a:extLst>
          </p:cNvPr>
          <p:cNvSpPr txBox="1"/>
          <p:nvPr/>
        </p:nvSpPr>
        <p:spPr>
          <a:xfrm>
            <a:off x="0" y="-25783"/>
            <a:ext cx="12198253" cy="366291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BD2FE-C595-6A89-0BC5-732A125D21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07" r="-303" b="33165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69ECAA-96ED-3978-C6B3-B68DCE58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71" y="3244771"/>
            <a:ext cx="6177282" cy="27069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ALSO WHERE THE DISCIPLE PHILIP IS REPORTEDLY FROM.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1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F088-523F-A99C-A891-747192AD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86" y="139054"/>
            <a:ext cx="5573008" cy="31739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fact that the blind man is brought to Jesus suggests he is not there by his own volition.</a:t>
            </a:r>
            <a:endParaRPr lang="en-US" sz="4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C5E-54BA-E677-308C-F45F0149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126206" y="1694528"/>
            <a:ext cx="6167018" cy="346894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7E0AE-E604-C1F0-9BFC-7F459E23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15616"/>
            <a:ext cx="5804453" cy="23791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“Brought by some of the people” indicates that all of the people we not in favor of his healing.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FD8C-CC99-D77C-B144-328D92EB0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8"/>
          <a:stretch/>
        </p:blipFill>
        <p:spPr>
          <a:xfrm>
            <a:off x="291548" y="988041"/>
            <a:ext cx="4944557" cy="48819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DD7F0-BBA3-E585-2356-CE86A4B7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r="4131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8CC67-729B-E294-8996-73434A62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separating him from the people, Jesus has his complete attention, without distraction.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71B0D-FFE7-2A5E-8DCD-41C8CFAD4416}"/>
              </a:ext>
            </a:extLst>
          </p:cNvPr>
          <p:cNvSpPr txBox="1"/>
          <p:nvPr/>
        </p:nvSpPr>
        <p:spPr>
          <a:xfrm>
            <a:off x="337930" y="202086"/>
            <a:ext cx="11516139" cy="61277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DA66E-D110-F7D7-1C0A-8DB82E2A6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 r="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E7652-2E05-5FE8-9B28-87A2590B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0" lang="en-US" sz="6600" b="1" i="0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Sometimes our blessings come in stages and phases.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DE165-092F-BA26-CEE4-188EDBAF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61E05-B7E2-34AD-FB11-146AD629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409991"/>
            <a:ext cx="4931301" cy="38021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eyes are not only opened but he sees clearly.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4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201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The Blind Man at Bethsaida, Sermon Review</vt:lpstr>
      <vt:lpstr>PowerPoint Presentation</vt:lpstr>
      <vt:lpstr>It is north of Jerusalem and considered rather remote.</vt:lpstr>
      <vt:lpstr>IT IS ALSO WHERE THE DISCIPLE PHILIP IS REPORTEDLY FROM.</vt:lpstr>
      <vt:lpstr>The fact that the blind man is brought to Jesus suggests he is not there by his own volition.</vt:lpstr>
      <vt:lpstr>“Brought by some of the people” indicates that all of the people we not in favor of his healing.</vt:lpstr>
      <vt:lpstr>In separating him from the people, Jesus has his complete attention, without distraction.</vt:lpstr>
      <vt:lpstr>Sometimes our blessings come in stages and phases.</vt:lpstr>
      <vt:lpstr>His eyes are not only opened but he sees clearly.</vt:lpstr>
      <vt:lpstr>WITH CLEAR VISON WE ARE NOT TO GO BACK WHERE WE CAME FROM.</vt:lpstr>
      <vt:lpstr>Equipped with a testimony the man returns home.</vt:lpstr>
      <vt:lpstr>It is home where people will most appreciate what he had then (blind) and what he was now.</vt:lpstr>
      <vt:lpstr>The last time you saw me I did not look like this.</vt:lpstr>
      <vt:lpstr>But look at me now.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"Mark 2:1-12: The Healing of the Paralyzed Man"</dc:title>
  <dc:creator>Taisha Waterman</dc:creator>
  <cp:lastModifiedBy>Taisha Waterman</cp:lastModifiedBy>
  <cp:revision>4</cp:revision>
  <dcterms:created xsi:type="dcterms:W3CDTF">2023-03-02T17:37:44Z</dcterms:created>
  <dcterms:modified xsi:type="dcterms:W3CDTF">2023-09-27T18:00:01Z</dcterms:modified>
</cp:coreProperties>
</file>