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68" r:id="rId2"/>
    <p:sldId id="270" r:id="rId3"/>
    <p:sldId id="283" r:id="rId4"/>
    <p:sldId id="281" r:id="rId5"/>
    <p:sldId id="269" r:id="rId6"/>
    <p:sldId id="289" r:id="rId7"/>
    <p:sldId id="290" r:id="rId8"/>
    <p:sldId id="296" r:id="rId9"/>
    <p:sldId id="297" r:id="rId10"/>
    <p:sldId id="298" r:id="rId11"/>
    <p:sldId id="300" r:id="rId12"/>
    <p:sldId id="295" r:id="rId13"/>
  </p:sldIdLst>
  <p:sldSz cx="18288000" cy="10287000"/>
  <p:notesSz cx="6858000" cy="9144000"/>
  <p:embeddedFontLst>
    <p:embeddedFont>
      <p:font typeface="Carelia" panose="020B0604020202020204" charset="0"/>
      <p:regular r:id="rId15"/>
    </p:embeddedFont>
    <p:embeddedFont>
      <p:font typeface="Georgia Pro Semibold" panose="02040702050405020303" pitchFamily="18" charset="0"/>
      <p:bold r:id="rId16"/>
      <p:boldItalic r:id="rId17"/>
    </p:embeddedFont>
    <p:embeddedFont>
      <p:font typeface="Meiryo" panose="020B0604030504040204" pitchFamily="34" charset="-128"/>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59658-0677-4F29-8C8F-300B36B2E278}" v="45" dt="2024-10-20T10:11:54.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1" d="100"/>
          <a:sy n="31" d="100"/>
        </p:scale>
        <p:origin x="114" y="13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Lewter" userId="2bbb60bfb92efe81" providerId="LiveId" clId="{E2759658-0677-4F29-8C8F-300B36B2E278}"/>
    <pc:docChg chg="undo custSel addSld delSld modSld">
      <pc:chgData name="Andy Lewter" userId="2bbb60bfb92efe81" providerId="LiveId" clId="{E2759658-0677-4F29-8C8F-300B36B2E278}" dt="2024-10-20T10:12:19.348" v="2576" actId="14100"/>
      <pc:docMkLst>
        <pc:docMk/>
      </pc:docMkLst>
      <pc:sldChg chg="modSp mod">
        <pc:chgData name="Andy Lewter" userId="2bbb60bfb92efe81" providerId="LiveId" clId="{E2759658-0677-4F29-8C8F-300B36B2E278}" dt="2024-10-20T09:16:08.450" v="34" actId="20577"/>
        <pc:sldMkLst>
          <pc:docMk/>
          <pc:sldMk cId="3421100399" sldId="268"/>
        </pc:sldMkLst>
        <pc:spChg chg="mod">
          <ac:chgData name="Andy Lewter" userId="2bbb60bfb92efe81" providerId="LiveId" clId="{E2759658-0677-4F29-8C8F-300B36B2E278}" dt="2024-10-20T09:16:08.450" v="34" actId="20577"/>
          <ac:spMkLst>
            <pc:docMk/>
            <pc:sldMk cId="3421100399" sldId="268"/>
            <ac:spMk id="3" creationId="{228B1737-3877-CEF6-B748-9860EFD1B4FF}"/>
          </ac:spMkLst>
        </pc:spChg>
      </pc:sldChg>
      <pc:sldChg chg="modSp mod">
        <pc:chgData name="Andy Lewter" userId="2bbb60bfb92efe81" providerId="LiveId" clId="{E2759658-0677-4F29-8C8F-300B36B2E278}" dt="2024-10-20T09:50:08.447" v="2518" actId="14100"/>
        <pc:sldMkLst>
          <pc:docMk/>
          <pc:sldMk cId="1183989253" sldId="269"/>
        </pc:sldMkLst>
        <pc:spChg chg="mod">
          <ac:chgData name="Andy Lewter" userId="2bbb60bfb92efe81" providerId="LiveId" clId="{E2759658-0677-4F29-8C8F-300B36B2E278}" dt="2024-10-20T09:28:59.748" v="519" actId="20577"/>
          <ac:spMkLst>
            <pc:docMk/>
            <pc:sldMk cId="1183989253" sldId="269"/>
            <ac:spMk id="4" creationId="{00000000-0000-0000-0000-000000000000}"/>
          </ac:spMkLst>
        </pc:spChg>
        <pc:spChg chg="mod">
          <ac:chgData name="Andy Lewter" userId="2bbb60bfb92efe81" providerId="LiveId" clId="{E2759658-0677-4F29-8C8F-300B36B2E278}" dt="2024-10-20T09:30:51.564" v="846" actId="255"/>
          <ac:spMkLst>
            <pc:docMk/>
            <pc:sldMk cId="1183989253" sldId="269"/>
            <ac:spMk id="5" creationId="{00000000-0000-0000-0000-000000000000}"/>
          </ac:spMkLst>
        </pc:spChg>
        <pc:picChg chg="mod">
          <ac:chgData name="Andy Lewter" userId="2bbb60bfb92efe81" providerId="LiveId" clId="{E2759658-0677-4F29-8C8F-300B36B2E278}" dt="2024-10-20T09:50:08.447" v="2518" actId="14100"/>
          <ac:picMkLst>
            <pc:docMk/>
            <pc:sldMk cId="1183989253" sldId="269"/>
            <ac:picMk id="7" creationId="{5ABE27D6-067B-77B8-365F-61127F2B237C}"/>
          </ac:picMkLst>
        </pc:picChg>
      </pc:sldChg>
      <pc:sldChg chg="modSp mod">
        <pc:chgData name="Andy Lewter" userId="2bbb60bfb92efe81" providerId="LiveId" clId="{E2759658-0677-4F29-8C8F-300B36B2E278}" dt="2024-10-20T09:17:36.832" v="332" actId="1035"/>
        <pc:sldMkLst>
          <pc:docMk/>
          <pc:sldMk cId="1532186981" sldId="270"/>
        </pc:sldMkLst>
        <pc:spChg chg="mod">
          <ac:chgData name="Andy Lewter" userId="2bbb60bfb92efe81" providerId="LiveId" clId="{E2759658-0677-4F29-8C8F-300B36B2E278}" dt="2024-10-20T09:16:24.122" v="57" actId="20577"/>
          <ac:spMkLst>
            <pc:docMk/>
            <pc:sldMk cId="1532186981" sldId="270"/>
            <ac:spMk id="4" creationId="{00000000-0000-0000-0000-000000000000}"/>
          </ac:spMkLst>
        </pc:spChg>
        <pc:spChg chg="mod">
          <ac:chgData name="Andy Lewter" userId="2bbb60bfb92efe81" providerId="LiveId" clId="{E2759658-0677-4F29-8C8F-300B36B2E278}" dt="2024-10-20T09:17:36.832" v="332" actId="1035"/>
          <ac:spMkLst>
            <pc:docMk/>
            <pc:sldMk cId="1532186981" sldId="270"/>
            <ac:spMk id="5" creationId="{00000000-0000-0000-0000-000000000000}"/>
          </ac:spMkLst>
        </pc:spChg>
      </pc:sldChg>
      <pc:sldChg chg="modSp mod">
        <pc:chgData name="Andy Lewter" userId="2bbb60bfb92efe81" providerId="LiveId" clId="{E2759658-0677-4F29-8C8F-300B36B2E278}" dt="2024-10-20T09:48:34.569" v="2516" actId="14100"/>
        <pc:sldMkLst>
          <pc:docMk/>
          <pc:sldMk cId="175731340" sldId="281"/>
        </pc:sldMkLst>
        <pc:spChg chg="mod">
          <ac:chgData name="Andy Lewter" userId="2bbb60bfb92efe81" providerId="LiveId" clId="{E2759658-0677-4F29-8C8F-300B36B2E278}" dt="2024-10-20T09:21:45.194" v="424" actId="20577"/>
          <ac:spMkLst>
            <pc:docMk/>
            <pc:sldMk cId="175731340" sldId="281"/>
            <ac:spMk id="4" creationId="{00000000-0000-0000-0000-000000000000}"/>
          </ac:spMkLst>
        </pc:spChg>
        <pc:spChg chg="mod">
          <ac:chgData name="Andy Lewter" userId="2bbb60bfb92efe81" providerId="LiveId" clId="{E2759658-0677-4F29-8C8F-300B36B2E278}" dt="2024-10-20T09:22:37.561" v="477" actId="1036"/>
          <ac:spMkLst>
            <pc:docMk/>
            <pc:sldMk cId="175731340" sldId="281"/>
            <ac:spMk id="5" creationId="{00000000-0000-0000-0000-000000000000}"/>
          </ac:spMkLst>
        </pc:spChg>
        <pc:picChg chg="mod">
          <ac:chgData name="Andy Lewter" userId="2bbb60bfb92efe81" providerId="LiveId" clId="{E2759658-0677-4F29-8C8F-300B36B2E278}" dt="2024-10-20T09:48:34.569" v="2516" actId="14100"/>
          <ac:picMkLst>
            <pc:docMk/>
            <pc:sldMk cId="175731340" sldId="281"/>
            <ac:picMk id="7" creationId="{5ABE27D6-067B-77B8-365F-61127F2B237C}"/>
          </ac:picMkLst>
        </pc:picChg>
      </pc:sldChg>
      <pc:sldChg chg="modSp mod">
        <pc:chgData name="Andy Lewter" userId="2bbb60bfb92efe81" providerId="LiveId" clId="{E2759658-0677-4F29-8C8F-300B36B2E278}" dt="2024-10-20T09:47:58.412" v="2513" actId="14100"/>
        <pc:sldMkLst>
          <pc:docMk/>
          <pc:sldMk cId="693885786" sldId="283"/>
        </pc:sldMkLst>
        <pc:spChg chg="mod">
          <ac:chgData name="Andy Lewter" userId="2bbb60bfb92efe81" providerId="LiveId" clId="{E2759658-0677-4F29-8C8F-300B36B2E278}" dt="2024-10-20T09:19:39.298" v="354" actId="20577"/>
          <ac:spMkLst>
            <pc:docMk/>
            <pc:sldMk cId="693885786" sldId="283"/>
            <ac:spMk id="4" creationId="{00000000-0000-0000-0000-000000000000}"/>
          </ac:spMkLst>
        </pc:spChg>
        <pc:spChg chg="mod">
          <ac:chgData name="Andy Lewter" userId="2bbb60bfb92efe81" providerId="LiveId" clId="{E2759658-0677-4F29-8C8F-300B36B2E278}" dt="2024-10-20T09:21:24.200" v="400" actId="1036"/>
          <ac:spMkLst>
            <pc:docMk/>
            <pc:sldMk cId="693885786" sldId="283"/>
            <ac:spMk id="5" creationId="{00000000-0000-0000-0000-000000000000}"/>
          </ac:spMkLst>
        </pc:spChg>
        <pc:picChg chg="mod">
          <ac:chgData name="Andy Lewter" userId="2bbb60bfb92efe81" providerId="LiveId" clId="{E2759658-0677-4F29-8C8F-300B36B2E278}" dt="2024-10-20T09:47:58.412" v="2513" actId="14100"/>
          <ac:picMkLst>
            <pc:docMk/>
            <pc:sldMk cId="693885786" sldId="283"/>
            <ac:picMk id="7" creationId="{5ABE27D6-067B-77B8-365F-61127F2B237C}"/>
          </ac:picMkLst>
        </pc:picChg>
      </pc:sldChg>
      <pc:sldChg chg="modSp mod">
        <pc:chgData name="Andy Lewter" userId="2bbb60bfb92efe81" providerId="LiveId" clId="{E2759658-0677-4F29-8C8F-300B36B2E278}" dt="2024-10-20T09:52:06.482" v="2546" actId="14826"/>
        <pc:sldMkLst>
          <pc:docMk/>
          <pc:sldMk cId="4200841483" sldId="289"/>
        </pc:sldMkLst>
        <pc:spChg chg="mod">
          <ac:chgData name="Andy Lewter" userId="2bbb60bfb92efe81" providerId="LiveId" clId="{E2759658-0677-4F29-8C8F-300B36B2E278}" dt="2024-10-20T09:51:03.812" v="2545" actId="1035"/>
          <ac:spMkLst>
            <pc:docMk/>
            <pc:sldMk cId="4200841483" sldId="289"/>
            <ac:spMk id="2" creationId="{CF1FE4E4-7A55-FDAE-ABD3-D9FA73D4135C}"/>
          </ac:spMkLst>
        </pc:spChg>
        <pc:spChg chg="mod">
          <ac:chgData name="Andy Lewter" userId="2bbb60bfb92efe81" providerId="LiveId" clId="{E2759658-0677-4F29-8C8F-300B36B2E278}" dt="2024-10-20T09:31:25.837" v="886" actId="20577"/>
          <ac:spMkLst>
            <pc:docMk/>
            <pc:sldMk cId="4200841483" sldId="289"/>
            <ac:spMk id="4" creationId="{00000000-0000-0000-0000-000000000000}"/>
          </ac:spMkLst>
        </pc:spChg>
        <pc:picChg chg="mod">
          <ac:chgData name="Andy Lewter" userId="2bbb60bfb92efe81" providerId="LiveId" clId="{E2759658-0677-4F29-8C8F-300B36B2E278}" dt="2024-10-20T09:52:06.482" v="2546" actId="14826"/>
          <ac:picMkLst>
            <pc:docMk/>
            <pc:sldMk cId="4200841483" sldId="289"/>
            <ac:picMk id="7" creationId="{5ABE27D6-067B-77B8-365F-61127F2B237C}"/>
          </ac:picMkLst>
        </pc:picChg>
      </pc:sldChg>
      <pc:sldChg chg="modSp mod">
        <pc:chgData name="Andy Lewter" userId="2bbb60bfb92efe81" providerId="LiveId" clId="{E2759658-0677-4F29-8C8F-300B36B2E278}" dt="2024-10-20T09:54:22.726" v="2551" actId="14100"/>
        <pc:sldMkLst>
          <pc:docMk/>
          <pc:sldMk cId="108121670" sldId="290"/>
        </pc:sldMkLst>
        <pc:spChg chg="mod">
          <ac:chgData name="Andy Lewter" userId="2bbb60bfb92efe81" providerId="LiveId" clId="{E2759658-0677-4F29-8C8F-300B36B2E278}" dt="2024-10-20T09:33:10.501" v="1182" actId="20577"/>
          <ac:spMkLst>
            <pc:docMk/>
            <pc:sldMk cId="108121670" sldId="290"/>
            <ac:spMk id="4" creationId="{00000000-0000-0000-0000-000000000000}"/>
          </ac:spMkLst>
        </pc:spChg>
        <pc:spChg chg="mod">
          <ac:chgData name="Andy Lewter" userId="2bbb60bfb92efe81" providerId="LiveId" clId="{E2759658-0677-4F29-8C8F-300B36B2E278}" dt="2024-10-20T09:35:58.539" v="1488" actId="20577"/>
          <ac:spMkLst>
            <pc:docMk/>
            <pc:sldMk cId="108121670" sldId="290"/>
            <ac:spMk id="5" creationId="{00000000-0000-0000-0000-000000000000}"/>
          </ac:spMkLst>
        </pc:spChg>
        <pc:picChg chg="mod modCrop">
          <ac:chgData name="Andy Lewter" userId="2bbb60bfb92efe81" providerId="LiveId" clId="{E2759658-0677-4F29-8C8F-300B36B2E278}" dt="2024-10-20T09:54:22.726" v="2551" actId="14100"/>
          <ac:picMkLst>
            <pc:docMk/>
            <pc:sldMk cId="108121670" sldId="290"/>
            <ac:picMk id="7" creationId="{5ABE27D6-067B-77B8-365F-61127F2B237C}"/>
          </ac:picMkLst>
        </pc:picChg>
      </pc:sldChg>
      <pc:sldChg chg="modSp add mod">
        <pc:chgData name="Andy Lewter" userId="2bbb60bfb92efe81" providerId="LiveId" clId="{E2759658-0677-4F29-8C8F-300B36B2E278}" dt="2024-10-20T09:56:37.699" v="2557" actId="14100"/>
        <pc:sldMkLst>
          <pc:docMk/>
          <pc:sldMk cId="1610502420" sldId="296"/>
        </pc:sldMkLst>
        <pc:spChg chg="mod">
          <ac:chgData name="Andy Lewter" userId="2bbb60bfb92efe81" providerId="LiveId" clId="{E2759658-0677-4F29-8C8F-300B36B2E278}" dt="2024-10-20T09:36:17.620" v="1507" actId="20577"/>
          <ac:spMkLst>
            <pc:docMk/>
            <pc:sldMk cId="1610502420" sldId="296"/>
            <ac:spMk id="4" creationId="{CC02E978-B3F8-69BE-8F37-E78E9FA904B0}"/>
          </ac:spMkLst>
        </pc:spChg>
        <pc:spChg chg="mod">
          <ac:chgData name="Andy Lewter" userId="2bbb60bfb92efe81" providerId="LiveId" clId="{E2759658-0677-4F29-8C8F-300B36B2E278}" dt="2024-10-20T09:55:21.470" v="2552" actId="20577"/>
          <ac:spMkLst>
            <pc:docMk/>
            <pc:sldMk cId="1610502420" sldId="296"/>
            <ac:spMk id="5" creationId="{EE7EC8C0-2942-8A6A-D271-2FC87A429986}"/>
          </ac:spMkLst>
        </pc:spChg>
        <pc:picChg chg="mod">
          <ac:chgData name="Andy Lewter" userId="2bbb60bfb92efe81" providerId="LiveId" clId="{E2759658-0677-4F29-8C8F-300B36B2E278}" dt="2024-10-20T09:56:37.699" v="2557" actId="14100"/>
          <ac:picMkLst>
            <pc:docMk/>
            <pc:sldMk cId="1610502420" sldId="296"/>
            <ac:picMk id="7" creationId="{89BFDF86-AFB8-FB50-5889-AFB9DC6BCAC5}"/>
          </ac:picMkLst>
        </pc:picChg>
      </pc:sldChg>
      <pc:sldChg chg="modSp add mod">
        <pc:chgData name="Andy Lewter" userId="2bbb60bfb92efe81" providerId="LiveId" clId="{E2759658-0677-4F29-8C8F-300B36B2E278}" dt="2024-10-20T09:58:57.286" v="2563" actId="20577"/>
        <pc:sldMkLst>
          <pc:docMk/>
          <pc:sldMk cId="3238564847" sldId="297"/>
        </pc:sldMkLst>
        <pc:spChg chg="mod">
          <ac:chgData name="Andy Lewter" userId="2bbb60bfb92efe81" providerId="LiveId" clId="{E2759658-0677-4F29-8C8F-300B36B2E278}" dt="2024-10-20T09:57:23.398" v="2559" actId="20577"/>
          <ac:spMkLst>
            <pc:docMk/>
            <pc:sldMk cId="3238564847" sldId="297"/>
            <ac:spMk id="4" creationId="{53A06525-65F9-BBDE-4500-8499B1523274}"/>
          </ac:spMkLst>
        </pc:spChg>
        <pc:spChg chg="mod">
          <ac:chgData name="Andy Lewter" userId="2bbb60bfb92efe81" providerId="LiveId" clId="{E2759658-0677-4F29-8C8F-300B36B2E278}" dt="2024-10-20T09:58:57.286" v="2563" actId="20577"/>
          <ac:spMkLst>
            <pc:docMk/>
            <pc:sldMk cId="3238564847" sldId="297"/>
            <ac:spMk id="5" creationId="{89B99967-D2E0-2E5C-6225-1C330F8CD7DB}"/>
          </ac:spMkLst>
        </pc:spChg>
        <pc:picChg chg="mod">
          <ac:chgData name="Andy Lewter" userId="2bbb60bfb92efe81" providerId="LiveId" clId="{E2759658-0677-4F29-8C8F-300B36B2E278}" dt="2024-10-20T09:58:37.413" v="2562" actId="14100"/>
          <ac:picMkLst>
            <pc:docMk/>
            <pc:sldMk cId="3238564847" sldId="297"/>
            <ac:picMk id="7" creationId="{B019222F-9EC9-6348-D3DD-CB23B4D5C450}"/>
          </ac:picMkLst>
        </pc:picChg>
      </pc:sldChg>
      <pc:sldChg chg="modSp add mod">
        <pc:chgData name="Andy Lewter" userId="2bbb60bfb92efe81" providerId="LiveId" clId="{E2759658-0677-4F29-8C8F-300B36B2E278}" dt="2024-10-20T10:01:40.634" v="2567" actId="14826"/>
        <pc:sldMkLst>
          <pc:docMk/>
          <pc:sldMk cId="1601065929" sldId="298"/>
        </pc:sldMkLst>
        <pc:spChg chg="mod">
          <ac:chgData name="Andy Lewter" userId="2bbb60bfb92efe81" providerId="LiveId" clId="{E2759658-0677-4F29-8C8F-300B36B2E278}" dt="2024-10-20T09:43:46.308" v="2178" actId="20577"/>
          <ac:spMkLst>
            <pc:docMk/>
            <pc:sldMk cId="1601065929" sldId="298"/>
            <ac:spMk id="4" creationId="{78A69EF9-68E2-C635-EBAC-42AD63A170DC}"/>
          </ac:spMkLst>
        </pc:spChg>
        <pc:spChg chg="mod">
          <ac:chgData name="Andy Lewter" userId="2bbb60bfb92efe81" providerId="LiveId" clId="{E2759658-0677-4F29-8C8F-300B36B2E278}" dt="2024-10-20T09:45:38.469" v="2509" actId="20577"/>
          <ac:spMkLst>
            <pc:docMk/>
            <pc:sldMk cId="1601065929" sldId="298"/>
            <ac:spMk id="5" creationId="{500EC931-C894-A187-A114-D3072AB2946F}"/>
          </ac:spMkLst>
        </pc:spChg>
        <pc:picChg chg="mod">
          <ac:chgData name="Andy Lewter" userId="2bbb60bfb92efe81" providerId="LiveId" clId="{E2759658-0677-4F29-8C8F-300B36B2E278}" dt="2024-10-20T10:01:40.634" v="2567" actId="14826"/>
          <ac:picMkLst>
            <pc:docMk/>
            <pc:sldMk cId="1601065929" sldId="298"/>
            <ac:picMk id="7" creationId="{D6DCD656-4111-1261-F283-97DB71AC9507}"/>
          </ac:picMkLst>
        </pc:picChg>
      </pc:sldChg>
      <pc:sldChg chg="delSp add del mod">
        <pc:chgData name="Andy Lewter" userId="2bbb60bfb92efe81" providerId="LiveId" clId="{E2759658-0677-4F29-8C8F-300B36B2E278}" dt="2024-10-20T10:11:44.361" v="2571" actId="2696"/>
        <pc:sldMkLst>
          <pc:docMk/>
          <pc:sldMk cId="3563206422" sldId="299"/>
        </pc:sldMkLst>
        <pc:picChg chg="del">
          <ac:chgData name="Andy Lewter" userId="2bbb60bfb92efe81" providerId="LiveId" clId="{E2759658-0677-4F29-8C8F-300B36B2E278}" dt="2024-10-20T10:11:15.817" v="2569" actId="478"/>
          <ac:picMkLst>
            <pc:docMk/>
            <pc:sldMk cId="3563206422" sldId="299"/>
            <ac:picMk id="7" creationId="{A384DA1D-66FF-ECAA-748E-46B7C1AD8F82}"/>
          </ac:picMkLst>
        </pc:picChg>
      </pc:sldChg>
      <pc:sldChg chg="addSp modSp new mod modAnim">
        <pc:chgData name="Andy Lewter" userId="2bbb60bfb92efe81" providerId="LiveId" clId="{E2759658-0677-4F29-8C8F-300B36B2E278}" dt="2024-10-20T10:12:19.348" v="2576" actId="14100"/>
        <pc:sldMkLst>
          <pc:docMk/>
          <pc:sldMk cId="2689693842" sldId="300"/>
        </pc:sldMkLst>
        <pc:picChg chg="add mod">
          <ac:chgData name="Andy Lewter" userId="2bbb60bfb92efe81" providerId="LiveId" clId="{E2759658-0677-4F29-8C8F-300B36B2E278}" dt="2024-10-20T10:12:19.348" v="2576" actId="14100"/>
          <ac:picMkLst>
            <pc:docMk/>
            <pc:sldMk cId="2689693842" sldId="300"/>
            <ac:picMk id="2" creationId="{698F8D52-A20E-6669-1122-4D9BF41E31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5E2AE-9621-461B-938A-7DF43BEC9F58}"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B0528-3DB4-406A-AC4E-FA53D6077087}" type="slidenum">
              <a:rPr lang="en-US" smtClean="0"/>
              <a:t>‹#›</a:t>
            </a:fld>
            <a:endParaRPr lang="en-US"/>
          </a:p>
        </p:txBody>
      </p:sp>
    </p:spTree>
    <p:extLst>
      <p:ext uri="{BB962C8B-B14F-4D97-AF65-F5344CB8AC3E}">
        <p14:creationId xmlns:p14="http://schemas.microsoft.com/office/powerpoint/2010/main" val="3524420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B0528-3DB4-406A-AC4E-FA53D6077087}" type="slidenum">
              <a:rPr lang="en-US" smtClean="0"/>
              <a:t>8</a:t>
            </a:fld>
            <a:endParaRPr lang="en-US"/>
          </a:p>
        </p:txBody>
      </p:sp>
    </p:spTree>
    <p:extLst>
      <p:ext uri="{BB962C8B-B14F-4D97-AF65-F5344CB8AC3E}">
        <p14:creationId xmlns:p14="http://schemas.microsoft.com/office/powerpoint/2010/main" val="316352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F98C32-A0B1-AD2D-7F03-7AF270AA7F05}"/>
              </a:ext>
            </a:extLst>
          </p:cNvPr>
          <p:cNvPicPr>
            <a:picLocks noChangeAspect="1"/>
          </p:cNvPicPr>
          <p:nvPr/>
        </p:nvPicPr>
        <p:blipFill>
          <a:blip r:embed="rId2">
            <a:extLst>
              <a:ext uri="{28A0092B-C50C-407E-A947-70E740481C1C}">
                <a14:useLocalDpi xmlns:a14="http://schemas.microsoft.com/office/drawing/2010/main" val="0"/>
              </a:ext>
            </a:extLst>
          </a:blip>
          <a:srcRect r="5318" b="50000"/>
          <a:stretch/>
        </p:blipFill>
        <p:spPr>
          <a:xfrm>
            <a:off x="8001000" y="10"/>
            <a:ext cx="10287000" cy="10286990"/>
          </a:xfrm>
          <a:prstGeom prst="rect">
            <a:avLst/>
          </a:prstGeom>
        </p:spPr>
      </p:pic>
      <p:sp>
        <p:nvSpPr>
          <p:cNvPr id="66" name="Rectangle 6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28B1737-3877-CEF6-B748-9860EFD1B4FF}"/>
              </a:ext>
            </a:extLst>
          </p:cNvPr>
          <p:cNvSpPr>
            <a:spLocks noGrp="1"/>
          </p:cNvSpPr>
          <p:nvPr>
            <p:ph type="subTitle" idx="1"/>
          </p:nvPr>
        </p:nvSpPr>
        <p:spPr>
          <a:xfrm>
            <a:off x="716970" y="7309383"/>
            <a:ext cx="6035038" cy="1812211"/>
          </a:xfrm>
        </p:spPr>
        <p:txBody>
          <a:bodyPr>
            <a:normAutofit lnSpcReduction="10000"/>
          </a:bodyPr>
          <a:lstStyle/>
          <a:p>
            <a:pPr algn="l"/>
            <a:r>
              <a:rPr lang="en-US" sz="5400" b="1" dirty="0">
                <a:solidFill>
                  <a:schemeClr val="bg1"/>
                </a:solidFill>
              </a:rPr>
              <a:t>Jeremiah 6</a:t>
            </a:r>
            <a:br>
              <a:rPr lang="en-US" sz="3600" b="1" dirty="0">
                <a:solidFill>
                  <a:schemeClr val="bg1"/>
                </a:solidFill>
              </a:rPr>
            </a:br>
            <a:r>
              <a:rPr lang="en-US" sz="3000" i="1" dirty="0">
                <a:solidFill>
                  <a:schemeClr val="bg1"/>
                </a:solidFill>
              </a:rPr>
              <a:t>A Sermon By</a:t>
            </a:r>
            <a:br>
              <a:rPr lang="en-US" sz="3600" b="1" dirty="0">
                <a:solidFill>
                  <a:schemeClr val="bg1"/>
                </a:solidFill>
              </a:rPr>
            </a:br>
            <a:r>
              <a:rPr lang="en-US" sz="3600" b="1" dirty="0">
                <a:solidFill>
                  <a:schemeClr val="bg1"/>
                </a:solidFill>
              </a:rPr>
              <a:t>Bishop Andy C. Lewter, D. Min.</a:t>
            </a:r>
          </a:p>
        </p:txBody>
      </p:sp>
      <p:sp>
        <p:nvSpPr>
          <p:cNvPr id="68" name="Rectangle 6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0" name="Rectangle 6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1003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77C0DD-6A23-CCB0-6673-6C47D153C3B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C78F5-6C9B-E4A4-0495-611B05BB8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F9B4F2-2C9A-959C-CC26-0E26278AE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15EBFE-8E6D-06D1-41D6-AAFDA4FCA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78DCFF-A77D-8A65-418C-D2992163A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DCD656-4111-1261-F283-97DB71AC95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69" y="21568"/>
            <a:ext cx="18291469" cy="10243222"/>
          </a:xfrm>
          <a:prstGeom prst="rect">
            <a:avLst/>
          </a:prstGeom>
        </p:spPr>
      </p:pic>
      <p:sp>
        <p:nvSpPr>
          <p:cNvPr id="3" name="Freeform 3">
            <a:extLst>
              <a:ext uri="{FF2B5EF4-FFF2-40B4-BE49-F238E27FC236}">
                <a16:creationId xmlns:a16="http://schemas.microsoft.com/office/drawing/2014/main" id="{DB361DFF-94E2-DD47-BA56-7F215501DF53}"/>
              </a:ext>
            </a:extLst>
          </p:cNvPr>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a:extLst>
              <a:ext uri="{FF2B5EF4-FFF2-40B4-BE49-F238E27FC236}">
                <a16:creationId xmlns:a16="http://schemas.microsoft.com/office/drawing/2014/main" id="{78A69EF9-68E2-C635-EBAC-42AD63A170DC}"/>
              </a:ext>
            </a:extLst>
          </p:cNvPr>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a:solidFill>
                  <a:srgbClr val="605048"/>
                </a:solidFill>
                <a:latin typeface="Carelia"/>
              </a:rPr>
              <a:t>John Sample</a:t>
            </a:r>
            <a:endParaRPr lang="en-US" sz="3200" spc="220" dirty="0">
              <a:solidFill>
                <a:srgbClr val="605048"/>
              </a:solidFill>
              <a:latin typeface="Carelia"/>
            </a:endParaRPr>
          </a:p>
        </p:txBody>
      </p:sp>
      <p:sp>
        <p:nvSpPr>
          <p:cNvPr id="5" name="TextBox 5">
            <a:extLst>
              <a:ext uri="{FF2B5EF4-FFF2-40B4-BE49-F238E27FC236}">
                <a16:creationId xmlns:a16="http://schemas.microsoft.com/office/drawing/2014/main" id="{500EC931-C894-A187-A114-D3072AB2946F}"/>
              </a:ext>
            </a:extLst>
          </p:cNvPr>
          <p:cNvSpPr txBox="1"/>
          <p:nvPr/>
        </p:nvSpPr>
        <p:spPr>
          <a:xfrm>
            <a:off x="12724655" y="1790700"/>
            <a:ext cx="4004586" cy="3200876"/>
          </a:xfrm>
          <a:prstGeom prst="rect">
            <a:avLst/>
          </a:prstGeom>
        </p:spPr>
        <p:txBody>
          <a:bodyPr wrap="square" lIns="0" tIns="0" rIns="0" bIns="0" rtlCol="0" anchor="t">
            <a:spAutoFit/>
          </a:bodyPr>
          <a:lstStyle/>
          <a:p>
            <a:pPr algn="ctr" defTabSz="786384">
              <a:spcAft>
                <a:spcPts val="600"/>
              </a:spcAft>
            </a:pPr>
            <a:r>
              <a:rPr lang="en-US" sz="2600" dirty="0">
                <a:solidFill>
                  <a:srgbClr val="605048"/>
                </a:solidFill>
                <a:latin typeface="Georgia Pro Semibold" panose="020F0502020204030204" pitchFamily="18" charset="0"/>
              </a:rPr>
              <a:t>Years ago, the Gospel Chorus, under Constance Adams, sang a song led by John Sample entitled “I said I Wasn’t Going to Tell Nobody, But I Couldn’t keep it to Myself</a:t>
            </a:r>
          </a:p>
        </p:txBody>
      </p:sp>
    </p:spTree>
    <p:extLst>
      <p:ext uri="{BB962C8B-B14F-4D97-AF65-F5344CB8AC3E}">
        <p14:creationId xmlns:p14="http://schemas.microsoft.com/office/powerpoint/2010/main" val="160106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bby Jones  Al _The Bishop_ Hobbs - Said I Wasn't Gonna Tell Nobody">
            <a:hlinkClick r:id="" action="ppaction://media"/>
            <a:extLst>
              <a:ext uri="{FF2B5EF4-FFF2-40B4-BE49-F238E27FC236}">
                <a16:creationId xmlns:a16="http://schemas.microsoft.com/office/drawing/2014/main" id="{698F8D52-A20E-6669-1122-4D9BF41E31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57692"/>
          </a:xfrm>
          <a:prstGeom prst="rect">
            <a:avLst/>
          </a:prstGeom>
        </p:spPr>
      </p:pic>
    </p:spTree>
    <p:extLst>
      <p:ext uri="{BB962C8B-B14F-4D97-AF65-F5344CB8AC3E}">
        <p14:creationId xmlns:p14="http://schemas.microsoft.com/office/powerpoint/2010/main" val="26896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candle lit open book&#10;&#10;Description automatically generated">
            <a:extLst>
              <a:ext uri="{FF2B5EF4-FFF2-40B4-BE49-F238E27FC236}">
                <a16:creationId xmlns:a16="http://schemas.microsoft.com/office/drawing/2014/main" id="{E7F98C32-A0B1-AD2D-7F03-7AF270AA7F05}"/>
              </a:ext>
            </a:extLst>
          </p:cNvPr>
          <p:cNvPicPr>
            <a:picLocks noChangeAspect="1"/>
          </p:cNvPicPr>
          <p:nvPr/>
        </p:nvPicPr>
        <p:blipFill rotWithShape="1">
          <a:blip r:embed="rId2">
            <a:extLst>
              <a:ext uri="{28A0092B-C50C-407E-A947-70E740481C1C}">
                <a14:useLocalDpi xmlns:a14="http://schemas.microsoft.com/office/drawing/2010/main" val="0"/>
              </a:ext>
            </a:extLst>
          </a:blip>
          <a:srcRect t="4349" r="1" b="20633"/>
          <a:stretch/>
        </p:blipFill>
        <p:spPr>
          <a:xfrm>
            <a:off x="2286" y="10"/>
            <a:ext cx="18283428" cy="10286990"/>
          </a:xfrm>
          <a:prstGeom prst="rect">
            <a:avLst/>
          </a:prstGeom>
        </p:spPr>
      </p:pic>
      <p:sp>
        <p:nvSpPr>
          <p:cNvPr id="28" name="Freeform: Shape 27">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5505" y="1313637"/>
            <a:ext cx="7829828" cy="766430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2979" y="1010386"/>
            <a:ext cx="8348869" cy="812310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6601" y="1562431"/>
            <a:ext cx="7430047" cy="72022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le 1">
            <a:extLst>
              <a:ext uri="{FF2B5EF4-FFF2-40B4-BE49-F238E27FC236}">
                <a16:creationId xmlns:a16="http://schemas.microsoft.com/office/drawing/2014/main" id="{7CD7FF20-2439-12FE-0881-732545D8D093}"/>
              </a:ext>
            </a:extLst>
          </p:cNvPr>
          <p:cNvSpPr>
            <a:spLocks noGrp="1"/>
          </p:cNvSpPr>
          <p:nvPr>
            <p:ph type="ctrTitle"/>
          </p:nvPr>
        </p:nvSpPr>
        <p:spPr>
          <a:xfrm>
            <a:off x="2125306" y="2528515"/>
            <a:ext cx="6272166" cy="3544010"/>
          </a:xfrm>
        </p:spPr>
        <p:txBody>
          <a:bodyPr anchor="b">
            <a:normAutofit/>
          </a:bodyPr>
          <a:lstStyle/>
          <a:p>
            <a:r>
              <a:rPr lang="en-US" sz="8100" b="1" dirty="0">
                <a:solidFill>
                  <a:schemeClr val="tx1">
                    <a:lumMod val="75000"/>
                    <a:lumOff val="25000"/>
                  </a:schemeClr>
                </a:solidFill>
              </a:rPr>
              <a:t>Thank You for Watching</a:t>
            </a:r>
          </a:p>
        </p:txBody>
      </p:sp>
    </p:spTree>
    <p:extLst>
      <p:ext uri="{BB962C8B-B14F-4D97-AF65-F5344CB8AC3E}">
        <p14:creationId xmlns:p14="http://schemas.microsoft.com/office/powerpoint/2010/main" val="173975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35" y="0"/>
            <a:ext cx="18293786" cy="143994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In This Series</a:t>
            </a:r>
            <a:endParaRPr lang="en-US" sz="4400" spc="220" dirty="0">
              <a:solidFill>
                <a:srgbClr val="605048"/>
              </a:solidFill>
              <a:latin typeface="Carelia"/>
            </a:endParaRPr>
          </a:p>
        </p:txBody>
      </p:sp>
      <p:sp>
        <p:nvSpPr>
          <p:cNvPr id="5" name="TextBox 5"/>
          <p:cNvSpPr txBox="1"/>
          <p:nvPr/>
        </p:nvSpPr>
        <p:spPr>
          <a:xfrm>
            <a:off x="12731592" y="1790700"/>
            <a:ext cx="4004587" cy="4233916"/>
          </a:xfrm>
          <a:prstGeom prst="rect">
            <a:avLst/>
          </a:prstGeom>
        </p:spPr>
        <p:txBody>
          <a:bodyPr wrap="square" lIns="0" tIns="0" rIns="0" bIns="0" rtlCol="0" anchor="t">
            <a:spAutoFit/>
          </a:bodyPr>
          <a:lstStyle/>
          <a:p>
            <a:pPr algn="ctr" defTabSz="786384">
              <a:spcAft>
                <a:spcPts val="600"/>
              </a:spcAft>
              <a:defRPr/>
            </a:pPr>
            <a:r>
              <a:rPr lang="en-US" sz="2800" kern="1200" dirty="0">
                <a:solidFill>
                  <a:srgbClr val="605048"/>
                </a:solidFill>
                <a:latin typeface="Georgia Pro Semibold" panose="020F0502020204030204" pitchFamily="18" charset="0"/>
                <a:ea typeface="+mn-ea"/>
                <a:cs typeface="+mn-cs"/>
              </a:rPr>
              <a:t>In this series we have taken a fresh look at the Prophet Jeremiah, his life, his work and his ministry.  Today we conclude with perhaps his greatest </a:t>
            </a:r>
            <a:r>
              <a:rPr lang="en-US" sz="2800" kern="1200" dirty="0" err="1">
                <a:solidFill>
                  <a:srgbClr val="605048"/>
                </a:solidFill>
                <a:latin typeface="Georgia Pro Semibold" panose="020F0502020204030204" pitchFamily="18" charset="0"/>
                <a:ea typeface="+mn-ea"/>
                <a:cs typeface="+mn-cs"/>
              </a:rPr>
              <a:t>testimmony</a:t>
            </a:r>
            <a:endParaRPr lang="en-US" sz="2800" kern="1200" dirty="0">
              <a:solidFill>
                <a:srgbClr val="605048"/>
              </a:solidFill>
              <a:latin typeface="Georgia Pro Semibold" panose="020F0502020204030204" pitchFamily="18" charset="0"/>
              <a:ea typeface="+mn-ea"/>
              <a:cs typeface="+mn-cs"/>
            </a:endParaRPr>
          </a:p>
          <a:p>
            <a:pPr algn="ctr" defTabSz="786384">
              <a:lnSpc>
                <a:spcPts val="2408"/>
              </a:lnSpc>
              <a:spcAft>
                <a:spcPts val="600"/>
              </a:spcAft>
              <a:defRPr/>
            </a:pPr>
            <a:r>
              <a:rPr lang="en-US" sz="2752" kern="1200" dirty="0">
                <a:solidFill>
                  <a:srgbClr val="605048"/>
                </a:solidFill>
                <a:latin typeface="Georgia Pro Semibold" panose="020F0502020204030204" pitchFamily="18" charset="0"/>
                <a:ea typeface="+mn-ea"/>
                <a:cs typeface="+mn-cs"/>
              </a:rPr>
              <a:t> </a:t>
            </a: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1532186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6357"/>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630207" y="1036212"/>
            <a:ext cx="4209993" cy="602088"/>
          </a:xfrm>
          <a:prstGeom prst="rect">
            <a:avLst/>
          </a:prstGeom>
        </p:spPr>
        <p:txBody>
          <a:bodyPr wrap="square" lIns="0" tIns="0" rIns="0" bIns="0" rtlCol="0" anchor="t">
            <a:spAutoFit/>
          </a:bodyPr>
          <a:lstStyle/>
          <a:p>
            <a:pPr algn="ctr" defTabSz="786384">
              <a:lnSpc>
                <a:spcPts val="5298"/>
              </a:lnSpc>
              <a:spcBef>
                <a:spcPct val="0"/>
              </a:spcBef>
              <a:spcAft>
                <a:spcPts val="600"/>
              </a:spcAft>
            </a:pPr>
            <a:r>
              <a:rPr lang="en-US" sz="2300" spc="189" dirty="0">
                <a:solidFill>
                  <a:srgbClr val="605048"/>
                </a:solidFill>
                <a:latin typeface="Carelia"/>
              </a:rPr>
              <a:t>Jeremiah 20:9</a:t>
            </a:r>
            <a:endParaRPr lang="en-US" sz="2300" spc="220" dirty="0">
              <a:solidFill>
                <a:srgbClr val="605048"/>
              </a:solidFill>
              <a:latin typeface="Carelia"/>
            </a:endParaRPr>
          </a:p>
        </p:txBody>
      </p:sp>
      <p:sp>
        <p:nvSpPr>
          <p:cNvPr id="5" name="TextBox 5"/>
          <p:cNvSpPr txBox="1"/>
          <p:nvPr/>
        </p:nvSpPr>
        <p:spPr>
          <a:xfrm>
            <a:off x="12874762" y="2200751"/>
            <a:ext cx="3813038" cy="1723549"/>
          </a:xfrm>
          <a:prstGeom prst="rect">
            <a:avLst/>
          </a:prstGeom>
        </p:spPr>
        <p:txBody>
          <a:bodyPr wrap="square" lIns="0" tIns="0" rIns="0" bIns="0" rtlCol="0" anchor="t">
            <a:spAutoFit/>
          </a:bodyPr>
          <a:lstStyle/>
          <a:p>
            <a:pPr algn="ctr" defTabSz="786384">
              <a:spcAft>
                <a:spcPts val="600"/>
              </a:spcAft>
            </a:pPr>
            <a:r>
              <a:rPr lang="en-US" sz="2800" b="0" i="0" dirty="0">
                <a:solidFill>
                  <a:srgbClr val="000000"/>
                </a:solidFill>
                <a:effectLst/>
                <a:latin typeface="system-ui"/>
              </a:rPr>
              <a:t>Then I said, I will not make mention of him, nor speak any more </a:t>
            </a:r>
            <a:r>
              <a:rPr lang="en-US" sz="2800" b="1" i="0" dirty="0">
                <a:solidFill>
                  <a:srgbClr val="000000"/>
                </a:solidFill>
                <a:effectLst/>
                <a:latin typeface="system-ui"/>
              </a:rPr>
              <a:t>in</a:t>
            </a:r>
            <a:r>
              <a:rPr lang="en-US" sz="2800" b="0" i="0" dirty="0">
                <a:solidFill>
                  <a:srgbClr val="000000"/>
                </a:solidFill>
                <a:effectLst/>
                <a:latin typeface="system-ui"/>
              </a:rPr>
              <a:t> his name</a:t>
            </a:r>
            <a:endParaRPr lang="en-US" sz="25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69388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8288000" cy="10287000"/>
          </a:xfrm>
          <a:prstGeom prst="rect">
            <a:avLst/>
          </a:prstGeom>
        </p:spPr>
      </p:pic>
      <p:sp>
        <p:nvSpPr>
          <p:cNvPr id="3" name="Freeform 3"/>
          <p:cNvSpPr/>
          <p:nvPr/>
        </p:nvSpPr>
        <p:spPr>
          <a:xfrm>
            <a:off x="12899741" y="580465"/>
            <a:ext cx="4857683" cy="5003690"/>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3018243" y="659059"/>
            <a:ext cx="4620678" cy="4770537"/>
          </a:xfrm>
          <a:prstGeom prst="rect">
            <a:avLst/>
          </a:prstGeom>
        </p:spPr>
        <p:txBody>
          <a:bodyPr lIns="0" tIns="0" rIns="0" bIns="0" rtlCol="0" anchor="t">
            <a:spAutoFit/>
          </a:bodyPr>
          <a:lstStyle/>
          <a:p>
            <a:pPr algn="ctr">
              <a:lnSpc>
                <a:spcPts val="6160"/>
              </a:lnSpc>
              <a:spcBef>
                <a:spcPct val="0"/>
              </a:spcBef>
            </a:pPr>
            <a:r>
              <a:rPr lang="en-US" sz="3600" spc="220" dirty="0">
                <a:solidFill>
                  <a:srgbClr val="605048"/>
                </a:solidFill>
                <a:latin typeface="Carelia"/>
              </a:rPr>
              <a:t>Scripture Cont’d</a:t>
            </a:r>
          </a:p>
          <a:p>
            <a:pPr algn="ctr">
              <a:lnSpc>
                <a:spcPts val="6160"/>
              </a:lnSpc>
              <a:spcBef>
                <a:spcPct val="0"/>
              </a:spcBef>
            </a:pPr>
            <a:endParaRPr lang="en-US" sz="3600" spc="220" dirty="0">
              <a:solidFill>
                <a:srgbClr val="605048"/>
              </a:solidFill>
              <a:latin typeface="Carelia"/>
            </a:endParaRPr>
          </a:p>
          <a:p>
            <a:pPr algn="ctr">
              <a:lnSpc>
                <a:spcPts val="6160"/>
              </a:lnSpc>
              <a:spcBef>
                <a:spcPct val="0"/>
              </a:spcBef>
            </a:pPr>
            <a:endParaRPr lang="en-US" sz="3600" spc="220" dirty="0">
              <a:solidFill>
                <a:srgbClr val="605048"/>
              </a:solidFill>
              <a:latin typeface="Carelia"/>
            </a:endParaRPr>
          </a:p>
          <a:p>
            <a:pPr algn="ctr">
              <a:lnSpc>
                <a:spcPts val="6160"/>
              </a:lnSpc>
              <a:spcBef>
                <a:spcPct val="0"/>
              </a:spcBef>
            </a:pPr>
            <a:endParaRPr lang="en-US" sz="3600" spc="220" dirty="0">
              <a:solidFill>
                <a:srgbClr val="605048"/>
              </a:solidFill>
              <a:latin typeface="Carelia"/>
            </a:endParaRPr>
          </a:p>
          <a:p>
            <a:pPr algn="ctr">
              <a:lnSpc>
                <a:spcPts val="6160"/>
              </a:lnSpc>
              <a:spcBef>
                <a:spcPct val="0"/>
              </a:spcBef>
            </a:pPr>
            <a:endParaRPr lang="en-US" sz="3600" spc="220" dirty="0">
              <a:solidFill>
                <a:srgbClr val="605048"/>
              </a:solidFill>
              <a:latin typeface="Carelia"/>
            </a:endParaRPr>
          </a:p>
          <a:p>
            <a:pPr algn="ctr">
              <a:lnSpc>
                <a:spcPts val="6160"/>
              </a:lnSpc>
              <a:spcBef>
                <a:spcPct val="0"/>
              </a:spcBef>
            </a:pPr>
            <a:endParaRPr lang="en-US" sz="3600" spc="220" dirty="0">
              <a:solidFill>
                <a:srgbClr val="605048"/>
              </a:solidFill>
              <a:latin typeface="Carelia"/>
            </a:endParaRPr>
          </a:p>
        </p:txBody>
      </p:sp>
      <p:sp>
        <p:nvSpPr>
          <p:cNvPr id="5" name="TextBox 5"/>
          <p:cNvSpPr txBox="1"/>
          <p:nvPr/>
        </p:nvSpPr>
        <p:spPr>
          <a:xfrm>
            <a:off x="13106400" y="1655445"/>
            <a:ext cx="4419600" cy="2954655"/>
          </a:xfrm>
          <a:prstGeom prst="rect">
            <a:avLst/>
          </a:prstGeom>
        </p:spPr>
        <p:txBody>
          <a:bodyPr wrap="square" lIns="0" tIns="0" rIns="0" bIns="0" rtlCol="0" anchor="t">
            <a:spAutoFit/>
          </a:bodyPr>
          <a:lstStyle/>
          <a:p>
            <a:pPr algn="ctr"/>
            <a:r>
              <a:rPr lang="en-US" sz="3200" b="0" i="0" dirty="0">
                <a:solidFill>
                  <a:srgbClr val="000000"/>
                </a:solidFill>
                <a:effectLst/>
                <a:latin typeface="system-ui"/>
              </a:rPr>
              <a:t>But his word was </a:t>
            </a:r>
            <a:r>
              <a:rPr lang="en-US" sz="3200" b="1" i="0" dirty="0">
                <a:solidFill>
                  <a:srgbClr val="000000"/>
                </a:solidFill>
                <a:effectLst/>
                <a:latin typeface="system-ui"/>
              </a:rPr>
              <a:t>in</a:t>
            </a:r>
            <a:r>
              <a:rPr lang="en-US" sz="3200" b="0" i="0" dirty="0">
                <a:solidFill>
                  <a:srgbClr val="000000"/>
                </a:solidFill>
                <a:effectLst/>
                <a:latin typeface="system-ui"/>
              </a:rPr>
              <a:t> mine heart as a burning </a:t>
            </a:r>
            <a:r>
              <a:rPr lang="en-US" sz="3200" b="1" i="0" dirty="0">
                <a:solidFill>
                  <a:srgbClr val="000000"/>
                </a:solidFill>
                <a:effectLst/>
                <a:latin typeface="system-ui"/>
              </a:rPr>
              <a:t>fire</a:t>
            </a:r>
            <a:r>
              <a:rPr lang="en-US" sz="3200" b="0" i="0" dirty="0">
                <a:solidFill>
                  <a:srgbClr val="000000"/>
                </a:solidFill>
                <a:effectLst/>
                <a:latin typeface="system-ui"/>
              </a:rPr>
              <a:t> </a:t>
            </a:r>
            <a:r>
              <a:rPr lang="en-US" sz="3200" b="1" i="0" dirty="0">
                <a:solidFill>
                  <a:srgbClr val="000000"/>
                </a:solidFill>
                <a:effectLst/>
                <a:latin typeface="system-ui"/>
              </a:rPr>
              <a:t>shut</a:t>
            </a:r>
            <a:r>
              <a:rPr lang="en-US" sz="3200" b="0" i="0" dirty="0">
                <a:solidFill>
                  <a:srgbClr val="000000"/>
                </a:solidFill>
                <a:effectLst/>
                <a:latin typeface="system-ui"/>
              </a:rPr>
              <a:t> </a:t>
            </a:r>
            <a:r>
              <a:rPr lang="en-US" sz="3200" b="1" i="0" dirty="0">
                <a:solidFill>
                  <a:srgbClr val="000000"/>
                </a:solidFill>
                <a:effectLst/>
                <a:latin typeface="system-ui"/>
              </a:rPr>
              <a:t>up</a:t>
            </a:r>
            <a:r>
              <a:rPr lang="en-US" sz="3200" b="0" i="0" dirty="0">
                <a:solidFill>
                  <a:srgbClr val="000000"/>
                </a:solidFill>
                <a:effectLst/>
                <a:latin typeface="system-ui"/>
              </a:rPr>
              <a:t> </a:t>
            </a:r>
            <a:r>
              <a:rPr lang="en-US" sz="3200" b="1" i="0" dirty="0">
                <a:solidFill>
                  <a:srgbClr val="000000"/>
                </a:solidFill>
                <a:effectLst/>
                <a:latin typeface="system-ui"/>
              </a:rPr>
              <a:t>in</a:t>
            </a:r>
            <a:r>
              <a:rPr lang="en-US" sz="3200" b="0" i="0" dirty="0">
                <a:solidFill>
                  <a:srgbClr val="000000"/>
                </a:solidFill>
                <a:effectLst/>
                <a:latin typeface="system-ui"/>
              </a:rPr>
              <a:t> </a:t>
            </a:r>
            <a:r>
              <a:rPr lang="en-US" sz="3200" b="1" i="0" dirty="0">
                <a:solidFill>
                  <a:srgbClr val="000000"/>
                </a:solidFill>
                <a:effectLst/>
                <a:latin typeface="system-ui"/>
              </a:rPr>
              <a:t>my</a:t>
            </a:r>
            <a:r>
              <a:rPr lang="en-US" sz="3200" b="0" i="0" dirty="0">
                <a:solidFill>
                  <a:srgbClr val="000000"/>
                </a:solidFill>
                <a:effectLst/>
                <a:latin typeface="system-ui"/>
              </a:rPr>
              <a:t> </a:t>
            </a:r>
            <a:r>
              <a:rPr lang="en-US" sz="3200" b="1" i="0" dirty="0">
                <a:solidFill>
                  <a:srgbClr val="000000"/>
                </a:solidFill>
                <a:effectLst/>
                <a:latin typeface="system-ui"/>
              </a:rPr>
              <a:t>bones</a:t>
            </a:r>
            <a:r>
              <a:rPr lang="en-US" sz="3200" b="0" i="0" dirty="0">
                <a:solidFill>
                  <a:srgbClr val="000000"/>
                </a:solidFill>
                <a:effectLst/>
                <a:latin typeface="system-ui"/>
              </a:rPr>
              <a:t>, and I was weary with forbearing, and I could not stay.</a:t>
            </a:r>
            <a:endParaRPr lang="en-US" sz="30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17573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l="10501" r="10501"/>
          <a:stretch/>
        </p:blipFill>
        <p:spPr>
          <a:xfrm>
            <a:off x="-1" y="-1285"/>
            <a:ext cx="18286851" cy="10288285"/>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834296" y="118887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096" spc="189" dirty="0">
                <a:solidFill>
                  <a:srgbClr val="605048"/>
                </a:solidFill>
                <a:latin typeface="Carelia"/>
              </a:rPr>
              <a:t>Tophet</a:t>
            </a:r>
            <a:endParaRPr lang="en-US" sz="3600" spc="220" dirty="0">
              <a:solidFill>
                <a:srgbClr val="605048"/>
              </a:solidFill>
              <a:latin typeface="Carelia"/>
            </a:endParaRPr>
          </a:p>
        </p:txBody>
      </p:sp>
      <p:sp>
        <p:nvSpPr>
          <p:cNvPr id="5" name="TextBox 5"/>
          <p:cNvSpPr txBox="1"/>
          <p:nvPr/>
        </p:nvSpPr>
        <p:spPr>
          <a:xfrm>
            <a:off x="12923142" y="1866900"/>
            <a:ext cx="3621490" cy="3172087"/>
          </a:xfrm>
          <a:prstGeom prst="rect">
            <a:avLst/>
          </a:prstGeom>
        </p:spPr>
        <p:txBody>
          <a:bodyPr lIns="0" tIns="0" rIns="0" bIns="0" rtlCol="0" anchor="t">
            <a:spAutoFit/>
          </a:bodyPr>
          <a:lstStyle/>
          <a:p>
            <a:pPr algn="ctr" defTabSz="786384">
              <a:lnSpc>
                <a:spcPts val="2408"/>
              </a:lnSpc>
              <a:spcAft>
                <a:spcPts val="600"/>
              </a:spcAft>
              <a:defRPr/>
            </a:pPr>
            <a:r>
              <a:rPr lang="en-US" sz="2800" dirty="0">
                <a:solidFill>
                  <a:srgbClr val="605048"/>
                </a:solidFill>
                <a:latin typeface="Georgia Pro Semibold" panose="020F0502020204030204" pitchFamily="18" charset="0"/>
              </a:rPr>
              <a:t>Jeremiah had gone to the town of Tophet where he had prophesied doom and destruction upon that city because of their worship of other gods</a:t>
            </a:r>
            <a:endParaRPr lang="en-US" sz="2800" kern="1200" dirty="0">
              <a:solidFill>
                <a:srgbClr val="605048"/>
              </a:solidFill>
              <a:latin typeface="Georgia Pro Semibold" panose="020F0502020204030204" pitchFamily="18" charset="0"/>
              <a:ea typeface="+mn-ea"/>
              <a:cs typeface="+mn-cs"/>
            </a:endParaRPr>
          </a:p>
          <a:p>
            <a:pPr algn="ctr" defTabSz="786384">
              <a:lnSpc>
                <a:spcPts val="2408"/>
              </a:lnSpc>
              <a:spcAft>
                <a:spcPts val="600"/>
              </a:spcAft>
            </a:pPr>
            <a:r>
              <a:rPr lang="en-US" sz="2752" kern="1200" dirty="0">
                <a:solidFill>
                  <a:srgbClr val="605048"/>
                </a:solidFill>
                <a:latin typeface="Georgia Pro Semibold" panose="020F0502020204030204" pitchFamily="18" charset="0"/>
                <a:ea typeface="+mn-ea"/>
                <a:cs typeface="+mn-cs"/>
              </a:rPr>
              <a:t> </a:t>
            </a:r>
            <a:endParaRPr lang="en-US" sz="3200" dirty="0">
              <a:solidFill>
                <a:srgbClr val="605048"/>
              </a:solidFill>
              <a:latin typeface="Georgia Pro Semibold" panose="020F0502020204030204" pitchFamily="18" charset="0"/>
            </a:endParaRPr>
          </a:p>
        </p:txBody>
      </p:sp>
    </p:spTree>
    <p:extLst>
      <p:ext uri="{BB962C8B-B14F-4D97-AF65-F5344CB8AC3E}">
        <p14:creationId xmlns:p14="http://schemas.microsoft.com/office/powerpoint/2010/main" val="118398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357" y="-1285"/>
            <a:ext cx="18286860" cy="10286359"/>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784" spc="189" dirty="0">
                <a:solidFill>
                  <a:srgbClr val="605048"/>
                </a:solidFill>
                <a:latin typeface="Carelia"/>
              </a:rPr>
              <a:t>Jerusalem</a:t>
            </a:r>
            <a:endParaRPr lang="en-US" sz="4400" spc="220" dirty="0">
              <a:solidFill>
                <a:srgbClr val="605048"/>
              </a:solidFill>
              <a:latin typeface="Carelia"/>
            </a:endParaRPr>
          </a:p>
        </p:txBody>
      </p:sp>
      <p:sp>
        <p:nvSpPr>
          <p:cNvPr id="2" name="TextBox 1">
            <a:extLst>
              <a:ext uri="{FF2B5EF4-FFF2-40B4-BE49-F238E27FC236}">
                <a16:creationId xmlns:a16="http://schemas.microsoft.com/office/drawing/2014/main" id="{CF1FE4E4-7A55-FDAE-ABD3-D9FA73D4135C}"/>
              </a:ext>
            </a:extLst>
          </p:cNvPr>
          <p:cNvSpPr txBox="1"/>
          <p:nvPr/>
        </p:nvSpPr>
        <p:spPr>
          <a:xfrm>
            <a:off x="12877800" y="1866900"/>
            <a:ext cx="3657600" cy="2677656"/>
          </a:xfrm>
          <a:prstGeom prst="rect">
            <a:avLst/>
          </a:prstGeom>
          <a:noFill/>
        </p:spPr>
        <p:txBody>
          <a:bodyPr wrap="square" rtlCol="0">
            <a:spAutoFit/>
          </a:bodyPr>
          <a:lstStyle/>
          <a:p>
            <a:r>
              <a:rPr lang="en-US" sz="2800" dirty="0"/>
              <a:t>Jeremiah returns to Jerusalem and pronounces the same word to them because they had behaved in the same way as Tophet</a:t>
            </a:r>
          </a:p>
        </p:txBody>
      </p:sp>
    </p:spTree>
    <p:extLst>
      <p:ext uri="{BB962C8B-B14F-4D97-AF65-F5344CB8AC3E}">
        <p14:creationId xmlns:p14="http://schemas.microsoft.com/office/powerpoint/2010/main" val="420084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BE27D6-067B-77B8-365F-61127F2B237C}"/>
              </a:ext>
            </a:extLst>
          </p:cNvPr>
          <p:cNvPicPr>
            <a:picLocks noChangeAspect="1"/>
          </p:cNvPicPr>
          <p:nvPr/>
        </p:nvPicPr>
        <p:blipFill>
          <a:blip r:embed="rId2">
            <a:extLst>
              <a:ext uri="{28A0092B-C50C-407E-A947-70E740481C1C}">
                <a14:useLocalDpi xmlns:a14="http://schemas.microsoft.com/office/drawing/2010/main" val="0"/>
              </a:ext>
            </a:extLst>
          </a:blip>
          <a:srcRect b="11785"/>
          <a:stretch/>
        </p:blipFill>
        <p:spPr>
          <a:xfrm>
            <a:off x="-6936" y="0"/>
            <a:ext cx="18286851" cy="11696700"/>
          </a:xfrm>
          <a:prstGeom prst="rect">
            <a:avLst/>
          </a:prstGeom>
        </p:spPr>
      </p:pic>
      <p:sp>
        <p:nvSpPr>
          <p:cNvPr id="3" name="Freeform 3"/>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err="1">
                <a:solidFill>
                  <a:srgbClr val="605048"/>
                </a:solidFill>
                <a:latin typeface="Carelia"/>
              </a:rPr>
              <a:t>Pashur</a:t>
            </a:r>
            <a:endParaRPr lang="en-US" sz="3200" spc="220" dirty="0">
              <a:solidFill>
                <a:srgbClr val="605048"/>
              </a:solidFill>
              <a:latin typeface="Carelia"/>
            </a:endParaRPr>
          </a:p>
        </p:txBody>
      </p:sp>
      <p:sp>
        <p:nvSpPr>
          <p:cNvPr id="5" name="TextBox 5"/>
          <p:cNvSpPr txBox="1"/>
          <p:nvPr/>
        </p:nvSpPr>
        <p:spPr>
          <a:xfrm>
            <a:off x="12724655" y="1961733"/>
            <a:ext cx="4004586" cy="2800767"/>
          </a:xfrm>
          <a:prstGeom prst="rect">
            <a:avLst/>
          </a:prstGeom>
        </p:spPr>
        <p:txBody>
          <a:bodyPr wrap="square" lIns="0" tIns="0" rIns="0" bIns="0" rtlCol="0" anchor="t">
            <a:spAutoFit/>
          </a:bodyPr>
          <a:lstStyle/>
          <a:p>
            <a:pPr algn="ctr" defTabSz="786384">
              <a:spcAft>
                <a:spcPts val="600"/>
              </a:spcAft>
            </a:pPr>
            <a:r>
              <a:rPr lang="en-US" sz="2600" dirty="0">
                <a:solidFill>
                  <a:srgbClr val="605048"/>
                </a:solidFill>
                <a:latin typeface="Georgia Pro Semibold" panose="020F0502020204030204" pitchFamily="18" charset="0"/>
              </a:rPr>
              <a:t>When the head priest, </a:t>
            </a:r>
            <a:r>
              <a:rPr lang="en-US" sz="2600" dirty="0" err="1">
                <a:solidFill>
                  <a:srgbClr val="605048"/>
                </a:solidFill>
                <a:latin typeface="Georgia Pro Semibold" panose="020F0502020204030204" pitchFamily="18" charset="0"/>
              </a:rPr>
              <a:t>Pashur</a:t>
            </a:r>
            <a:r>
              <a:rPr lang="en-US" sz="2600" dirty="0">
                <a:solidFill>
                  <a:srgbClr val="605048"/>
                </a:solidFill>
                <a:latin typeface="Georgia Pro Semibold" panose="020F0502020204030204" pitchFamily="18" charset="0"/>
              </a:rPr>
              <a:t>, hears of Jeremiah’s prophecy against Jerusalem he beats him and places Jeremiah in stocks next to the temple</a:t>
            </a:r>
          </a:p>
        </p:txBody>
      </p:sp>
    </p:spTree>
    <p:extLst>
      <p:ext uri="{BB962C8B-B14F-4D97-AF65-F5344CB8AC3E}">
        <p14:creationId xmlns:p14="http://schemas.microsoft.com/office/powerpoint/2010/main" val="10812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19028E-1D6B-10B0-B1FB-2A621999DC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4A0D6EB-BB19-9285-15E9-7E4E06D12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8440AE-FF49-8CA3-BD43-5535EF5C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E1694-580A-6FD6-FFD8-05BD0E34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C4701A-3600-EE85-71C5-605C778DA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BFDF86-AFB8-FB50-5889-AFB9DC6BCA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170" y="0"/>
            <a:ext cx="18393021" cy="16573500"/>
          </a:xfrm>
          <a:prstGeom prst="rect">
            <a:avLst/>
          </a:prstGeom>
        </p:spPr>
      </p:pic>
      <p:sp>
        <p:nvSpPr>
          <p:cNvPr id="3" name="Freeform 3">
            <a:extLst>
              <a:ext uri="{FF2B5EF4-FFF2-40B4-BE49-F238E27FC236}">
                <a16:creationId xmlns:a16="http://schemas.microsoft.com/office/drawing/2014/main" id="{C29B1043-411C-91F1-22BA-91E6FCD7EA75}"/>
              </a:ext>
            </a:extLst>
          </p:cNvPr>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4"/>
            <a:stretch>
              <a:fillRect l="-90538" t="-63243"/>
            </a:stretch>
          </a:blipFill>
        </p:spPr>
        <p:txBody>
          <a:bodyPr/>
          <a:lstStyle/>
          <a:p>
            <a:endParaRPr lang="en-US"/>
          </a:p>
        </p:txBody>
      </p:sp>
      <p:sp>
        <p:nvSpPr>
          <p:cNvPr id="4" name="TextBox 4">
            <a:extLst>
              <a:ext uri="{FF2B5EF4-FFF2-40B4-BE49-F238E27FC236}">
                <a16:creationId xmlns:a16="http://schemas.microsoft.com/office/drawing/2014/main" id="{CC02E978-B3F8-69BE-8F37-E78E9FA904B0}"/>
              </a:ext>
            </a:extLst>
          </p:cNvPr>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a:solidFill>
                  <a:srgbClr val="605048"/>
                </a:solidFill>
                <a:latin typeface="Carelia"/>
              </a:rPr>
              <a:t>The Next Day</a:t>
            </a:r>
            <a:endParaRPr lang="en-US" sz="3200" spc="220" dirty="0">
              <a:solidFill>
                <a:srgbClr val="605048"/>
              </a:solidFill>
              <a:latin typeface="Carelia"/>
            </a:endParaRPr>
          </a:p>
        </p:txBody>
      </p:sp>
      <p:sp>
        <p:nvSpPr>
          <p:cNvPr id="5" name="TextBox 5">
            <a:extLst>
              <a:ext uri="{FF2B5EF4-FFF2-40B4-BE49-F238E27FC236}">
                <a16:creationId xmlns:a16="http://schemas.microsoft.com/office/drawing/2014/main" id="{EE7EC8C0-2942-8A6A-D271-2FC87A429986}"/>
              </a:ext>
            </a:extLst>
          </p:cNvPr>
          <p:cNvSpPr txBox="1"/>
          <p:nvPr/>
        </p:nvSpPr>
        <p:spPr>
          <a:xfrm>
            <a:off x="12724655" y="1961733"/>
            <a:ext cx="4004586" cy="2400657"/>
          </a:xfrm>
          <a:prstGeom prst="rect">
            <a:avLst/>
          </a:prstGeom>
        </p:spPr>
        <p:txBody>
          <a:bodyPr wrap="square" lIns="0" tIns="0" rIns="0" bIns="0" rtlCol="0" anchor="t">
            <a:spAutoFit/>
          </a:bodyPr>
          <a:lstStyle/>
          <a:p>
            <a:pPr algn="ctr" defTabSz="786384">
              <a:spcAft>
                <a:spcPts val="600"/>
              </a:spcAft>
            </a:pPr>
            <a:r>
              <a:rPr lang="en-US" sz="2600" dirty="0">
                <a:solidFill>
                  <a:srgbClr val="605048"/>
                </a:solidFill>
                <a:latin typeface="Georgia Pro Semibold" panose="020F0502020204030204" pitchFamily="18" charset="0"/>
              </a:rPr>
              <a:t>The following day when he is released, he calls </a:t>
            </a:r>
            <a:r>
              <a:rPr lang="en-US" sz="2600" dirty="0" err="1">
                <a:solidFill>
                  <a:srgbClr val="605048"/>
                </a:solidFill>
                <a:latin typeface="Georgia Pro Semibold" panose="020F0502020204030204" pitchFamily="18" charset="0"/>
              </a:rPr>
              <a:t>Pashur</a:t>
            </a:r>
            <a:r>
              <a:rPr lang="en-US" sz="2600" dirty="0">
                <a:solidFill>
                  <a:srgbClr val="605048"/>
                </a:solidFill>
                <a:latin typeface="Georgia Pro Semibold" panose="020F0502020204030204" pitchFamily="18" charset="0"/>
              </a:rPr>
              <a:t> a terror and resumes his prophecy against his house and the city of Jerusalem</a:t>
            </a:r>
          </a:p>
        </p:txBody>
      </p:sp>
    </p:spTree>
    <p:extLst>
      <p:ext uri="{BB962C8B-B14F-4D97-AF65-F5344CB8AC3E}">
        <p14:creationId xmlns:p14="http://schemas.microsoft.com/office/powerpoint/2010/main" val="161050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86539-10EF-9A29-E910-C025B02BCFE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FFA3696-7EB6-D16B-4C72-DC73200EE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2995C5-34EB-181D-ED68-80451478E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CC0579-8E94-AE82-A4C1-FB7A63B1B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2A42CC-427D-25A2-EDFB-BFDE46911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19222F-9EC9-6348-D3DD-CB23B4D5C4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93786" cy="10668000"/>
          </a:xfrm>
          <a:prstGeom prst="rect">
            <a:avLst/>
          </a:prstGeom>
        </p:spPr>
      </p:pic>
      <p:sp>
        <p:nvSpPr>
          <p:cNvPr id="3" name="Freeform 3">
            <a:extLst>
              <a:ext uri="{FF2B5EF4-FFF2-40B4-BE49-F238E27FC236}">
                <a16:creationId xmlns:a16="http://schemas.microsoft.com/office/drawing/2014/main" id="{59DF6978-D125-53CE-FEFF-93E9403424FB}"/>
              </a:ext>
            </a:extLst>
          </p:cNvPr>
          <p:cNvSpPr/>
          <p:nvPr/>
        </p:nvSpPr>
        <p:spPr>
          <a:xfrm>
            <a:off x="12628891" y="1188870"/>
            <a:ext cx="4209992" cy="4336531"/>
          </a:xfrm>
          <a:custGeom>
            <a:avLst/>
            <a:gdLst/>
            <a:ahLst/>
            <a:cxnLst/>
            <a:rect l="l" t="t" r="r" b="b"/>
            <a:pathLst>
              <a:path w="4857683" h="5003690">
                <a:moveTo>
                  <a:pt x="0" y="0"/>
                </a:moveTo>
                <a:lnTo>
                  <a:pt x="4857682" y="0"/>
                </a:lnTo>
                <a:lnTo>
                  <a:pt x="4857682" y="5003690"/>
                </a:lnTo>
                <a:lnTo>
                  <a:pt x="0" y="5003690"/>
                </a:lnTo>
                <a:lnTo>
                  <a:pt x="0" y="0"/>
                </a:lnTo>
                <a:close/>
              </a:path>
            </a:pathLst>
          </a:custGeom>
          <a:blipFill>
            <a:blip r:embed="rId3"/>
            <a:stretch>
              <a:fillRect l="-90538" t="-63243"/>
            </a:stretch>
          </a:blipFill>
        </p:spPr>
        <p:txBody>
          <a:bodyPr/>
          <a:lstStyle/>
          <a:p>
            <a:endParaRPr lang="en-US"/>
          </a:p>
        </p:txBody>
      </p:sp>
      <p:sp>
        <p:nvSpPr>
          <p:cNvPr id="4" name="TextBox 4">
            <a:extLst>
              <a:ext uri="{FF2B5EF4-FFF2-40B4-BE49-F238E27FC236}">
                <a16:creationId xmlns:a16="http://schemas.microsoft.com/office/drawing/2014/main" id="{53A06525-65F9-BBDE-4500-8499B1523274}"/>
              </a:ext>
            </a:extLst>
          </p:cNvPr>
          <p:cNvSpPr txBox="1"/>
          <p:nvPr/>
        </p:nvSpPr>
        <p:spPr>
          <a:xfrm>
            <a:off x="12731593" y="1181100"/>
            <a:ext cx="4004587" cy="679673"/>
          </a:xfrm>
          <a:prstGeom prst="rect">
            <a:avLst/>
          </a:prstGeom>
        </p:spPr>
        <p:txBody>
          <a:bodyPr lIns="0" tIns="0" rIns="0" bIns="0" rtlCol="0" anchor="t">
            <a:spAutoFit/>
          </a:bodyPr>
          <a:lstStyle/>
          <a:p>
            <a:pPr algn="ctr" defTabSz="786384">
              <a:lnSpc>
                <a:spcPts val="5298"/>
              </a:lnSpc>
              <a:spcBef>
                <a:spcPct val="0"/>
              </a:spcBef>
              <a:spcAft>
                <a:spcPts val="600"/>
              </a:spcAft>
            </a:pPr>
            <a:r>
              <a:rPr lang="en-US" sz="3200" spc="189" dirty="0">
                <a:solidFill>
                  <a:srgbClr val="605048"/>
                </a:solidFill>
                <a:latin typeface="Carelia"/>
              </a:rPr>
              <a:t>Tries to be Quiet</a:t>
            </a:r>
            <a:endParaRPr lang="en-US" sz="3200" spc="220" dirty="0">
              <a:solidFill>
                <a:srgbClr val="605048"/>
              </a:solidFill>
              <a:latin typeface="Carelia"/>
            </a:endParaRPr>
          </a:p>
        </p:txBody>
      </p:sp>
      <p:sp>
        <p:nvSpPr>
          <p:cNvPr id="5" name="TextBox 5">
            <a:extLst>
              <a:ext uri="{FF2B5EF4-FFF2-40B4-BE49-F238E27FC236}">
                <a16:creationId xmlns:a16="http://schemas.microsoft.com/office/drawing/2014/main" id="{89B99967-D2E0-2E5C-6225-1C330F8CD7DB}"/>
              </a:ext>
            </a:extLst>
          </p:cNvPr>
          <p:cNvSpPr txBox="1"/>
          <p:nvPr/>
        </p:nvSpPr>
        <p:spPr>
          <a:xfrm>
            <a:off x="12724655" y="1961733"/>
            <a:ext cx="4004586" cy="2800767"/>
          </a:xfrm>
          <a:prstGeom prst="rect">
            <a:avLst/>
          </a:prstGeom>
        </p:spPr>
        <p:txBody>
          <a:bodyPr wrap="square" lIns="0" tIns="0" rIns="0" bIns="0" rtlCol="0" anchor="t">
            <a:spAutoFit/>
          </a:bodyPr>
          <a:lstStyle/>
          <a:p>
            <a:pPr algn="ctr" defTabSz="786384">
              <a:spcAft>
                <a:spcPts val="600"/>
              </a:spcAft>
            </a:pPr>
            <a:r>
              <a:rPr lang="en-US" sz="2600" dirty="0">
                <a:solidFill>
                  <a:srgbClr val="605048"/>
                </a:solidFill>
                <a:latin typeface="Georgia Pro Semibold" panose="020F0502020204030204" pitchFamily="18" charset="0"/>
              </a:rPr>
              <a:t>Knowing that his words mean trouble he tries to remain quiet and not prophesy in the name of the Lord.  However, he describes it as fire shut up in his bones</a:t>
            </a:r>
          </a:p>
        </p:txBody>
      </p:sp>
    </p:spTree>
    <p:extLst>
      <p:ext uri="{BB962C8B-B14F-4D97-AF65-F5344CB8AC3E}">
        <p14:creationId xmlns:p14="http://schemas.microsoft.com/office/powerpoint/2010/main" val="3238564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1553</TotalTime>
  <Words>289</Words>
  <Application>Microsoft Office PowerPoint</Application>
  <PresentationFormat>Custom</PresentationFormat>
  <Paragraphs>27</Paragraphs>
  <Slides>12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Carelia</vt:lpstr>
      <vt:lpstr>Aptos</vt:lpstr>
      <vt:lpstr>Georgia Pro Semibold</vt:lpstr>
      <vt:lpstr>Meiryo</vt:lpstr>
      <vt:lpstr>Arial</vt:lpstr>
      <vt:lpstr>system-ui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Watching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Nehemiah</dc:title>
  <dc:creator>Bishop Andy Lewter</dc:creator>
  <cp:lastModifiedBy>Andy Lewter</cp:lastModifiedBy>
  <cp:revision>26</cp:revision>
  <dcterms:created xsi:type="dcterms:W3CDTF">2006-08-16T00:00:00Z</dcterms:created>
  <dcterms:modified xsi:type="dcterms:W3CDTF">2024-10-20T10:12:24Z</dcterms:modified>
  <dc:identifier>DAGBOld7fRc</dc:identifier>
</cp:coreProperties>
</file>