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65" r:id="rId4"/>
    <p:sldMasterId id="2147483666"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y="5143500" cx="9144000"/>
  <p:notesSz cx="6858000" cy="9144000"/>
  <p:embeddedFontLst>
    <p:embeddedFont>
      <p:font typeface="Average"/>
      <p:regular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10" Type="http://schemas.openxmlformats.org/officeDocument/2006/relationships/slide" Target="slides/slide4.xml"/><Relationship Id="rId21" Type="http://schemas.openxmlformats.org/officeDocument/2006/relationships/font" Target="fonts/Average-regular.fntdata"/><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2" name="Shape 132"/>
        <p:cNvGrpSpPr/>
        <p:nvPr/>
      </p:nvGrpSpPr>
      <p:grpSpPr>
        <a:xfrm>
          <a:off x="0" y="0"/>
          <a:ext cx="0" cy="0"/>
          <a:chOff x="0" y="0"/>
          <a:chExt cx="0" cy="0"/>
        </a:xfrm>
      </p:grpSpPr>
      <p:sp>
        <p:nvSpPr>
          <p:cNvPr id="133" name="Google Shape;133;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4" name="Google Shape;134;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Google Shape;187;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88" name="Google Shape;188;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Google Shape;193;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94" name="Google Shape;194;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Google Shape;199;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00" name="Google Shape;200;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4" name="Shape 204"/>
        <p:cNvGrpSpPr/>
        <p:nvPr/>
      </p:nvGrpSpPr>
      <p:grpSpPr>
        <a:xfrm>
          <a:off x="0" y="0"/>
          <a:ext cx="0" cy="0"/>
          <a:chOff x="0" y="0"/>
          <a:chExt cx="0" cy="0"/>
        </a:xfrm>
      </p:grpSpPr>
      <p:sp>
        <p:nvSpPr>
          <p:cNvPr id="205" name="Google Shape;205;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06" name="Google Shape;206;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0" name="Shape 210"/>
        <p:cNvGrpSpPr/>
        <p:nvPr/>
      </p:nvGrpSpPr>
      <p:grpSpPr>
        <a:xfrm>
          <a:off x="0" y="0"/>
          <a:ext cx="0" cy="0"/>
          <a:chOff x="0" y="0"/>
          <a:chExt cx="0" cy="0"/>
        </a:xfrm>
      </p:grpSpPr>
      <p:sp>
        <p:nvSpPr>
          <p:cNvPr id="211" name="Google Shape;211;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12" name="Google Shape;212;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Google Shape;139;g8c124cea00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0" name="Google Shape;140;g8c124cea00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Google Shape;145;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46" name="Google Shape;146;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52" name="Google Shape;152;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g8c026e4535_1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58" name="Google Shape;158;g8c026e4535_1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Google Shape;163;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4" name="Google Shape;164;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70" name="Google Shape;170;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76" name="Google Shape;176;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 name="Shape 180"/>
        <p:cNvGrpSpPr/>
        <p:nvPr/>
      </p:nvGrpSpPr>
      <p:grpSpPr>
        <a:xfrm>
          <a:off x="0" y="0"/>
          <a:ext cx="0" cy="0"/>
          <a:chOff x="0" y="0"/>
          <a:chExt cx="0" cy="0"/>
        </a:xfrm>
      </p:grpSpPr>
      <p:sp>
        <p:nvSpPr>
          <p:cNvPr id="181" name="Google Shape;181;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82" name="Google Shape;182;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1196452" y="841772"/>
            <a:ext cx="6751097" cy="17907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lt1"/>
              </a:buClr>
              <a:buSzPts val="3600"/>
              <a:buFont typeface="Bookman Old Style"/>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2"/>
          <p:cNvSpPr txBox="1"/>
          <p:nvPr>
            <p:ph idx="1" type="subTitle"/>
          </p:nvPr>
        </p:nvSpPr>
        <p:spPr>
          <a:xfrm>
            <a:off x="1196452" y="2701528"/>
            <a:ext cx="6751097" cy="1241822"/>
          </a:xfrm>
          <a:prstGeom prst="rect">
            <a:avLst/>
          </a:prstGeom>
          <a:noFill/>
          <a:ln>
            <a:noFill/>
          </a:ln>
        </p:spPr>
        <p:txBody>
          <a:bodyPr anchorCtr="0" anchor="t" bIns="45700" lIns="91425" spcFirstLastPara="1" rIns="91425" wrap="square" tIns="45700">
            <a:noAutofit/>
          </a:bodyPr>
          <a:lstStyle>
            <a:lvl1pPr lvl="0" algn="ctr">
              <a:lnSpc>
                <a:spcPct val="120000"/>
              </a:lnSpc>
              <a:spcBef>
                <a:spcPts val="750"/>
              </a:spcBef>
              <a:spcAft>
                <a:spcPts val="0"/>
              </a:spcAft>
              <a:buClr>
                <a:schemeClr val="lt1"/>
              </a:buClr>
              <a:buSzPts val="1800"/>
              <a:buNone/>
              <a:defRPr sz="1800"/>
            </a:lvl1pPr>
            <a:lvl2pPr lvl="1" algn="ctr">
              <a:lnSpc>
                <a:spcPct val="120000"/>
              </a:lnSpc>
              <a:spcBef>
                <a:spcPts val="375"/>
              </a:spcBef>
              <a:spcAft>
                <a:spcPts val="0"/>
              </a:spcAft>
              <a:buClr>
                <a:schemeClr val="lt1"/>
              </a:buClr>
              <a:buSzPts val="1500"/>
              <a:buNone/>
              <a:defRPr sz="1500"/>
            </a:lvl2pPr>
            <a:lvl3pPr lvl="2" algn="ctr">
              <a:lnSpc>
                <a:spcPct val="120000"/>
              </a:lnSpc>
              <a:spcBef>
                <a:spcPts val="375"/>
              </a:spcBef>
              <a:spcAft>
                <a:spcPts val="0"/>
              </a:spcAft>
              <a:buClr>
                <a:schemeClr val="lt1"/>
              </a:buClr>
              <a:buSzPts val="1350"/>
              <a:buNone/>
              <a:defRPr sz="1350"/>
            </a:lvl3pPr>
            <a:lvl4pPr lvl="3" algn="ctr">
              <a:lnSpc>
                <a:spcPct val="120000"/>
              </a:lnSpc>
              <a:spcBef>
                <a:spcPts val="375"/>
              </a:spcBef>
              <a:spcAft>
                <a:spcPts val="0"/>
              </a:spcAft>
              <a:buClr>
                <a:schemeClr val="lt1"/>
              </a:buClr>
              <a:buSzPts val="1200"/>
              <a:buNone/>
              <a:defRPr sz="1200"/>
            </a:lvl4pPr>
            <a:lvl5pPr lvl="4" algn="ctr">
              <a:lnSpc>
                <a:spcPct val="120000"/>
              </a:lnSpc>
              <a:spcBef>
                <a:spcPts val="375"/>
              </a:spcBef>
              <a:spcAft>
                <a:spcPts val="0"/>
              </a:spcAft>
              <a:buClr>
                <a:schemeClr val="lt1"/>
              </a:buClr>
              <a:buSzPts val="1200"/>
              <a:buNone/>
              <a:defRPr sz="1200"/>
            </a:lvl5pPr>
            <a:lvl6pPr lvl="5" algn="ctr">
              <a:lnSpc>
                <a:spcPct val="120000"/>
              </a:lnSpc>
              <a:spcBef>
                <a:spcPts val="375"/>
              </a:spcBef>
              <a:spcAft>
                <a:spcPts val="0"/>
              </a:spcAft>
              <a:buClr>
                <a:schemeClr val="lt1"/>
              </a:buClr>
              <a:buSzPts val="1200"/>
              <a:buNone/>
              <a:defRPr sz="1200"/>
            </a:lvl6pPr>
            <a:lvl7pPr lvl="6" algn="ctr">
              <a:lnSpc>
                <a:spcPct val="120000"/>
              </a:lnSpc>
              <a:spcBef>
                <a:spcPts val="375"/>
              </a:spcBef>
              <a:spcAft>
                <a:spcPts val="0"/>
              </a:spcAft>
              <a:buClr>
                <a:schemeClr val="lt1"/>
              </a:buClr>
              <a:buSzPts val="1200"/>
              <a:buNone/>
              <a:defRPr sz="1200"/>
            </a:lvl7pPr>
            <a:lvl8pPr lvl="7" algn="ctr">
              <a:lnSpc>
                <a:spcPct val="120000"/>
              </a:lnSpc>
              <a:spcBef>
                <a:spcPts val="375"/>
              </a:spcBef>
              <a:spcAft>
                <a:spcPts val="0"/>
              </a:spcAft>
              <a:buClr>
                <a:schemeClr val="lt1"/>
              </a:buClr>
              <a:buSzPts val="1200"/>
              <a:buNone/>
              <a:defRPr sz="1200"/>
            </a:lvl8pPr>
            <a:lvl9pPr lvl="8" algn="ctr">
              <a:lnSpc>
                <a:spcPct val="120000"/>
              </a:lnSpc>
              <a:spcBef>
                <a:spcPts val="375"/>
              </a:spcBef>
              <a:spcAft>
                <a:spcPts val="0"/>
              </a:spcAft>
              <a:buClr>
                <a:schemeClr val="lt1"/>
              </a:buClr>
              <a:buSzPts val="1200"/>
              <a:buNone/>
              <a:defRPr sz="1200"/>
            </a:lvl9pPr>
          </a:lstStyle>
          <a:p/>
        </p:txBody>
      </p:sp>
      <p:sp>
        <p:nvSpPr>
          <p:cNvPr id="14" name="Google Shape;14;p2"/>
          <p:cNvSpPr txBox="1"/>
          <p:nvPr>
            <p:ph idx="10" type="dt"/>
          </p:nvPr>
        </p:nvSpPr>
        <p:spPr>
          <a:xfrm>
            <a:off x="5759450" y="4413250"/>
            <a:ext cx="2057400" cy="27305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7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2"/>
          <p:cNvSpPr txBox="1"/>
          <p:nvPr>
            <p:ph idx="11" type="ftr"/>
          </p:nvPr>
        </p:nvSpPr>
        <p:spPr>
          <a:xfrm>
            <a:off x="685800" y="4413250"/>
            <a:ext cx="5003800" cy="2730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2"/>
          <p:cNvSpPr txBox="1"/>
          <p:nvPr>
            <p:ph idx="12" type="sldNum"/>
          </p:nvPr>
        </p:nvSpPr>
        <p:spPr>
          <a:xfrm>
            <a:off x="7885112" y="4413250"/>
            <a:ext cx="565150" cy="27305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1pPr>
            <a:lvl2pPr indent="0" lvl="1"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2pPr>
            <a:lvl3pPr indent="0" lvl="2"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3pPr>
            <a:lvl4pPr indent="0" lvl="3"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4pPr>
            <a:lvl5pPr indent="0" lvl="4"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5pPr>
            <a:lvl6pPr indent="0" lvl="5"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6pPr>
            <a:lvl7pPr indent="0" lvl="6"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7pPr>
            <a:lvl8pPr indent="0" lvl="7"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8pPr>
            <a:lvl9pPr indent="0" lvl="8"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80" name="Shape 80"/>
        <p:cNvGrpSpPr/>
        <p:nvPr/>
      </p:nvGrpSpPr>
      <p:grpSpPr>
        <a:xfrm>
          <a:off x="0" y="0"/>
          <a:ext cx="0" cy="0"/>
          <a:chOff x="0" y="0"/>
          <a:chExt cx="0" cy="0"/>
        </a:xfrm>
      </p:grpSpPr>
      <p:sp>
        <p:nvSpPr>
          <p:cNvPr id="81" name="Google Shape;81;p11"/>
          <p:cNvSpPr txBox="1"/>
          <p:nvPr>
            <p:ph type="title"/>
          </p:nvPr>
        </p:nvSpPr>
        <p:spPr>
          <a:xfrm>
            <a:off x="687921" y="457200"/>
            <a:ext cx="2949178" cy="177165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lt1"/>
              </a:buClr>
              <a:buSzPts val="2100"/>
              <a:buFont typeface="Bookman Old Style"/>
              <a:buNone/>
              <a:defRPr sz="21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1"/>
          <p:cNvSpPr txBox="1"/>
          <p:nvPr>
            <p:ph idx="1" type="body"/>
          </p:nvPr>
        </p:nvSpPr>
        <p:spPr>
          <a:xfrm>
            <a:off x="3808548" y="457200"/>
            <a:ext cx="4642119" cy="3886200"/>
          </a:xfrm>
          <a:prstGeom prst="rect">
            <a:avLst/>
          </a:prstGeom>
          <a:noFill/>
          <a:ln>
            <a:noFill/>
          </a:ln>
        </p:spPr>
        <p:txBody>
          <a:bodyPr anchorCtr="0" anchor="ctr" bIns="45700" lIns="91425" spcFirstLastPara="1" rIns="91425" wrap="square" tIns="45700">
            <a:noAutofit/>
          </a:bodyPr>
          <a:lstStyle>
            <a:lvl1pPr indent="-342900" lvl="0" marL="457200" algn="l">
              <a:lnSpc>
                <a:spcPct val="120000"/>
              </a:lnSpc>
              <a:spcBef>
                <a:spcPts val="750"/>
              </a:spcBef>
              <a:spcAft>
                <a:spcPts val="0"/>
              </a:spcAft>
              <a:buClr>
                <a:schemeClr val="lt1"/>
              </a:buClr>
              <a:buSzPts val="1800"/>
              <a:buChar char="•"/>
              <a:defRPr/>
            </a:lvl1pPr>
            <a:lvl2pPr indent="-342900" lvl="1" marL="914400" algn="l">
              <a:lnSpc>
                <a:spcPct val="120000"/>
              </a:lnSpc>
              <a:spcBef>
                <a:spcPts val="375"/>
              </a:spcBef>
              <a:spcAft>
                <a:spcPts val="0"/>
              </a:spcAft>
              <a:buClr>
                <a:schemeClr val="lt1"/>
              </a:buClr>
              <a:buSzPts val="1800"/>
              <a:buChar char="•"/>
              <a:defRPr/>
            </a:lvl2pPr>
            <a:lvl3pPr indent="-342900" lvl="2" marL="1371600" algn="l">
              <a:lnSpc>
                <a:spcPct val="120000"/>
              </a:lnSpc>
              <a:spcBef>
                <a:spcPts val="375"/>
              </a:spcBef>
              <a:spcAft>
                <a:spcPts val="0"/>
              </a:spcAft>
              <a:buClr>
                <a:schemeClr val="lt1"/>
              </a:buClr>
              <a:buSzPts val="1800"/>
              <a:buChar char="•"/>
              <a:defRPr/>
            </a:lvl3pPr>
            <a:lvl4pPr indent="-342900" lvl="3" marL="1828800" algn="l">
              <a:lnSpc>
                <a:spcPct val="120000"/>
              </a:lnSpc>
              <a:spcBef>
                <a:spcPts val="375"/>
              </a:spcBef>
              <a:spcAft>
                <a:spcPts val="0"/>
              </a:spcAft>
              <a:buClr>
                <a:schemeClr val="lt1"/>
              </a:buClr>
              <a:buSzPts val="1800"/>
              <a:buChar char="•"/>
              <a:defRPr/>
            </a:lvl4pPr>
            <a:lvl5pPr indent="-342900" lvl="4" marL="2286000" algn="l">
              <a:lnSpc>
                <a:spcPct val="120000"/>
              </a:lnSpc>
              <a:spcBef>
                <a:spcPts val="375"/>
              </a:spcBef>
              <a:spcAft>
                <a:spcPts val="0"/>
              </a:spcAft>
              <a:buClr>
                <a:schemeClr val="lt1"/>
              </a:buClr>
              <a:buSzPts val="1800"/>
              <a:buChar char="•"/>
              <a:defRPr/>
            </a:lvl5pPr>
            <a:lvl6pPr indent="-342900" lvl="5" marL="2743200" algn="l">
              <a:lnSpc>
                <a:spcPct val="120000"/>
              </a:lnSpc>
              <a:spcBef>
                <a:spcPts val="375"/>
              </a:spcBef>
              <a:spcAft>
                <a:spcPts val="0"/>
              </a:spcAft>
              <a:buClr>
                <a:schemeClr val="lt1"/>
              </a:buClr>
              <a:buSzPts val="1800"/>
              <a:buChar char="•"/>
              <a:defRPr/>
            </a:lvl6pPr>
            <a:lvl7pPr indent="-342900" lvl="6" marL="3200400" algn="l">
              <a:lnSpc>
                <a:spcPct val="120000"/>
              </a:lnSpc>
              <a:spcBef>
                <a:spcPts val="375"/>
              </a:spcBef>
              <a:spcAft>
                <a:spcPts val="0"/>
              </a:spcAft>
              <a:buClr>
                <a:schemeClr val="lt1"/>
              </a:buClr>
              <a:buSzPts val="1800"/>
              <a:buChar char="•"/>
              <a:defRPr/>
            </a:lvl7pPr>
            <a:lvl8pPr indent="-342900" lvl="7" marL="3657600" algn="l">
              <a:lnSpc>
                <a:spcPct val="120000"/>
              </a:lnSpc>
              <a:spcBef>
                <a:spcPts val="375"/>
              </a:spcBef>
              <a:spcAft>
                <a:spcPts val="0"/>
              </a:spcAft>
              <a:buClr>
                <a:schemeClr val="lt1"/>
              </a:buClr>
              <a:buSzPts val="1800"/>
              <a:buChar char="•"/>
              <a:defRPr/>
            </a:lvl8pPr>
            <a:lvl9pPr indent="-342900" lvl="8" marL="4114800" algn="l">
              <a:lnSpc>
                <a:spcPct val="120000"/>
              </a:lnSpc>
              <a:spcBef>
                <a:spcPts val="375"/>
              </a:spcBef>
              <a:spcAft>
                <a:spcPts val="0"/>
              </a:spcAft>
              <a:buClr>
                <a:schemeClr val="lt1"/>
              </a:buClr>
              <a:buSzPts val="1800"/>
              <a:buChar char="•"/>
              <a:defRPr/>
            </a:lvl9pPr>
          </a:lstStyle>
          <a:p/>
        </p:txBody>
      </p:sp>
      <p:sp>
        <p:nvSpPr>
          <p:cNvPr id="83" name="Google Shape;83;p11"/>
          <p:cNvSpPr txBox="1"/>
          <p:nvPr>
            <p:ph idx="2" type="body"/>
          </p:nvPr>
        </p:nvSpPr>
        <p:spPr>
          <a:xfrm>
            <a:off x="687921" y="2228850"/>
            <a:ext cx="2949178" cy="2114549"/>
          </a:xfrm>
          <a:prstGeom prst="rect">
            <a:avLst/>
          </a:prstGeom>
          <a:noFill/>
          <a:ln>
            <a:noFill/>
          </a:ln>
        </p:spPr>
        <p:txBody>
          <a:bodyPr anchorCtr="0" anchor="t" bIns="45700" lIns="91425" spcFirstLastPara="1" rIns="91425" wrap="square" tIns="45700">
            <a:noAutofit/>
          </a:bodyPr>
          <a:lstStyle>
            <a:lvl1pPr indent="-228600" lvl="0" marL="457200" algn="ctr">
              <a:lnSpc>
                <a:spcPct val="120000"/>
              </a:lnSpc>
              <a:spcBef>
                <a:spcPts val="750"/>
              </a:spcBef>
              <a:spcAft>
                <a:spcPts val="0"/>
              </a:spcAft>
              <a:buClr>
                <a:schemeClr val="lt1"/>
              </a:buClr>
              <a:buSzPts val="1200"/>
              <a:buNone/>
              <a:defRPr sz="1200"/>
            </a:lvl1pPr>
            <a:lvl2pPr indent="-228600" lvl="1" marL="914400" algn="l">
              <a:lnSpc>
                <a:spcPct val="120000"/>
              </a:lnSpc>
              <a:spcBef>
                <a:spcPts val="375"/>
              </a:spcBef>
              <a:spcAft>
                <a:spcPts val="0"/>
              </a:spcAft>
              <a:buClr>
                <a:schemeClr val="lt1"/>
              </a:buClr>
              <a:buSzPts val="1050"/>
              <a:buNone/>
              <a:defRPr sz="1050"/>
            </a:lvl2pPr>
            <a:lvl3pPr indent="-228600" lvl="2" marL="1371600" algn="l">
              <a:lnSpc>
                <a:spcPct val="120000"/>
              </a:lnSpc>
              <a:spcBef>
                <a:spcPts val="375"/>
              </a:spcBef>
              <a:spcAft>
                <a:spcPts val="0"/>
              </a:spcAft>
              <a:buClr>
                <a:schemeClr val="lt1"/>
              </a:buClr>
              <a:buSzPts val="900"/>
              <a:buNone/>
              <a:defRPr sz="900"/>
            </a:lvl3pPr>
            <a:lvl4pPr indent="-228600" lvl="3" marL="1828800" algn="l">
              <a:lnSpc>
                <a:spcPct val="120000"/>
              </a:lnSpc>
              <a:spcBef>
                <a:spcPts val="375"/>
              </a:spcBef>
              <a:spcAft>
                <a:spcPts val="0"/>
              </a:spcAft>
              <a:buClr>
                <a:schemeClr val="lt1"/>
              </a:buClr>
              <a:buSzPts val="750"/>
              <a:buNone/>
              <a:defRPr sz="750"/>
            </a:lvl4pPr>
            <a:lvl5pPr indent="-228600" lvl="4" marL="2286000" algn="l">
              <a:lnSpc>
                <a:spcPct val="120000"/>
              </a:lnSpc>
              <a:spcBef>
                <a:spcPts val="375"/>
              </a:spcBef>
              <a:spcAft>
                <a:spcPts val="0"/>
              </a:spcAft>
              <a:buClr>
                <a:schemeClr val="lt1"/>
              </a:buClr>
              <a:buSzPts val="750"/>
              <a:buNone/>
              <a:defRPr sz="750"/>
            </a:lvl5pPr>
            <a:lvl6pPr indent="-228600" lvl="5" marL="2743200" algn="l">
              <a:lnSpc>
                <a:spcPct val="120000"/>
              </a:lnSpc>
              <a:spcBef>
                <a:spcPts val="375"/>
              </a:spcBef>
              <a:spcAft>
                <a:spcPts val="0"/>
              </a:spcAft>
              <a:buClr>
                <a:schemeClr val="lt1"/>
              </a:buClr>
              <a:buSzPts val="750"/>
              <a:buNone/>
              <a:defRPr sz="750"/>
            </a:lvl6pPr>
            <a:lvl7pPr indent="-228600" lvl="6" marL="3200400" algn="l">
              <a:lnSpc>
                <a:spcPct val="120000"/>
              </a:lnSpc>
              <a:spcBef>
                <a:spcPts val="375"/>
              </a:spcBef>
              <a:spcAft>
                <a:spcPts val="0"/>
              </a:spcAft>
              <a:buClr>
                <a:schemeClr val="lt1"/>
              </a:buClr>
              <a:buSzPts val="750"/>
              <a:buNone/>
              <a:defRPr sz="750"/>
            </a:lvl7pPr>
            <a:lvl8pPr indent="-228600" lvl="7" marL="3657600" algn="l">
              <a:lnSpc>
                <a:spcPct val="120000"/>
              </a:lnSpc>
              <a:spcBef>
                <a:spcPts val="375"/>
              </a:spcBef>
              <a:spcAft>
                <a:spcPts val="0"/>
              </a:spcAft>
              <a:buClr>
                <a:schemeClr val="lt1"/>
              </a:buClr>
              <a:buSzPts val="750"/>
              <a:buNone/>
              <a:defRPr sz="750"/>
            </a:lvl8pPr>
            <a:lvl9pPr indent="-228600" lvl="8" marL="4114800" algn="l">
              <a:lnSpc>
                <a:spcPct val="120000"/>
              </a:lnSpc>
              <a:spcBef>
                <a:spcPts val="375"/>
              </a:spcBef>
              <a:spcAft>
                <a:spcPts val="0"/>
              </a:spcAft>
              <a:buClr>
                <a:schemeClr val="lt1"/>
              </a:buClr>
              <a:buSzPts val="750"/>
              <a:buNone/>
              <a:defRPr sz="750"/>
            </a:lvl9pPr>
          </a:lstStyle>
          <a:p/>
        </p:txBody>
      </p:sp>
      <p:sp>
        <p:nvSpPr>
          <p:cNvPr id="84" name="Google Shape;84;p11"/>
          <p:cNvSpPr txBox="1"/>
          <p:nvPr>
            <p:ph idx="10" type="dt"/>
          </p:nvPr>
        </p:nvSpPr>
        <p:spPr>
          <a:xfrm>
            <a:off x="5759450" y="4413250"/>
            <a:ext cx="2057400" cy="27305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7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11"/>
          <p:cNvSpPr txBox="1"/>
          <p:nvPr>
            <p:ph idx="11" type="ftr"/>
          </p:nvPr>
        </p:nvSpPr>
        <p:spPr>
          <a:xfrm>
            <a:off x="685800" y="4413250"/>
            <a:ext cx="5003800" cy="2730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11"/>
          <p:cNvSpPr txBox="1"/>
          <p:nvPr>
            <p:ph idx="12" type="sldNum"/>
          </p:nvPr>
        </p:nvSpPr>
        <p:spPr>
          <a:xfrm>
            <a:off x="7885112" y="4413250"/>
            <a:ext cx="565150" cy="27305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1pPr>
            <a:lvl2pPr indent="0" lvl="1"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2pPr>
            <a:lvl3pPr indent="0" lvl="2"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3pPr>
            <a:lvl4pPr indent="0" lvl="3"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4pPr>
            <a:lvl5pPr indent="0" lvl="4"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5pPr>
            <a:lvl6pPr indent="0" lvl="5"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6pPr>
            <a:lvl7pPr indent="0" lvl="6"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7pPr>
            <a:lvl8pPr indent="0" lvl="7"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8pPr>
            <a:lvl9pPr indent="0" lvl="8"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87" name="Shape 87"/>
        <p:cNvGrpSpPr/>
        <p:nvPr/>
      </p:nvGrpSpPr>
      <p:grpSpPr>
        <a:xfrm>
          <a:off x="0" y="0"/>
          <a:ext cx="0" cy="0"/>
          <a:chOff x="0" y="0"/>
          <a:chExt cx="0" cy="0"/>
        </a:xfrm>
      </p:grpSpPr>
      <p:sp>
        <p:nvSpPr>
          <p:cNvPr id="88" name="Google Shape;88;p12"/>
          <p:cNvSpPr txBox="1"/>
          <p:nvPr>
            <p:ph idx="10" type="dt"/>
          </p:nvPr>
        </p:nvSpPr>
        <p:spPr>
          <a:xfrm>
            <a:off x="5759450" y="4413250"/>
            <a:ext cx="2057400" cy="27305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7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12"/>
          <p:cNvSpPr txBox="1"/>
          <p:nvPr>
            <p:ph idx="11" type="ftr"/>
          </p:nvPr>
        </p:nvSpPr>
        <p:spPr>
          <a:xfrm>
            <a:off x="685800" y="4413250"/>
            <a:ext cx="5003800" cy="2730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12"/>
          <p:cNvSpPr txBox="1"/>
          <p:nvPr>
            <p:ph idx="12" type="sldNum"/>
          </p:nvPr>
        </p:nvSpPr>
        <p:spPr>
          <a:xfrm>
            <a:off x="7885112" y="4413250"/>
            <a:ext cx="565150" cy="27305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1pPr>
            <a:lvl2pPr indent="0" lvl="1"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2pPr>
            <a:lvl3pPr indent="0" lvl="2"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3pPr>
            <a:lvl4pPr indent="0" lvl="3"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4pPr>
            <a:lvl5pPr indent="0" lvl="4"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5pPr>
            <a:lvl6pPr indent="0" lvl="5"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6pPr>
            <a:lvl7pPr indent="0" lvl="6"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7pPr>
            <a:lvl8pPr indent="0" lvl="7"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8pPr>
            <a:lvl9pPr indent="0" lvl="8"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91" name="Shape 91"/>
        <p:cNvGrpSpPr/>
        <p:nvPr/>
      </p:nvGrpSpPr>
      <p:grpSpPr>
        <a:xfrm>
          <a:off x="0" y="0"/>
          <a:ext cx="0" cy="0"/>
          <a:chOff x="0" y="0"/>
          <a:chExt cx="0" cy="0"/>
        </a:xfrm>
      </p:grpSpPr>
      <p:sp>
        <p:nvSpPr>
          <p:cNvPr id="92" name="Google Shape;92;p13"/>
          <p:cNvSpPr txBox="1"/>
          <p:nvPr>
            <p:ph type="title"/>
          </p:nvPr>
        </p:nvSpPr>
        <p:spPr>
          <a:xfrm>
            <a:off x="685800" y="457200"/>
            <a:ext cx="7764462" cy="995362"/>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13"/>
          <p:cNvSpPr txBox="1"/>
          <p:nvPr>
            <p:ph idx="10" type="dt"/>
          </p:nvPr>
        </p:nvSpPr>
        <p:spPr>
          <a:xfrm>
            <a:off x="5759450" y="4413250"/>
            <a:ext cx="2057400" cy="27305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7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13"/>
          <p:cNvSpPr txBox="1"/>
          <p:nvPr>
            <p:ph idx="11" type="ftr"/>
          </p:nvPr>
        </p:nvSpPr>
        <p:spPr>
          <a:xfrm>
            <a:off x="685800" y="4413250"/>
            <a:ext cx="5003800" cy="2730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13"/>
          <p:cNvSpPr txBox="1"/>
          <p:nvPr>
            <p:ph idx="12" type="sldNum"/>
          </p:nvPr>
        </p:nvSpPr>
        <p:spPr>
          <a:xfrm>
            <a:off x="7885112" y="4413250"/>
            <a:ext cx="565150" cy="27305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1pPr>
            <a:lvl2pPr indent="0" lvl="1"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2pPr>
            <a:lvl3pPr indent="0" lvl="2"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3pPr>
            <a:lvl4pPr indent="0" lvl="3"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4pPr>
            <a:lvl5pPr indent="0" lvl="4"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5pPr>
            <a:lvl6pPr indent="0" lvl="5"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6pPr>
            <a:lvl7pPr indent="0" lvl="6"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7pPr>
            <a:lvl8pPr indent="0" lvl="7"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8pPr>
            <a:lvl9pPr indent="0" lvl="8"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96" name="Shape 96"/>
        <p:cNvGrpSpPr/>
        <p:nvPr/>
      </p:nvGrpSpPr>
      <p:grpSpPr>
        <a:xfrm>
          <a:off x="0" y="0"/>
          <a:ext cx="0" cy="0"/>
          <a:chOff x="0" y="0"/>
          <a:chExt cx="0" cy="0"/>
        </a:xfrm>
      </p:grpSpPr>
      <p:sp>
        <p:nvSpPr>
          <p:cNvPr id="97" name="Google Shape;97;p14"/>
          <p:cNvSpPr txBox="1"/>
          <p:nvPr>
            <p:ph type="title"/>
          </p:nvPr>
        </p:nvSpPr>
        <p:spPr>
          <a:xfrm>
            <a:off x="685347" y="457201"/>
            <a:ext cx="7765321" cy="994172"/>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14"/>
          <p:cNvSpPr txBox="1"/>
          <p:nvPr>
            <p:ph idx="1" type="body"/>
          </p:nvPr>
        </p:nvSpPr>
        <p:spPr>
          <a:xfrm>
            <a:off x="856354" y="1566240"/>
            <a:ext cx="3659399" cy="617934"/>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750"/>
              </a:spcBef>
              <a:spcAft>
                <a:spcPts val="0"/>
              </a:spcAft>
              <a:buClr>
                <a:schemeClr val="lt1"/>
              </a:buClr>
              <a:buSzPts val="1800"/>
              <a:buNone/>
              <a:defRPr b="1" sz="1800"/>
            </a:lvl1pPr>
            <a:lvl2pPr indent="-228600" lvl="1" marL="914400" algn="l">
              <a:lnSpc>
                <a:spcPct val="120000"/>
              </a:lnSpc>
              <a:spcBef>
                <a:spcPts val="375"/>
              </a:spcBef>
              <a:spcAft>
                <a:spcPts val="0"/>
              </a:spcAft>
              <a:buClr>
                <a:schemeClr val="lt1"/>
              </a:buClr>
              <a:buSzPts val="1500"/>
              <a:buNone/>
              <a:defRPr b="1" sz="1500"/>
            </a:lvl2pPr>
            <a:lvl3pPr indent="-228600" lvl="2" marL="1371600" algn="l">
              <a:lnSpc>
                <a:spcPct val="120000"/>
              </a:lnSpc>
              <a:spcBef>
                <a:spcPts val="375"/>
              </a:spcBef>
              <a:spcAft>
                <a:spcPts val="0"/>
              </a:spcAft>
              <a:buClr>
                <a:schemeClr val="lt1"/>
              </a:buClr>
              <a:buSzPts val="1350"/>
              <a:buNone/>
              <a:defRPr b="1" sz="1350"/>
            </a:lvl3pPr>
            <a:lvl4pPr indent="-228600" lvl="3" marL="1828800" algn="l">
              <a:lnSpc>
                <a:spcPct val="120000"/>
              </a:lnSpc>
              <a:spcBef>
                <a:spcPts val="375"/>
              </a:spcBef>
              <a:spcAft>
                <a:spcPts val="0"/>
              </a:spcAft>
              <a:buClr>
                <a:schemeClr val="lt1"/>
              </a:buClr>
              <a:buSzPts val="1200"/>
              <a:buNone/>
              <a:defRPr b="1" sz="1200"/>
            </a:lvl4pPr>
            <a:lvl5pPr indent="-228600" lvl="4" marL="2286000" algn="l">
              <a:lnSpc>
                <a:spcPct val="120000"/>
              </a:lnSpc>
              <a:spcBef>
                <a:spcPts val="375"/>
              </a:spcBef>
              <a:spcAft>
                <a:spcPts val="0"/>
              </a:spcAft>
              <a:buClr>
                <a:schemeClr val="lt1"/>
              </a:buClr>
              <a:buSzPts val="1200"/>
              <a:buNone/>
              <a:defRPr b="1" sz="1200"/>
            </a:lvl5pPr>
            <a:lvl6pPr indent="-228600" lvl="5" marL="2743200" algn="l">
              <a:lnSpc>
                <a:spcPct val="120000"/>
              </a:lnSpc>
              <a:spcBef>
                <a:spcPts val="375"/>
              </a:spcBef>
              <a:spcAft>
                <a:spcPts val="0"/>
              </a:spcAft>
              <a:buClr>
                <a:schemeClr val="lt1"/>
              </a:buClr>
              <a:buSzPts val="1200"/>
              <a:buNone/>
              <a:defRPr b="1" sz="1200"/>
            </a:lvl6pPr>
            <a:lvl7pPr indent="-228600" lvl="6" marL="3200400" algn="l">
              <a:lnSpc>
                <a:spcPct val="120000"/>
              </a:lnSpc>
              <a:spcBef>
                <a:spcPts val="375"/>
              </a:spcBef>
              <a:spcAft>
                <a:spcPts val="0"/>
              </a:spcAft>
              <a:buClr>
                <a:schemeClr val="lt1"/>
              </a:buClr>
              <a:buSzPts val="1200"/>
              <a:buNone/>
              <a:defRPr b="1" sz="1200"/>
            </a:lvl7pPr>
            <a:lvl8pPr indent="-228600" lvl="7" marL="3657600" algn="l">
              <a:lnSpc>
                <a:spcPct val="120000"/>
              </a:lnSpc>
              <a:spcBef>
                <a:spcPts val="375"/>
              </a:spcBef>
              <a:spcAft>
                <a:spcPts val="0"/>
              </a:spcAft>
              <a:buClr>
                <a:schemeClr val="lt1"/>
              </a:buClr>
              <a:buSzPts val="1200"/>
              <a:buNone/>
              <a:defRPr b="1" sz="1200"/>
            </a:lvl8pPr>
            <a:lvl9pPr indent="-228600" lvl="8" marL="4114800" algn="l">
              <a:lnSpc>
                <a:spcPct val="120000"/>
              </a:lnSpc>
              <a:spcBef>
                <a:spcPts val="375"/>
              </a:spcBef>
              <a:spcAft>
                <a:spcPts val="0"/>
              </a:spcAft>
              <a:buClr>
                <a:schemeClr val="lt1"/>
              </a:buClr>
              <a:buSzPts val="1200"/>
              <a:buNone/>
              <a:defRPr b="1" sz="1200"/>
            </a:lvl9pPr>
          </a:lstStyle>
          <a:p/>
        </p:txBody>
      </p:sp>
      <p:sp>
        <p:nvSpPr>
          <p:cNvPr id="99" name="Google Shape;99;p14"/>
          <p:cNvSpPr txBox="1"/>
          <p:nvPr>
            <p:ph idx="2" type="body"/>
          </p:nvPr>
        </p:nvSpPr>
        <p:spPr>
          <a:xfrm>
            <a:off x="685346" y="2184174"/>
            <a:ext cx="3830406" cy="2159226"/>
          </a:xfrm>
          <a:prstGeom prst="rect">
            <a:avLst/>
          </a:prstGeom>
          <a:noFill/>
          <a:ln>
            <a:noFill/>
          </a:ln>
        </p:spPr>
        <p:txBody>
          <a:bodyPr anchorCtr="0" anchor="t" bIns="45700" lIns="91425" spcFirstLastPara="1" rIns="91425" wrap="square" tIns="45700">
            <a:noAutofit/>
          </a:bodyPr>
          <a:lstStyle>
            <a:lvl1pPr indent="-342900" lvl="0" marL="457200" algn="l">
              <a:lnSpc>
                <a:spcPct val="120000"/>
              </a:lnSpc>
              <a:spcBef>
                <a:spcPts val="750"/>
              </a:spcBef>
              <a:spcAft>
                <a:spcPts val="0"/>
              </a:spcAft>
              <a:buClr>
                <a:schemeClr val="lt1"/>
              </a:buClr>
              <a:buSzPts val="1800"/>
              <a:buChar char="•"/>
              <a:defRPr/>
            </a:lvl1pPr>
            <a:lvl2pPr indent="-342900" lvl="1" marL="914400" algn="l">
              <a:lnSpc>
                <a:spcPct val="120000"/>
              </a:lnSpc>
              <a:spcBef>
                <a:spcPts val="375"/>
              </a:spcBef>
              <a:spcAft>
                <a:spcPts val="0"/>
              </a:spcAft>
              <a:buClr>
                <a:schemeClr val="lt1"/>
              </a:buClr>
              <a:buSzPts val="1800"/>
              <a:buChar char="•"/>
              <a:defRPr/>
            </a:lvl2pPr>
            <a:lvl3pPr indent="-342900" lvl="2" marL="1371600" algn="l">
              <a:lnSpc>
                <a:spcPct val="120000"/>
              </a:lnSpc>
              <a:spcBef>
                <a:spcPts val="375"/>
              </a:spcBef>
              <a:spcAft>
                <a:spcPts val="0"/>
              </a:spcAft>
              <a:buClr>
                <a:schemeClr val="lt1"/>
              </a:buClr>
              <a:buSzPts val="1800"/>
              <a:buChar char="•"/>
              <a:defRPr/>
            </a:lvl3pPr>
            <a:lvl4pPr indent="-342900" lvl="3" marL="1828800" algn="l">
              <a:lnSpc>
                <a:spcPct val="120000"/>
              </a:lnSpc>
              <a:spcBef>
                <a:spcPts val="375"/>
              </a:spcBef>
              <a:spcAft>
                <a:spcPts val="0"/>
              </a:spcAft>
              <a:buClr>
                <a:schemeClr val="lt1"/>
              </a:buClr>
              <a:buSzPts val="1800"/>
              <a:buChar char="•"/>
              <a:defRPr/>
            </a:lvl4pPr>
            <a:lvl5pPr indent="-342900" lvl="4" marL="2286000" algn="l">
              <a:lnSpc>
                <a:spcPct val="120000"/>
              </a:lnSpc>
              <a:spcBef>
                <a:spcPts val="375"/>
              </a:spcBef>
              <a:spcAft>
                <a:spcPts val="0"/>
              </a:spcAft>
              <a:buClr>
                <a:schemeClr val="lt1"/>
              </a:buClr>
              <a:buSzPts val="1800"/>
              <a:buChar char="•"/>
              <a:defRPr/>
            </a:lvl5pPr>
            <a:lvl6pPr indent="-342900" lvl="5" marL="2743200" algn="l">
              <a:lnSpc>
                <a:spcPct val="120000"/>
              </a:lnSpc>
              <a:spcBef>
                <a:spcPts val="375"/>
              </a:spcBef>
              <a:spcAft>
                <a:spcPts val="0"/>
              </a:spcAft>
              <a:buClr>
                <a:schemeClr val="lt1"/>
              </a:buClr>
              <a:buSzPts val="1800"/>
              <a:buChar char="•"/>
              <a:defRPr/>
            </a:lvl6pPr>
            <a:lvl7pPr indent="-342900" lvl="6" marL="3200400" algn="l">
              <a:lnSpc>
                <a:spcPct val="120000"/>
              </a:lnSpc>
              <a:spcBef>
                <a:spcPts val="375"/>
              </a:spcBef>
              <a:spcAft>
                <a:spcPts val="0"/>
              </a:spcAft>
              <a:buClr>
                <a:schemeClr val="lt1"/>
              </a:buClr>
              <a:buSzPts val="1800"/>
              <a:buChar char="•"/>
              <a:defRPr/>
            </a:lvl7pPr>
            <a:lvl8pPr indent="-342900" lvl="7" marL="3657600" algn="l">
              <a:lnSpc>
                <a:spcPct val="120000"/>
              </a:lnSpc>
              <a:spcBef>
                <a:spcPts val="375"/>
              </a:spcBef>
              <a:spcAft>
                <a:spcPts val="0"/>
              </a:spcAft>
              <a:buClr>
                <a:schemeClr val="lt1"/>
              </a:buClr>
              <a:buSzPts val="1800"/>
              <a:buChar char="•"/>
              <a:defRPr/>
            </a:lvl8pPr>
            <a:lvl9pPr indent="-342900" lvl="8" marL="4114800" algn="l">
              <a:lnSpc>
                <a:spcPct val="120000"/>
              </a:lnSpc>
              <a:spcBef>
                <a:spcPts val="375"/>
              </a:spcBef>
              <a:spcAft>
                <a:spcPts val="0"/>
              </a:spcAft>
              <a:buClr>
                <a:schemeClr val="lt1"/>
              </a:buClr>
              <a:buSzPts val="1800"/>
              <a:buChar char="•"/>
              <a:defRPr/>
            </a:lvl9pPr>
          </a:lstStyle>
          <a:p/>
        </p:txBody>
      </p:sp>
      <p:sp>
        <p:nvSpPr>
          <p:cNvPr id="100" name="Google Shape;100;p14"/>
          <p:cNvSpPr txBox="1"/>
          <p:nvPr>
            <p:ph idx="3" type="body"/>
          </p:nvPr>
        </p:nvSpPr>
        <p:spPr>
          <a:xfrm>
            <a:off x="4801502" y="1566240"/>
            <a:ext cx="3649166" cy="617934"/>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750"/>
              </a:spcBef>
              <a:spcAft>
                <a:spcPts val="0"/>
              </a:spcAft>
              <a:buClr>
                <a:schemeClr val="lt1"/>
              </a:buClr>
              <a:buSzPts val="1800"/>
              <a:buNone/>
              <a:defRPr b="1" sz="1800"/>
            </a:lvl1pPr>
            <a:lvl2pPr indent="-228600" lvl="1" marL="914400" algn="l">
              <a:lnSpc>
                <a:spcPct val="120000"/>
              </a:lnSpc>
              <a:spcBef>
                <a:spcPts val="375"/>
              </a:spcBef>
              <a:spcAft>
                <a:spcPts val="0"/>
              </a:spcAft>
              <a:buClr>
                <a:schemeClr val="lt1"/>
              </a:buClr>
              <a:buSzPts val="1500"/>
              <a:buNone/>
              <a:defRPr b="1" sz="1500"/>
            </a:lvl2pPr>
            <a:lvl3pPr indent="-228600" lvl="2" marL="1371600" algn="l">
              <a:lnSpc>
                <a:spcPct val="120000"/>
              </a:lnSpc>
              <a:spcBef>
                <a:spcPts val="375"/>
              </a:spcBef>
              <a:spcAft>
                <a:spcPts val="0"/>
              </a:spcAft>
              <a:buClr>
                <a:schemeClr val="lt1"/>
              </a:buClr>
              <a:buSzPts val="1350"/>
              <a:buNone/>
              <a:defRPr b="1" sz="1350"/>
            </a:lvl3pPr>
            <a:lvl4pPr indent="-228600" lvl="3" marL="1828800" algn="l">
              <a:lnSpc>
                <a:spcPct val="120000"/>
              </a:lnSpc>
              <a:spcBef>
                <a:spcPts val="375"/>
              </a:spcBef>
              <a:spcAft>
                <a:spcPts val="0"/>
              </a:spcAft>
              <a:buClr>
                <a:schemeClr val="lt1"/>
              </a:buClr>
              <a:buSzPts val="1200"/>
              <a:buNone/>
              <a:defRPr b="1" sz="1200"/>
            </a:lvl4pPr>
            <a:lvl5pPr indent="-228600" lvl="4" marL="2286000" algn="l">
              <a:lnSpc>
                <a:spcPct val="120000"/>
              </a:lnSpc>
              <a:spcBef>
                <a:spcPts val="375"/>
              </a:spcBef>
              <a:spcAft>
                <a:spcPts val="0"/>
              </a:spcAft>
              <a:buClr>
                <a:schemeClr val="lt1"/>
              </a:buClr>
              <a:buSzPts val="1200"/>
              <a:buNone/>
              <a:defRPr b="1" sz="1200"/>
            </a:lvl5pPr>
            <a:lvl6pPr indent="-228600" lvl="5" marL="2743200" algn="l">
              <a:lnSpc>
                <a:spcPct val="120000"/>
              </a:lnSpc>
              <a:spcBef>
                <a:spcPts val="375"/>
              </a:spcBef>
              <a:spcAft>
                <a:spcPts val="0"/>
              </a:spcAft>
              <a:buClr>
                <a:schemeClr val="lt1"/>
              </a:buClr>
              <a:buSzPts val="1200"/>
              <a:buNone/>
              <a:defRPr b="1" sz="1200"/>
            </a:lvl6pPr>
            <a:lvl7pPr indent="-228600" lvl="6" marL="3200400" algn="l">
              <a:lnSpc>
                <a:spcPct val="120000"/>
              </a:lnSpc>
              <a:spcBef>
                <a:spcPts val="375"/>
              </a:spcBef>
              <a:spcAft>
                <a:spcPts val="0"/>
              </a:spcAft>
              <a:buClr>
                <a:schemeClr val="lt1"/>
              </a:buClr>
              <a:buSzPts val="1200"/>
              <a:buNone/>
              <a:defRPr b="1" sz="1200"/>
            </a:lvl7pPr>
            <a:lvl8pPr indent="-228600" lvl="7" marL="3657600" algn="l">
              <a:lnSpc>
                <a:spcPct val="120000"/>
              </a:lnSpc>
              <a:spcBef>
                <a:spcPts val="375"/>
              </a:spcBef>
              <a:spcAft>
                <a:spcPts val="0"/>
              </a:spcAft>
              <a:buClr>
                <a:schemeClr val="lt1"/>
              </a:buClr>
              <a:buSzPts val="1200"/>
              <a:buNone/>
              <a:defRPr b="1" sz="1200"/>
            </a:lvl8pPr>
            <a:lvl9pPr indent="-228600" lvl="8" marL="4114800" algn="l">
              <a:lnSpc>
                <a:spcPct val="120000"/>
              </a:lnSpc>
              <a:spcBef>
                <a:spcPts val="375"/>
              </a:spcBef>
              <a:spcAft>
                <a:spcPts val="0"/>
              </a:spcAft>
              <a:buClr>
                <a:schemeClr val="lt1"/>
              </a:buClr>
              <a:buSzPts val="1200"/>
              <a:buNone/>
              <a:defRPr b="1" sz="1200"/>
            </a:lvl9pPr>
          </a:lstStyle>
          <a:p/>
        </p:txBody>
      </p:sp>
      <p:sp>
        <p:nvSpPr>
          <p:cNvPr id="101" name="Google Shape;101;p14"/>
          <p:cNvSpPr txBox="1"/>
          <p:nvPr>
            <p:ph idx="4" type="body"/>
          </p:nvPr>
        </p:nvSpPr>
        <p:spPr>
          <a:xfrm>
            <a:off x="4629150" y="2184174"/>
            <a:ext cx="3821518" cy="2159226"/>
          </a:xfrm>
          <a:prstGeom prst="rect">
            <a:avLst/>
          </a:prstGeom>
          <a:noFill/>
          <a:ln>
            <a:noFill/>
          </a:ln>
        </p:spPr>
        <p:txBody>
          <a:bodyPr anchorCtr="0" anchor="t" bIns="45700" lIns="91425" spcFirstLastPara="1" rIns="91425" wrap="square" tIns="45700">
            <a:noAutofit/>
          </a:bodyPr>
          <a:lstStyle>
            <a:lvl1pPr indent="-342900" lvl="0" marL="457200" algn="l">
              <a:lnSpc>
                <a:spcPct val="120000"/>
              </a:lnSpc>
              <a:spcBef>
                <a:spcPts val="750"/>
              </a:spcBef>
              <a:spcAft>
                <a:spcPts val="0"/>
              </a:spcAft>
              <a:buClr>
                <a:schemeClr val="lt1"/>
              </a:buClr>
              <a:buSzPts val="1800"/>
              <a:buChar char="•"/>
              <a:defRPr/>
            </a:lvl1pPr>
            <a:lvl2pPr indent="-342900" lvl="1" marL="914400" algn="l">
              <a:lnSpc>
                <a:spcPct val="120000"/>
              </a:lnSpc>
              <a:spcBef>
                <a:spcPts val="375"/>
              </a:spcBef>
              <a:spcAft>
                <a:spcPts val="0"/>
              </a:spcAft>
              <a:buClr>
                <a:schemeClr val="lt1"/>
              </a:buClr>
              <a:buSzPts val="1800"/>
              <a:buChar char="•"/>
              <a:defRPr/>
            </a:lvl2pPr>
            <a:lvl3pPr indent="-342900" lvl="2" marL="1371600" algn="l">
              <a:lnSpc>
                <a:spcPct val="120000"/>
              </a:lnSpc>
              <a:spcBef>
                <a:spcPts val="375"/>
              </a:spcBef>
              <a:spcAft>
                <a:spcPts val="0"/>
              </a:spcAft>
              <a:buClr>
                <a:schemeClr val="lt1"/>
              </a:buClr>
              <a:buSzPts val="1800"/>
              <a:buChar char="•"/>
              <a:defRPr/>
            </a:lvl3pPr>
            <a:lvl4pPr indent="-342900" lvl="3" marL="1828800" algn="l">
              <a:lnSpc>
                <a:spcPct val="120000"/>
              </a:lnSpc>
              <a:spcBef>
                <a:spcPts val="375"/>
              </a:spcBef>
              <a:spcAft>
                <a:spcPts val="0"/>
              </a:spcAft>
              <a:buClr>
                <a:schemeClr val="lt1"/>
              </a:buClr>
              <a:buSzPts val="1800"/>
              <a:buChar char="•"/>
              <a:defRPr/>
            </a:lvl4pPr>
            <a:lvl5pPr indent="-342900" lvl="4" marL="2286000" algn="l">
              <a:lnSpc>
                <a:spcPct val="120000"/>
              </a:lnSpc>
              <a:spcBef>
                <a:spcPts val="375"/>
              </a:spcBef>
              <a:spcAft>
                <a:spcPts val="0"/>
              </a:spcAft>
              <a:buClr>
                <a:schemeClr val="lt1"/>
              </a:buClr>
              <a:buSzPts val="1800"/>
              <a:buChar char="•"/>
              <a:defRPr/>
            </a:lvl5pPr>
            <a:lvl6pPr indent="-342900" lvl="5" marL="2743200" algn="l">
              <a:lnSpc>
                <a:spcPct val="120000"/>
              </a:lnSpc>
              <a:spcBef>
                <a:spcPts val="375"/>
              </a:spcBef>
              <a:spcAft>
                <a:spcPts val="0"/>
              </a:spcAft>
              <a:buClr>
                <a:schemeClr val="lt1"/>
              </a:buClr>
              <a:buSzPts val="1800"/>
              <a:buChar char="•"/>
              <a:defRPr/>
            </a:lvl6pPr>
            <a:lvl7pPr indent="-342900" lvl="6" marL="3200400" algn="l">
              <a:lnSpc>
                <a:spcPct val="120000"/>
              </a:lnSpc>
              <a:spcBef>
                <a:spcPts val="375"/>
              </a:spcBef>
              <a:spcAft>
                <a:spcPts val="0"/>
              </a:spcAft>
              <a:buClr>
                <a:schemeClr val="lt1"/>
              </a:buClr>
              <a:buSzPts val="1800"/>
              <a:buChar char="•"/>
              <a:defRPr/>
            </a:lvl7pPr>
            <a:lvl8pPr indent="-342900" lvl="7" marL="3657600" algn="l">
              <a:lnSpc>
                <a:spcPct val="120000"/>
              </a:lnSpc>
              <a:spcBef>
                <a:spcPts val="375"/>
              </a:spcBef>
              <a:spcAft>
                <a:spcPts val="0"/>
              </a:spcAft>
              <a:buClr>
                <a:schemeClr val="lt1"/>
              </a:buClr>
              <a:buSzPts val="1800"/>
              <a:buChar char="•"/>
              <a:defRPr/>
            </a:lvl8pPr>
            <a:lvl9pPr indent="-342900" lvl="8" marL="4114800" algn="l">
              <a:lnSpc>
                <a:spcPct val="120000"/>
              </a:lnSpc>
              <a:spcBef>
                <a:spcPts val="375"/>
              </a:spcBef>
              <a:spcAft>
                <a:spcPts val="0"/>
              </a:spcAft>
              <a:buClr>
                <a:schemeClr val="lt1"/>
              </a:buClr>
              <a:buSzPts val="1800"/>
              <a:buChar char="•"/>
              <a:defRPr/>
            </a:lvl9pPr>
          </a:lstStyle>
          <a:p/>
        </p:txBody>
      </p:sp>
      <p:sp>
        <p:nvSpPr>
          <p:cNvPr id="102" name="Google Shape;102;p14"/>
          <p:cNvSpPr txBox="1"/>
          <p:nvPr>
            <p:ph idx="10" type="dt"/>
          </p:nvPr>
        </p:nvSpPr>
        <p:spPr>
          <a:xfrm>
            <a:off x="5759450" y="4413250"/>
            <a:ext cx="2057400" cy="27305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7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3" name="Google Shape;103;p14"/>
          <p:cNvSpPr txBox="1"/>
          <p:nvPr>
            <p:ph idx="11" type="ftr"/>
          </p:nvPr>
        </p:nvSpPr>
        <p:spPr>
          <a:xfrm>
            <a:off x="685800" y="4413250"/>
            <a:ext cx="5003800" cy="2730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4" name="Google Shape;104;p14"/>
          <p:cNvSpPr txBox="1"/>
          <p:nvPr>
            <p:ph idx="12" type="sldNum"/>
          </p:nvPr>
        </p:nvSpPr>
        <p:spPr>
          <a:xfrm>
            <a:off x="7885112" y="4413250"/>
            <a:ext cx="565150" cy="27305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1pPr>
            <a:lvl2pPr indent="0" lvl="1"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2pPr>
            <a:lvl3pPr indent="0" lvl="2"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3pPr>
            <a:lvl4pPr indent="0" lvl="3"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4pPr>
            <a:lvl5pPr indent="0" lvl="4"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5pPr>
            <a:lvl6pPr indent="0" lvl="5"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6pPr>
            <a:lvl7pPr indent="0" lvl="6"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7pPr>
            <a:lvl8pPr indent="0" lvl="7"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8pPr>
            <a:lvl9pPr indent="0" lvl="8"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105" name="Shape 105"/>
        <p:cNvGrpSpPr/>
        <p:nvPr/>
      </p:nvGrpSpPr>
      <p:grpSpPr>
        <a:xfrm>
          <a:off x="0" y="0"/>
          <a:ext cx="0" cy="0"/>
          <a:chOff x="0" y="0"/>
          <a:chExt cx="0" cy="0"/>
        </a:xfrm>
      </p:grpSpPr>
      <p:sp>
        <p:nvSpPr>
          <p:cNvPr id="106" name="Google Shape;106;p15"/>
          <p:cNvSpPr txBox="1"/>
          <p:nvPr>
            <p:ph type="title"/>
          </p:nvPr>
        </p:nvSpPr>
        <p:spPr>
          <a:xfrm>
            <a:off x="685347" y="457200"/>
            <a:ext cx="7765321" cy="994741"/>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7" name="Google Shape;107;p15"/>
          <p:cNvSpPr txBox="1"/>
          <p:nvPr>
            <p:ph idx="1" type="body"/>
          </p:nvPr>
        </p:nvSpPr>
        <p:spPr>
          <a:xfrm>
            <a:off x="685346" y="1566240"/>
            <a:ext cx="3829503" cy="2777161"/>
          </a:xfrm>
          <a:prstGeom prst="rect">
            <a:avLst/>
          </a:prstGeom>
          <a:noFill/>
          <a:ln>
            <a:noFill/>
          </a:ln>
        </p:spPr>
        <p:txBody>
          <a:bodyPr anchorCtr="0" anchor="t" bIns="45700" lIns="91425" spcFirstLastPara="1" rIns="91425" wrap="square" tIns="45700">
            <a:noAutofit/>
          </a:bodyPr>
          <a:lstStyle>
            <a:lvl1pPr indent="-342900" lvl="0" marL="457200" algn="l">
              <a:lnSpc>
                <a:spcPct val="120000"/>
              </a:lnSpc>
              <a:spcBef>
                <a:spcPts val="750"/>
              </a:spcBef>
              <a:spcAft>
                <a:spcPts val="0"/>
              </a:spcAft>
              <a:buClr>
                <a:schemeClr val="lt1"/>
              </a:buClr>
              <a:buSzPts val="1800"/>
              <a:buChar char="•"/>
              <a:defRPr/>
            </a:lvl1pPr>
            <a:lvl2pPr indent="-342900" lvl="1" marL="914400" algn="l">
              <a:lnSpc>
                <a:spcPct val="120000"/>
              </a:lnSpc>
              <a:spcBef>
                <a:spcPts val="375"/>
              </a:spcBef>
              <a:spcAft>
                <a:spcPts val="0"/>
              </a:spcAft>
              <a:buClr>
                <a:schemeClr val="lt1"/>
              </a:buClr>
              <a:buSzPts val="1800"/>
              <a:buChar char="•"/>
              <a:defRPr/>
            </a:lvl2pPr>
            <a:lvl3pPr indent="-342900" lvl="2" marL="1371600" algn="l">
              <a:lnSpc>
                <a:spcPct val="120000"/>
              </a:lnSpc>
              <a:spcBef>
                <a:spcPts val="375"/>
              </a:spcBef>
              <a:spcAft>
                <a:spcPts val="0"/>
              </a:spcAft>
              <a:buClr>
                <a:schemeClr val="lt1"/>
              </a:buClr>
              <a:buSzPts val="1800"/>
              <a:buChar char="•"/>
              <a:defRPr/>
            </a:lvl3pPr>
            <a:lvl4pPr indent="-342900" lvl="3" marL="1828800" algn="l">
              <a:lnSpc>
                <a:spcPct val="120000"/>
              </a:lnSpc>
              <a:spcBef>
                <a:spcPts val="375"/>
              </a:spcBef>
              <a:spcAft>
                <a:spcPts val="0"/>
              </a:spcAft>
              <a:buClr>
                <a:schemeClr val="lt1"/>
              </a:buClr>
              <a:buSzPts val="1800"/>
              <a:buChar char="•"/>
              <a:defRPr/>
            </a:lvl4pPr>
            <a:lvl5pPr indent="-342900" lvl="4" marL="2286000" algn="l">
              <a:lnSpc>
                <a:spcPct val="120000"/>
              </a:lnSpc>
              <a:spcBef>
                <a:spcPts val="375"/>
              </a:spcBef>
              <a:spcAft>
                <a:spcPts val="0"/>
              </a:spcAft>
              <a:buClr>
                <a:schemeClr val="lt1"/>
              </a:buClr>
              <a:buSzPts val="1800"/>
              <a:buChar char="•"/>
              <a:defRPr/>
            </a:lvl5pPr>
            <a:lvl6pPr indent="-342900" lvl="5" marL="2743200" algn="l">
              <a:lnSpc>
                <a:spcPct val="120000"/>
              </a:lnSpc>
              <a:spcBef>
                <a:spcPts val="375"/>
              </a:spcBef>
              <a:spcAft>
                <a:spcPts val="0"/>
              </a:spcAft>
              <a:buClr>
                <a:schemeClr val="lt1"/>
              </a:buClr>
              <a:buSzPts val="1800"/>
              <a:buChar char="•"/>
              <a:defRPr/>
            </a:lvl6pPr>
            <a:lvl7pPr indent="-342900" lvl="6" marL="3200400" algn="l">
              <a:lnSpc>
                <a:spcPct val="120000"/>
              </a:lnSpc>
              <a:spcBef>
                <a:spcPts val="375"/>
              </a:spcBef>
              <a:spcAft>
                <a:spcPts val="0"/>
              </a:spcAft>
              <a:buClr>
                <a:schemeClr val="lt1"/>
              </a:buClr>
              <a:buSzPts val="1800"/>
              <a:buChar char="•"/>
              <a:defRPr/>
            </a:lvl7pPr>
            <a:lvl8pPr indent="-342900" lvl="7" marL="3657600" algn="l">
              <a:lnSpc>
                <a:spcPct val="120000"/>
              </a:lnSpc>
              <a:spcBef>
                <a:spcPts val="375"/>
              </a:spcBef>
              <a:spcAft>
                <a:spcPts val="0"/>
              </a:spcAft>
              <a:buClr>
                <a:schemeClr val="lt1"/>
              </a:buClr>
              <a:buSzPts val="1800"/>
              <a:buChar char="•"/>
              <a:defRPr/>
            </a:lvl8pPr>
            <a:lvl9pPr indent="-342900" lvl="8" marL="4114800" algn="l">
              <a:lnSpc>
                <a:spcPct val="120000"/>
              </a:lnSpc>
              <a:spcBef>
                <a:spcPts val="375"/>
              </a:spcBef>
              <a:spcAft>
                <a:spcPts val="0"/>
              </a:spcAft>
              <a:buClr>
                <a:schemeClr val="lt1"/>
              </a:buClr>
              <a:buSzPts val="1800"/>
              <a:buChar char="•"/>
              <a:defRPr/>
            </a:lvl9pPr>
          </a:lstStyle>
          <a:p/>
        </p:txBody>
      </p:sp>
      <p:sp>
        <p:nvSpPr>
          <p:cNvPr id="108" name="Google Shape;108;p15"/>
          <p:cNvSpPr txBox="1"/>
          <p:nvPr>
            <p:ph idx="2" type="body"/>
          </p:nvPr>
        </p:nvSpPr>
        <p:spPr>
          <a:xfrm>
            <a:off x="4630052" y="1566240"/>
            <a:ext cx="3820616" cy="2777161"/>
          </a:xfrm>
          <a:prstGeom prst="rect">
            <a:avLst/>
          </a:prstGeom>
          <a:noFill/>
          <a:ln>
            <a:noFill/>
          </a:ln>
        </p:spPr>
        <p:txBody>
          <a:bodyPr anchorCtr="0" anchor="t" bIns="45700" lIns="91425" spcFirstLastPara="1" rIns="91425" wrap="square" tIns="45700">
            <a:noAutofit/>
          </a:bodyPr>
          <a:lstStyle>
            <a:lvl1pPr indent="-342900" lvl="0" marL="457200" algn="l">
              <a:lnSpc>
                <a:spcPct val="120000"/>
              </a:lnSpc>
              <a:spcBef>
                <a:spcPts val="750"/>
              </a:spcBef>
              <a:spcAft>
                <a:spcPts val="0"/>
              </a:spcAft>
              <a:buClr>
                <a:schemeClr val="lt1"/>
              </a:buClr>
              <a:buSzPts val="1800"/>
              <a:buChar char="•"/>
              <a:defRPr/>
            </a:lvl1pPr>
            <a:lvl2pPr indent="-342900" lvl="1" marL="914400" algn="l">
              <a:lnSpc>
                <a:spcPct val="120000"/>
              </a:lnSpc>
              <a:spcBef>
                <a:spcPts val="375"/>
              </a:spcBef>
              <a:spcAft>
                <a:spcPts val="0"/>
              </a:spcAft>
              <a:buClr>
                <a:schemeClr val="lt1"/>
              </a:buClr>
              <a:buSzPts val="1800"/>
              <a:buChar char="•"/>
              <a:defRPr/>
            </a:lvl2pPr>
            <a:lvl3pPr indent="-342900" lvl="2" marL="1371600" algn="l">
              <a:lnSpc>
                <a:spcPct val="120000"/>
              </a:lnSpc>
              <a:spcBef>
                <a:spcPts val="375"/>
              </a:spcBef>
              <a:spcAft>
                <a:spcPts val="0"/>
              </a:spcAft>
              <a:buClr>
                <a:schemeClr val="lt1"/>
              </a:buClr>
              <a:buSzPts val="1800"/>
              <a:buChar char="•"/>
              <a:defRPr/>
            </a:lvl3pPr>
            <a:lvl4pPr indent="-342900" lvl="3" marL="1828800" algn="l">
              <a:lnSpc>
                <a:spcPct val="120000"/>
              </a:lnSpc>
              <a:spcBef>
                <a:spcPts val="375"/>
              </a:spcBef>
              <a:spcAft>
                <a:spcPts val="0"/>
              </a:spcAft>
              <a:buClr>
                <a:schemeClr val="lt1"/>
              </a:buClr>
              <a:buSzPts val="1800"/>
              <a:buChar char="•"/>
              <a:defRPr/>
            </a:lvl4pPr>
            <a:lvl5pPr indent="-342900" lvl="4" marL="2286000" algn="l">
              <a:lnSpc>
                <a:spcPct val="120000"/>
              </a:lnSpc>
              <a:spcBef>
                <a:spcPts val="375"/>
              </a:spcBef>
              <a:spcAft>
                <a:spcPts val="0"/>
              </a:spcAft>
              <a:buClr>
                <a:schemeClr val="lt1"/>
              </a:buClr>
              <a:buSzPts val="1800"/>
              <a:buChar char="•"/>
              <a:defRPr/>
            </a:lvl5pPr>
            <a:lvl6pPr indent="-342900" lvl="5" marL="2743200" algn="l">
              <a:lnSpc>
                <a:spcPct val="120000"/>
              </a:lnSpc>
              <a:spcBef>
                <a:spcPts val="375"/>
              </a:spcBef>
              <a:spcAft>
                <a:spcPts val="0"/>
              </a:spcAft>
              <a:buClr>
                <a:schemeClr val="lt1"/>
              </a:buClr>
              <a:buSzPts val="1800"/>
              <a:buChar char="•"/>
              <a:defRPr/>
            </a:lvl6pPr>
            <a:lvl7pPr indent="-342900" lvl="6" marL="3200400" algn="l">
              <a:lnSpc>
                <a:spcPct val="120000"/>
              </a:lnSpc>
              <a:spcBef>
                <a:spcPts val="375"/>
              </a:spcBef>
              <a:spcAft>
                <a:spcPts val="0"/>
              </a:spcAft>
              <a:buClr>
                <a:schemeClr val="lt1"/>
              </a:buClr>
              <a:buSzPts val="1800"/>
              <a:buChar char="•"/>
              <a:defRPr/>
            </a:lvl7pPr>
            <a:lvl8pPr indent="-342900" lvl="7" marL="3657600" algn="l">
              <a:lnSpc>
                <a:spcPct val="120000"/>
              </a:lnSpc>
              <a:spcBef>
                <a:spcPts val="375"/>
              </a:spcBef>
              <a:spcAft>
                <a:spcPts val="0"/>
              </a:spcAft>
              <a:buClr>
                <a:schemeClr val="lt1"/>
              </a:buClr>
              <a:buSzPts val="1800"/>
              <a:buChar char="•"/>
              <a:defRPr/>
            </a:lvl8pPr>
            <a:lvl9pPr indent="-342900" lvl="8" marL="4114800" algn="l">
              <a:lnSpc>
                <a:spcPct val="120000"/>
              </a:lnSpc>
              <a:spcBef>
                <a:spcPts val="375"/>
              </a:spcBef>
              <a:spcAft>
                <a:spcPts val="0"/>
              </a:spcAft>
              <a:buClr>
                <a:schemeClr val="lt1"/>
              </a:buClr>
              <a:buSzPts val="1800"/>
              <a:buChar char="•"/>
              <a:defRPr/>
            </a:lvl9pPr>
          </a:lstStyle>
          <a:p/>
        </p:txBody>
      </p:sp>
      <p:sp>
        <p:nvSpPr>
          <p:cNvPr id="109" name="Google Shape;109;p15"/>
          <p:cNvSpPr txBox="1"/>
          <p:nvPr>
            <p:ph idx="10" type="dt"/>
          </p:nvPr>
        </p:nvSpPr>
        <p:spPr>
          <a:xfrm>
            <a:off x="5759450" y="4413250"/>
            <a:ext cx="2057400" cy="27305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7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 name="Google Shape;110;p15"/>
          <p:cNvSpPr txBox="1"/>
          <p:nvPr>
            <p:ph idx="11" type="ftr"/>
          </p:nvPr>
        </p:nvSpPr>
        <p:spPr>
          <a:xfrm>
            <a:off x="685800" y="4413250"/>
            <a:ext cx="5003800" cy="2730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1" name="Google Shape;111;p15"/>
          <p:cNvSpPr txBox="1"/>
          <p:nvPr>
            <p:ph idx="12" type="sldNum"/>
          </p:nvPr>
        </p:nvSpPr>
        <p:spPr>
          <a:xfrm>
            <a:off x="7885112" y="4413250"/>
            <a:ext cx="565150" cy="27305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1pPr>
            <a:lvl2pPr indent="0" lvl="1"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2pPr>
            <a:lvl3pPr indent="0" lvl="2"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3pPr>
            <a:lvl4pPr indent="0" lvl="3"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4pPr>
            <a:lvl5pPr indent="0" lvl="4"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5pPr>
            <a:lvl6pPr indent="0" lvl="5"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6pPr>
            <a:lvl7pPr indent="0" lvl="6"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7pPr>
            <a:lvl8pPr indent="0" lvl="7"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8pPr>
            <a:lvl9pPr indent="0" lvl="8"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12" name="Shape 112"/>
        <p:cNvGrpSpPr/>
        <p:nvPr/>
      </p:nvGrpSpPr>
      <p:grpSpPr>
        <a:xfrm>
          <a:off x="0" y="0"/>
          <a:ext cx="0" cy="0"/>
          <a:chOff x="0" y="0"/>
          <a:chExt cx="0" cy="0"/>
        </a:xfrm>
      </p:grpSpPr>
      <p:sp>
        <p:nvSpPr>
          <p:cNvPr id="113" name="Google Shape;113;p16"/>
          <p:cNvSpPr txBox="1"/>
          <p:nvPr>
            <p:ph type="title"/>
          </p:nvPr>
        </p:nvSpPr>
        <p:spPr>
          <a:xfrm>
            <a:off x="921933" y="492920"/>
            <a:ext cx="7300134" cy="2139553"/>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lt1"/>
              </a:buClr>
              <a:buSzPts val="2550"/>
              <a:buFont typeface="Bookman Old Style"/>
              <a:buNone/>
              <a:defRPr sz="255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4" name="Google Shape;114;p16"/>
          <p:cNvSpPr txBox="1"/>
          <p:nvPr>
            <p:ph idx="1" type="body"/>
          </p:nvPr>
        </p:nvSpPr>
        <p:spPr>
          <a:xfrm>
            <a:off x="921933" y="2701529"/>
            <a:ext cx="7300134" cy="1125140"/>
          </a:xfrm>
          <a:prstGeom prst="rect">
            <a:avLst/>
          </a:prstGeom>
          <a:noFill/>
          <a:ln>
            <a:noFill/>
          </a:ln>
        </p:spPr>
        <p:txBody>
          <a:bodyPr anchorCtr="0" anchor="t" bIns="45700" lIns="91425" spcFirstLastPara="1" rIns="91425" wrap="square" tIns="45700">
            <a:noAutofit/>
          </a:bodyPr>
          <a:lstStyle>
            <a:lvl1pPr indent="-228600" lvl="0" marL="457200" algn="ctr">
              <a:lnSpc>
                <a:spcPct val="120000"/>
              </a:lnSpc>
              <a:spcBef>
                <a:spcPts val="750"/>
              </a:spcBef>
              <a:spcAft>
                <a:spcPts val="0"/>
              </a:spcAft>
              <a:buClr>
                <a:schemeClr val="lt1"/>
              </a:buClr>
              <a:buSzPts val="1800"/>
              <a:buNone/>
              <a:defRPr sz="1800">
                <a:solidFill>
                  <a:schemeClr val="lt1"/>
                </a:solidFill>
              </a:defRPr>
            </a:lvl1pPr>
            <a:lvl2pPr indent="-228600" lvl="1" marL="914400" algn="l">
              <a:lnSpc>
                <a:spcPct val="120000"/>
              </a:lnSpc>
              <a:spcBef>
                <a:spcPts val="375"/>
              </a:spcBef>
              <a:spcAft>
                <a:spcPts val="0"/>
              </a:spcAft>
              <a:buClr>
                <a:schemeClr val="lt1"/>
              </a:buClr>
              <a:buSzPts val="1500"/>
              <a:buNone/>
              <a:defRPr sz="1500">
                <a:solidFill>
                  <a:schemeClr val="lt1"/>
                </a:solidFill>
              </a:defRPr>
            </a:lvl2pPr>
            <a:lvl3pPr indent="-228600" lvl="2" marL="1371600" algn="l">
              <a:lnSpc>
                <a:spcPct val="120000"/>
              </a:lnSpc>
              <a:spcBef>
                <a:spcPts val="375"/>
              </a:spcBef>
              <a:spcAft>
                <a:spcPts val="0"/>
              </a:spcAft>
              <a:buClr>
                <a:schemeClr val="lt1"/>
              </a:buClr>
              <a:buSzPts val="1350"/>
              <a:buNone/>
              <a:defRPr sz="1350">
                <a:solidFill>
                  <a:schemeClr val="lt1"/>
                </a:solidFill>
              </a:defRPr>
            </a:lvl3pPr>
            <a:lvl4pPr indent="-228600" lvl="3" marL="1828800" algn="l">
              <a:lnSpc>
                <a:spcPct val="120000"/>
              </a:lnSpc>
              <a:spcBef>
                <a:spcPts val="375"/>
              </a:spcBef>
              <a:spcAft>
                <a:spcPts val="0"/>
              </a:spcAft>
              <a:buClr>
                <a:schemeClr val="lt1"/>
              </a:buClr>
              <a:buSzPts val="1200"/>
              <a:buNone/>
              <a:defRPr sz="1200">
                <a:solidFill>
                  <a:schemeClr val="lt1"/>
                </a:solidFill>
              </a:defRPr>
            </a:lvl4pPr>
            <a:lvl5pPr indent="-228600" lvl="4" marL="2286000" algn="l">
              <a:lnSpc>
                <a:spcPct val="120000"/>
              </a:lnSpc>
              <a:spcBef>
                <a:spcPts val="375"/>
              </a:spcBef>
              <a:spcAft>
                <a:spcPts val="0"/>
              </a:spcAft>
              <a:buClr>
                <a:schemeClr val="lt1"/>
              </a:buClr>
              <a:buSzPts val="1200"/>
              <a:buNone/>
              <a:defRPr sz="1200">
                <a:solidFill>
                  <a:schemeClr val="lt1"/>
                </a:solidFill>
              </a:defRPr>
            </a:lvl5pPr>
            <a:lvl6pPr indent="-228600" lvl="5" marL="2743200" algn="l">
              <a:lnSpc>
                <a:spcPct val="120000"/>
              </a:lnSpc>
              <a:spcBef>
                <a:spcPts val="375"/>
              </a:spcBef>
              <a:spcAft>
                <a:spcPts val="0"/>
              </a:spcAft>
              <a:buClr>
                <a:schemeClr val="lt1"/>
              </a:buClr>
              <a:buSzPts val="1200"/>
              <a:buNone/>
              <a:defRPr sz="1200">
                <a:solidFill>
                  <a:schemeClr val="lt1"/>
                </a:solidFill>
              </a:defRPr>
            </a:lvl6pPr>
            <a:lvl7pPr indent="-228600" lvl="6" marL="3200400" algn="l">
              <a:lnSpc>
                <a:spcPct val="120000"/>
              </a:lnSpc>
              <a:spcBef>
                <a:spcPts val="375"/>
              </a:spcBef>
              <a:spcAft>
                <a:spcPts val="0"/>
              </a:spcAft>
              <a:buClr>
                <a:schemeClr val="lt1"/>
              </a:buClr>
              <a:buSzPts val="1200"/>
              <a:buNone/>
              <a:defRPr sz="1200">
                <a:solidFill>
                  <a:schemeClr val="lt1"/>
                </a:solidFill>
              </a:defRPr>
            </a:lvl7pPr>
            <a:lvl8pPr indent="-228600" lvl="7" marL="3657600" algn="l">
              <a:lnSpc>
                <a:spcPct val="120000"/>
              </a:lnSpc>
              <a:spcBef>
                <a:spcPts val="375"/>
              </a:spcBef>
              <a:spcAft>
                <a:spcPts val="0"/>
              </a:spcAft>
              <a:buClr>
                <a:schemeClr val="lt1"/>
              </a:buClr>
              <a:buSzPts val="1200"/>
              <a:buNone/>
              <a:defRPr sz="1200">
                <a:solidFill>
                  <a:schemeClr val="lt1"/>
                </a:solidFill>
              </a:defRPr>
            </a:lvl8pPr>
            <a:lvl9pPr indent="-228600" lvl="8" marL="4114800" algn="l">
              <a:lnSpc>
                <a:spcPct val="120000"/>
              </a:lnSpc>
              <a:spcBef>
                <a:spcPts val="375"/>
              </a:spcBef>
              <a:spcAft>
                <a:spcPts val="0"/>
              </a:spcAft>
              <a:buClr>
                <a:schemeClr val="lt1"/>
              </a:buClr>
              <a:buSzPts val="1200"/>
              <a:buNone/>
              <a:defRPr sz="1200">
                <a:solidFill>
                  <a:schemeClr val="lt1"/>
                </a:solidFill>
              </a:defRPr>
            </a:lvl9pPr>
          </a:lstStyle>
          <a:p/>
        </p:txBody>
      </p:sp>
      <p:sp>
        <p:nvSpPr>
          <p:cNvPr id="115" name="Google Shape;115;p16"/>
          <p:cNvSpPr txBox="1"/>
          <p:nvPr>
            <p:ph idx="10" type="dt"/>
          </p:nvPr>
        </p:nvSpPr>
        <p:spPr>
          <a:xfrm>
            <a:off x="5759450" y="4413250"/>
            <a:ext cx="2057400" cy="27305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7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16"/>
          <p:cNvSpPr txBox="1"/>
          <p:nvPr>
            <p:ph idx="11" type="ftr"/>
          </p:nvPr>
        </p:nvSpPr>
        <p:spPr>
          <a:xfrm>
            <a:off x="685800" y="4413250"/>
            <a:ext cx="5003800" cy="2730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p16"/>
          <p:cNvSpPr txBox="1"/>
          <p:nvPr>
            <p:ph idx="12" type="sldNum"/>
          </p:nvPr>
        </p:nvSpPr>
        <p:spPr>
          <a:xfrm>
            <a:off x="7885112" y="4413250"/>
            <a:ext cx="565150" cy="27305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1pPr>
            <a:lvl2pPr indent="0" lvl="1"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2pPr>
            <a:lvl3pPr indent="0" lvl="2"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3pPr>
            <a:lvl4pPr indent="0" lvl="3"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4pPr>
            <a:lvl5pPr indent="0" lvl="4"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5pPr>
            <a:lvl6pPr indent="0" lvl="5"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6pPr>
            <a:lvl7pPr indent="0" lvl="6"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7pPr>
            <a:lvl8pPr indent="0" lvl="7"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8pPr>
            <a:lvl9pPr indent="0" lvl="8"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18" name="Shape 118"/>
        <p:cNvGrpSpPr/>
        <p:nvPr/>
      </p:nvGrpSpPr>
      <p:grpSpPr>
        <a:xfrm>
          <a:off x="0" y="0"/>
          <a:ext cx="0" cy="0"/>
          <a:chOff x="0" y="0"/>
          <a:chExt cx="0" cy="0"/>
        </a:xfrm>
      </p:grpSpPr>
      <p:sp>
        <p:nvSpPr>
          <p:cNvPr id="119" name="Google Shape;119;p17"/>
          <p:cNvSpPr txBox="1"/>
          <p:nvPr>
            <p:ph type="title"/>
          </p:nvPr>
        </p:nvSpPr>
        <p:spPr>
          <a:xfrm>
            <a:off x="685800" y="457200"/>
            <a:ext cx="7764462" cy="995362"/>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0" name="Google Shape;120;p17"/>
          <p:cNvSpPr txBox="1"/>
          <p:nvPr>
            <p:ph idx="1" type="body"/>
          </p:nvPr>
        </p:nvSpPr>
        <p:spPr>
          <a:xfrm>
            <a:off x="685800" y="1571625"/>
            <a:ext cx="7764462" cy="2771775"/>
          </a:xfrm>
          <a:prstGeom prst="rect">
            <a:avLst/>
          </a:prstGeom>
          <a:noFill/>
          <a:ln>
            <a:noFill/>
          </a:ln>
        </p:spPr>
        <p:txBody>
          <a:bodyPr anchorCtr="0" anchor="t" bIns="45700" lIns="91425" spcFirstLastPara="1" rIns="91425" wrap="square" tIns="45700">
            <a:noAutofit/>
          </a:bodyPr>
          <a:lstStyle>
            <a:lvl1pPr indent="-342900" lvl="0" marL="457200" algn="l">
              <a:lnSpc>
                <a:spcPct val="120000"/>
              </a:lnSpc>
              <a:spcBef>
                <a:spcPts val="750"/>
              </a:spcBef>
              <a:spcAft>
                <a:spcPts val="0"/>
              </a:spcAft>
              <a:buClr>
                <a:schemeClr val="lt1"/>
              </a:buClr>
              <a:buSzPts val="1800"/>
              <a:buChar char="•"/>
              <a:defRPr/>
            </a:lvl1pPr>
            <a:lvl2pPr indent="-342900" lvl="1" marL="914400" algn="l">
              <a:lnSpc>
                <a:spcPct val="120000"/>
              </a:lnSpc>
              <a:spcBef>
                <a:spcPts val="375"/>
              </a:spcBef>
              <a:spcAft>
                <a:spcPts val="0"/>
              </a:spcAft>
              <a:buClr>
                <a:schemeClr val="lt1"/>
              </a:buClr>
              <a:buSzPts val="1800"/>
              <a:buChar char="•"/>
              <a:defRPr/>
            </a:lvl2pPr>
            <a:lvl3pPr indent="-342900" lvl="2" marL="1371600" algn="l">
              <a:lnSpc>
                <a:spcPct val="120000"/>
              </a:lnSpc>
              <a:spcBef>
                <a:spcPts val="375"/>
              </a:spcBef>
              <a:spcAft>
                <a:spcPts val="0"/>
              </a:spcAft>
              <a:buClr>
                <a:schemeClr val="lt1"/>
              </a:buClr>
              <a:buSzPts val="1800"/>
              <a:buChar char="•"/>
              <a:defRPr/>
            </a:lvl3pPr>
            <a:lvl4pPr indent="-342900" lvl="3" marL="1828800" algn="l">
              <a:lnSpc>
                <a:spcPct val="120000"/>
              </a:lnSpc>
              <a:spcBef>
                <a:spcPts val="375"/>
              </a:spcBef>
              <a:spcAft>
                <a:spcPts val="0"/>
              </a:spcAft>
              <a:buClr>
                <a:schemeClr val="lt1"/>
              </a:buClr>
              <a:buSzPts val="1800"/>
              <a:buChar char="•"/>
              <a:defRPr/>
            </a:lvl4pPr>
            <a:lvl5pPr indent="-342900" lvl="4" marL="2286000" algn="l">
              <a:lnSpc>
                <a:spcPct val="120000"/>
              </a:lnSpc>
              <a:spcBef>
                <a:spcPts val="375"/>
              </a:spcBef>
              <a:spcAft>
                <a:spcPts val="0"/>
              </a:spcAft>
              <a:buClr>
                <a:schemeClr val="lt1"/>
              </a:buClr>
              <a:buSzPts val="1800"/>
              <a:buChar char="•"/>
              <a:defRPr/>
            </a:lvl5pPr>
            <a:lvl6pPr indent="-342900" lvl="5" marL="2743200" algn="l">
              <a:lnSpc>
                <a:spcPct val="120000"/>
              </a:lnSpc>
              <a:spcBef>
                <a:spcPts val="375"/>
              </a:spcBef>
              <a:spcAft>
                <a:spcPts val="0"/>
              </a:spcAft>
              <a:buClr>
                <a:schemeClr val="lt1"/>
              </a:buClr>
              <a:buSzPts val="1800"/>
              <a:buChar char="•"/>
              <a:defRPr/>
            </a:lvl6pPr>
            <a:lvl7pPr indent="-342900" lvl="6" marL="3200400" algn="l">
              <a:lnSpc>
                <a:spcPct val="120000"/>
              </a:lnSpc>
              <a:spcBef>
                <a:spcPts val="375"/>
              </a:spcBef>
              <a:spcAft>
                <a:spcPts val="0"/>
              </a:spcAft>
              <a:buClr>
                <a:schemeClr val="lt1"/>
              </a:buClr>
              <a:buSzPts val="1800"/>
              <a:buChar char="•"/>
              <a:defRPr/>
            </a:lvl7pPr>
            <a:lvl8pPr indent="-342900" lvl="7" marL="3657600" algn="l">
              <a:lnSpc>
                <a:spcPct val="120000"/>
              </a:lnSpc>
              <a:spcBef>
                <a:spcPts val="375"/>
              </a:spcBef>
              <a:spcAft>
                <a:spcPts val="0"/>
              </a:spcAft>
              <a:buClr>
                <a:schemeClr val="lt1"/>
              </a:buClr>
              <a:buSzPts val="1800"/>
              <a:buChar char="•"/>
              <a:defRPr/>
            </a:lvl8pPr>
            <a:lvl9pPr indent="-342900" lvl="8" marL="4114800" algn="l">
              <a:lnSpc>
                <a:spcPct val="120000"/>
              </a:lnSpc>
              <a:spcBef>
                <a:spcPts val="375"/>
              </a:spcBef>
              <a:spcAft>
                <a:spcPts val="0"/>
              </a:spcAft>
              <a:buClr>
                <a:schemeClr val="lt1"/>
              </a:buClr>
              <a:buSzPts val="1800"/>
              <a:buChar char="•"/>
              <a:defRPr/>
            </a:lvl9pPr>
          </a:lstStyle>
          <a:p/>
        </p:txBody>
      </p:sp>
      <p:sp>
        <p:nvSpPr>
          <p:cNvPr id="121" name="Google Shape;121;p17"/>
          <p:cNvSpPr txBox="1"/>
          <p:nvPr>
            <p:ph idx="10" type="dt"/>
          </p:nvPr>
        </p:nvSpPr>
        <p:spPr>
          <a:xfrm>
            <a:off x="5759450" y="4413250"/>
            <a:ext cx="2057400" cy="27305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7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2" name="Google Shape;122;p17"/>
          <p:cNvSpPr txBox="1"/>
          <p:nvPr>
            <p:ph idx="11" type="ftr"/>
          </p:nvPr>
        </p:nvSpPr>
        <p:spPr>
          <a:xfrm>
            <a:off x="685800" y="4413250"/>
            <a:ext cx="5003800" cy="2730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3" name="Google Shape;123;p17"/>
          <p:cNvSpPr txBox="1"/>
          <p:nvPr>
            <p:ph idx="12" type="sldNum"/>
          </p:nvPr>
        </p:nvSpPr>
        <p:spPr>
          <a:xfrm>
            <a:off x="7885112" y="4413250"/>
            <a:ext cx="565150" cy="27305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1pPr>
            <a:lvl2pPr indent="0" lvl="1"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2pPr>
            <a:lvl3pPr indent="0" lvl="2"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3pPr>
            <a:lvl4pPr indent="0" lvl="3"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4pPr>
            <a:lvl5pPr indent="0" lvl="4"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5pPr>
            <a:lvl6pPr indent="0" lvl="5"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6pPr>
            <a:lvl7pPr indent="0" lvl="6"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7pPr>
            <a:lvl8pPr indent="0" lvl="7"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8pPr>
            <a:lvl9pPr indent="0" lvl="8"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28" name="Shape 128"/>
        <p:cNvGrpSpPr/>
        <p:nvPr/>
      </p:nvGrpSpPr>
      <p:grpSpPr>
        <a:xfrm>
          <a:off x="0" y="0"/>
          <a:ext cx="0" cy="0"/>
          <a:chOff x="0" y="0"/>
          <a:chExt cx="0" cy="0"/>
        </a:xfrm>
      </p:grpSpPr>
      <p:sp>
        <p:nvSpPr>
          <p:cNvPr id="129" name="Google Shape;129;p1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ctr">
              <a:lnSpc>
                <a:spcPct val="90000"/>
              </a:lnSpc>
              <a:spcBef>
                <a:spcPts val="0"/>
              </a:spcBef>
              <a:spcAft>
                <a:spcPts val="0"/>
              </a:spcAft>
              <a:buClr>
                <a:schemeClr val="lt1"/>
              </a:buClr>
              <a:buSzPts val="3000"/>
              <a:buFont typeface="Bookman Old Style"/>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130" name="Google Shape;130;p19"/>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20000"/>
              </a:lnSpc>
              <a:spcBef>
                <a:spcPts val="0"/>
              </a:spcBef>
              <a:spcAft>
                <a:spcPts val="0"/>
              </a:spcAft>
              <a:buClr>
                <a:schemeClr val="lt1"/>
              </a:buClr>
              <a:buSzPts val="1800"/>
              <a:buChar char="●"/>
              <a:defRPr/>
            </a:lvl1pPr>
            <a:lvl2pPr indent="-317500" lvl="1" marL="914400" algn="l">
              <a:lnSpc>
                <a:spcPct val="120000"/>
              </a:lnSpc>
              <a:spcBef>
                <a:spcPts val="1600"/>
              </a:spcBef>
              <a:spcAft>
                <a:spcPts val="0"/>
              </a:spcAft>
              <a:buClr>
                <a:schemeClr val="lt1"/>
              </a:buClr>
              <a:buSzPts val="1400"/>
              <a:buChar char="○"/>
              <a:defRPr/>
            </a:lvl2pPr>
            <a:lvl3pPr indent="-317500" lvl="2" marL="1371600" algn="l">
              <a:lnSpc>
                <a:spcPct val="120000"/>
              </a:lnSpc>
              <a:spcBef>
                <a:spcPts val="1600"/>
              </a:spcBef>
              <a:spcAft>
                <a:spcPts val="0"/>
              </a:spcAft>
              <a:buClr>
                <a:schemeClr val="lt1"/>
              </a:buClr>
              <a:buSzPts val="1400"/>
              <a:buChar char="■"/>
              <a:defRPr/>
            </a:lvl3pPr>
            <a:lvl4pPr indent="-317500" lvl="3" marL="1828800" algn="l">
              <a:lnSpc>
                <a:spcPct val="120000"/>
              </a:lnSpc>
              <a:spcBef>
                <a:spcPts val="1600"/>
              </a:spcBef>
              <a:spcAft>
                <a:spcPts val="0"/>
              </a:spcAft>
              <a:buClr>
                <a:schemeClr val="lt1"/>
              </a:buClr>
              <a:buSzPts val="1400"/>
              <a:buChar char="●"/>
              <a:defRPr/>
            </a:lvl4pPr>
            <a:lvl5pPr indent="-317500" lvl="4" marL="2286000" algn="l">
              <a:lnSpc>
                <a:spcPct val="120000"/>
              </a:lnSpc>
              <a:spcBef>
                <a:spcPts val="1600"/>
              </a:spcBef>
              <a:spcAft>
                <a:spcPts val="0"/>
              </a:spcAft>
              <a:buClr>
                <a:schemeClr val="lt1"/>
              </a:buClr>
              <a:buSzPts val="1400"/>
              <a:buChar char="○"/>
              <a:defRPr/>
            </a:lvl5pPr>
            <a:lvl6pPr indent="-317500" lvl="5" marL="2743200" algn="l">
              <a:lnSpc>
                <a:spcPct val="120000"/>
              </a:lnSpc>
              <a:spcBef>
                <a:spcPts val="1600"/>
              </a:spcBef>
              <a:spcAft>
                <a:spcPts val="0"/>
              </a:spcAft>
              <a:buClr>
                <a:schemeClr val="lt1"/>
              </a:buClr>
              <a:buSzPts val="1400"/>
              <a:buChar char="■"/>
              <a:defRPr/>
            </a:lvl6pPr>
            <a:lvl7pPr indent="-317500" lvl="6" marL="3200400" algn="l">
              <a:lnSpc>
                <a:spcPct val="120000"/>
              </a:lnSpc>
              <a:spcBef>
                <a:spcPts val="1600"/>
              </a:spcBef>
              <a:spcAft>
                <a:spcPts val="0"/>
              </a:spcAft>
              <a:buClr>
                <a:schemeClr val="lt1"/>
              </a:buClr>
              <a:buSzPts val="1400"/>
              <a:buChar char="●"/>
              <a:defRPr/>
            </a:lvl7pPr>
            <a:lvl8pPr indent="-317500" lvl="7" marL="3657600" algn="l">
              <a:lnSpc>
                <a:spcPct val="120000"/>
              </a:lnSpc>
              <a:spcBef>
                <a:spcPts val="1600"/>
              </a:spcBef>
              <a:spcAft>
                <a:spcPts val="0"/>
              </a:spcAft>
              <a:buClr>
                <a:schemeClr val="lt1"/>
              </a:buClr>
              <a:buSzPts val="1400"/>
              <a:buChar char="○"/>
              <a:defRPr/>
            </a:lvl8pPr>
            <a:lvl9pPr indent="-317500" lvl="8" marL="4114800" algn="l">
              <a:lnSpc>
                <a:spcPct val="120000"/>
              </a:lnSpc>
              <a:spcBef>
                <a:spcPts val="1600"/>
              </a:spcBef>
              <a:spcAft>
                <a:spcPts val="1600"/>
              </a:spcAft>
              <a:buClr>
                <a:schemeClr val="lt1"/>
              </a:buClr>
              <a:buSzPts val="1400"/>
              <a:buChar char="■"/>
              <a:defRPr/>
            </a:lvl9pPr>
          </a:lstStyle>
          <a:p/>
        </p:txBody>
      </p:sp>
      <p:sp>
        <p:nvSpPr>
          <p:cNvPr id="131" name="Google Shape;131;p19"/>
          <p:cNvSpPr txBox="1"/>
          <p:nvPr>
            <p:ph idx="12" type="sldNum"/>
          </p:nvPr>
        </p:nvSpPr>
        <p:spPr>
          <a:xfrm>
            <a:off x="8489950" y="4681537"/>
            <a:ext cx="549275" cy="393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1pPr>
            <a:lvl2pPr indent="0" lvl="1"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2pPr>
            <a:lvl3pPr indent="0" lvl="2"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3pPr>
            <a:lvl4pPr indent="0" lvl="3"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4pPr>
            <a:lvl5pPr indent="0" lvl="4"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5pPr>
            <a:lvl6pPr indent="0" lvl="5"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6pPr>
            <a:lvl7pPr indent="0" lvl="6"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7pPr>
            <a:lvl8pPr indent="0" lvl="7"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8pPr>
            <a:lvl9pPr indent="0" lvl="8"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17" name="Shape 17"/>
        <p:cNvGrpSpPr/>
        <p:nvPr/>
      </p:nvGrpSpPr>
      <p:grpSpPr>
        <a:xfrm>
          <a:off x="0" y="0"/>
          <a:ext cx="0" cy="0"/>
          <a:chOff x="0" y="0"/>
          <a:chExt cx="0" cy="0"/>
        </a:xfrm>
      </p:grpSpPr>
      <p:sp>
        <p:nvSpPr>
          <p:cNvPr id="18" name="Google Shape;18;p3"/>
          <p:cNvSpPr txBox="1"/>
          <p:nvPr>
            <p:ph type="title"/>
          </p:nvPr>
        </p:nvSpPr>
        <p:spPr>
          <a:xfrm rot="5400000">
            <a:off x="5554071" y="1446804"/>
            <a:ext cx="3886201" cy="190699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2550"/>
              <a:buFont typeface="Bookman Old Style"/>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3"/>
          <p:cNvSpPr txBox="1"/>
          <p:nvPr>
            <p:ph idx="1" type="body"/>
          </p:nvPr>
        </p:nvSpPr>
        <p:spPr>
          <a:xfrm rot="5400000">
            <a:off x="1614260" y="-471714"/>
            <a:ext cx="3886201" cy="5744029"/>
          </a:xfrm>
          <a:prstGeom prst="rect">
            <a:avLst/>
          </a:prstGeom>
          <a:noFill/>
          <a:ln>
            <a:noFill/>
          </a:ln>
        </p:spPr>
        <p:txBody>
          <a:bodyPr anchorCtr="0" anchor="t" bIns="45700" lIns="91425" spcFirstLastPara="1" rIns="91425" wrap="square" tIns="45700">
            <a:noAutofit/>
          </a:bodyPr>
          <a:lstStyle>
            <a:lvl1pPr indent="-342900" lvl="0" marL="457200" algn="l">
              <a:lnSpc>
                <a:spcPct val="120000"/>
              </a:lnSpc>
              <a:spcBef>
                <a:spcPts val="750"/>
              </a:spcBef>
              <a:spcAft>
                <a:spcPts val="0"/>
              </a:spcAft>
              <a:buClr>
                <a:schemeClr val="lt1"/>
              </a:buClr>
              <a:buSzPts val="1800"/>
              <a:buChar char="•"/>
              <a:defRPr/>
            </a:lvl1pPr>
            <a:lvl2pPr indent="-342900" lvl="1" marL="914400" algn="l">
              <a:lnSpc>
                <a:spcPct val="120000"/>
              </a:lnSpc>
              <a:spcBef>
                <a:spcPts val="375"/>
              </a:spcBef>
              <a:spcAft>
                <a:spcPts val="0"/>
              </a:spcAft>
              <a:buClr>
                <a:schemeClr val="lt1"/>
              </a:buClr>
              <a:buSzPts val="1800"/>
              <a:buChar char="•"/>
              <a:defRPr/>
            </a:lvl2pPr>
            <a:lvl3pPr indent="-342900" lvl="2" marL="1371600" algn="l">
              <a:lnSpc>
                <a:spcPct val="120000"/>
              </a:lnSpc>
              <a:spcBef>
                <a:spcPts val="375"/>
              </a:spcBef>
              <a:spcAft>
                <a:spcPts val="0"/>
              </a:spcAft>
              <a:buClr>
                <a:schemeClr val="lt1"/>
              </a:buClr>
              <a:buSzPts val="1800"/>
              <a:buChar char="•"/>
              <a:defRPr/>
            </a:lvl3pPr>
            <a:lvl4pPr indent="-342900" lvl="3" marL="1828800" algn="l">
              <a:lnSpc>
                <a:spcPct val="120000"/>
              </a:lnSpc>
              <a:spcBef>
                <a:spcPts val="375"/>
              </a:spcBef>
              <a:spcAft>
                <a:spcPts val="0"/>
              </a:spcAft>
              <a:buClr>
                <a:schemeClr val="lt1"/>
              </a:buClr>
              <a:buSzPts val="1800"/>
              <a:buChar char="•"/>
              <a:defRPr/>
            </a:lvl4pPr>
            <a:lvl5pPr indent="-342900" lvl="4" marL="2286000" algn="l">
              <a:lnSpc>
                <a:spcPct val="120000"/>
              </a:lnSpc>
              <a:spcBef>
                <a:spcPts val="375"/>
              </a:spcBef>
              <a:spcAft>
                <a:spcPts val="0"/>
              </a:spcAft>
              <a:buClr>
                <a:schemeClr val="lt1"/>
              </a:buClr>
              <a:buSzPts val="1800"/>
              <a:buChar char="•"/>
              <a:defRPr/>
            </a:lvl5pPr>
            <a:lvl6pPr indent="-342900" lvl="5" marL="2743200" algn="l">
              <a:lnSpc>
                <a:spcPct val="120000"/>
              </a:lnSpc>
              <a:spcBef>
                <a:spcPts val="375"/>
              </a:spcBef>
              <a:spcAft>
                <a:spcPts val="0"/>
              </a:spcAft>
              <a:buClr>
                <a:schemeClr val="lt1"/>
              </a:buClr>
              <a:buSzPts val="1800"/>
              <a:buChar char="•"/>
              <a:defRPr/>
            </a:lvl6pPr>
            <a:lvl7pPr indent="-342900" lvl="6" marL="3200400" algn="l">
              <a:lnSpc>
                <a:spcPct val="120000"/>
              </a:lnSpc>
              <a:spcBef>
                <a:spcPts val="375"/>
              </a:spcBef>
              <a:spcAft>
                <a:spcPts val="0"/>
              </a:spcAft>
              <a:buClr>
                <a:schemeClr val="lt1"/>
              </a:buClr>
              <a:buSzPts val="1800"/>
              <a:buChar char="•"/>
              <a:defRPr/>
            </a:lvl7pPr>
            <a:lvl8pPr indent="-342900" lvl="7" marL="3657600" algn="l">
              <a:lnSpc>
                <a:spcPct val="120000"/>
              </a:lnSpc>
              <a:spcBef>
                <a:spcPts val="375"/>
              </a:spcBef>
              <a:spcAft>
                <a:spcPts val="0"/>
              </a:spcAft>
              <a:buClr>
                <a:schemeClr val="lt1"/>
              </a:buClr>
              <a:buSzPts val="1800"/>
              <a:buChar char="•"/>
              <a:defRPr/>
            </a:lvl8pPr>
            <a:lvl9pPr indent="-342900" lvl="8" marL="4114800" algn="l">
              <a:lnSpc>
                <a:spcPct val="120000"/>
              </a:lnSpc>
              <a:spcBef>
                <a:spcPts val="375"/>
              </a:spcBef>
              <a:spcAft>
                <a:spcPts val="0"/>
              </a:spcAft>
              <a:buClr>
                <a:schemeClr val="lt1"/>
              </a:buClr>
              <a:buSzPts val="1800"/>
              <a:buChar char="•"/>
              <a:defRPr/>
            </a:lvl9pPr>
          </a:lstStyle>
          <a:p/>
        </p:txBody>
      </p:sp>
      <p:sp>
        <p:nvSpPr>
          <p:cNvPr id="20" name="Google Shape;20;p3"/>
          <p:cNvSpPr txBox="1"/>
          <p:nvPr>
            <p:ph idx="10" type="dt"/>
          </p:nvPr>
        </p:nvSpPr>
        <p:spPr>
          <a:xfrm>
            <a:off x="5759450" y="4413250"/>
            <a:ext cx="2057400" cy="27305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7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3"/>
          <p:cNvSpPr txBox="1"/>
          <p:nvPr>
            <p:ph idx="11" type="ftr"/>
          </p:nvPr>
        </p:nvSpPr>
        <p:spPr>
          <a:xfrm>
            <a:off x="685800" y="4413250"/>
            <a:ext cx="5003800" cy="2730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3"/>
          <p:cNvSpPr txBox="1"/>
          <p:nvPr>
            <p:ph idx="12" type="sldNum"/>
          </p:nvPr>
        </p:nvSpPr>
        <p:spPr>
          <a:xfrm>
            <a:off x="7885112" y="4413250"/>
            <a:ext cx="565150" cy="27305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1pPr>
            <a:lvl2pPr indent="0" lvl="1"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2pPr>
            <a:lvl3pPr indent="0" lvl="2"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3pPr>
            <a:lvl4pPr indent="0" lvl="3"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4pPr>
            <a:lvl5pPr indent="0" lvl="4"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5pPr>
            <a:lvl6pPr indent="0" lvl="5"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6pPr>
            <a:lvl7pPr indent="0" lvl="6"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7pPr>
            <a:lvl8pPr indent="0" lvl="7"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8pPr>
            <a:lvl9pPr indent="0" lvl="8"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23" name="Shape 23"/>
        <p:cNvGrpSpPr/>
        <p:nvPr/>
      </p:nvGrpSpPr>
      <p:grpSpPr>
        <a:xfrm>
          <a:off x="0" y="0"/>
          <a:ext cx="0" cy="0"/>
          <a:chOff x="0" y="0"/>
          <a:chExt cx="0" cy="0"/>
        </a:xfrm>
      </p:grpSpPr>
      <p:sp>
        <p:nvSpPr>
          <p:cNvPr id="24" name="Google Shape;24;p4"/>
          <p:cNvSpPr txBox="1"/>
          <p:nvPr>
            <p:ph type="title"/>
          </p:nvPr>
        </p:nvSpPr>
        <p:spPr>
          <a:xfrm>
            <a:off x="685800" y="457200"/>
            <a:ext cx="7764462" cy="995362"/>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4"/>
          <p:cNvSpPr txBox="1"/>
          <p:nvPr>
            <p:ph idx="1" type="body"/>
          </p:nvPr>
        </p:nvSpPr>
        <p:spPr>
          <a:xfrm rot="5400000">
            <a:off x="3182143" y="-924719"/>
            <a:ext cx="2771775" cy="7764462"/>
          </a:xfrm>
          <a:prstGeom prst="rect">
            <a:avLst/>
          </a:prstGeom>
          <a:noFill/>
          <a:ln>
            <a:noFill/>
          </a:ln>
        </p:spPr>
        <p:txBody>
          <a:bodyPr anchorCtr="0" anchor="t" bIns="45700" lIns="91425" spcFirstLastPara="1" rIns="91425" wrap="square" tIns="45700">
            <a:noAutofit/>
          </a:bodyPr>
          <a:lstStyle>
            <a:lvl1pPr indent="-342900" lvl="0" marL="457200" algn="l">
              <a:lnSpc>
                <a:spcPct val="120000"/>
              </a:lnSpc>
              <a:spcBef>
                <a:spcPts val="750"/>
              </a:spcBef>
              <a:spcAft>
                <a:spcPts val="0"/>
              </a:spcAft>
              <a:buClr>
                <a:schemeClr val="lt1"/>
              </a:buClr>
              <a:buSzPts val="1800"/>
              <a:buChar char="•"/>
              <a:defRPr/>
            </a:lvl1pPr>
            <a:lvl2pPr indent="-342900" lvl="1" marL="914400" algn="l">
              <a:lnSpc>
                <a:spcPct val="120000"/>
              </a:lnSpc>
              <a:spcBef>
                <a:spcPts val="375"/>
              </a:spcBef>
              <a:spcAft>
                <a:spcPts val="0"/>
              </a:spcAft>
              <a:buClr>
                <a:schemeClr val="lt1"/>
              </a:buClr>
              <a:buSzPts val="1800"/>
              <a:buChar char="•"/>
              <a:defRPr/>
            </a:lvl2pPr>
            <a:lvl3pPr indent="-342900" lvl="2" marL="1371600" algn="l">
              <a:lnSpc>
                <a:spcPct val="120000"/>
              </a:lnSpc>
              <a:spcBef>
                <a:spcPts val="375"/>
              </a:spcBef>
              <a:spcAft>
                <a:spcPts val="0"/>
              </a:spcAft>
              <a:buClr>
                <a:schemeClr val="lt1"/>
              </a:buClr>
              <a:buSzPts val="1800"/>
              <a:buChar char="•"/>
              <a:defRPr/>
            </a:lvl3pPr>
            <a:lvl4pPr indent="-342900" lvl="3" marL="1828800" algn="l">
              <a:lnSpc>
                <a:spcPct val="120000"/>
              </a:lnSpc>
              <a:spcBef>
                <a:spcPts val="375"/>
              </a:spcBef>
              <a:spcAft>
                <a:spcPts val="0"/>
              </a:spcAft>
              <a:buClr>
                <a:schemeClr val="lt1"/>
              </a:buClr>
              <a:buSzPts val="1800"/>
              <a:buChar char="•"/>
              <a:defRPr/>
            </a:lvl4pPr>
            <a:lvl5pPr indent="-342900" lvl="4" marL="2286000" algn="l">
              <a:lnSpc>
                <a:spcPct val="120000"/>
              </a:lnSpc>
              <a:spcBef>
                <a:spcPts val="375"/>
              </a:spcBef>
              <a:spcAft>
                <a:spcPts val="0"/>
              </a:spcAft>
              <a:buClr>
                <a:schemeClr val="lt1"/>
              </a:buClr>
              <a:buSzPts val="1800"/>
              <a:buChar char="•"/>
              <a:defRPr/>
            </a:lvl5pPr>
            <a:lvl6pPr indent="-342900" lvl="5" marL="2743200" algn="l">
              <a:lnSpc>
                <a:spcPct val="120000"/>
              </a:lnSpc>
              <a:spcBef>
                <a:spcPts val="375"/>
              </a:spcBef>
              <a:spcAft>
                <a:spcPts val="0"/>
              </a:spcAft>
              <a:buClr>
                <a:schemeClr val="lt1"/>
              </a:buClr>
              <a:buSzPts val="1800"/>
              <a:buChar char="•"/>
              <a:defRPr/>
            </a:lvl6pPr>
            <a:lvl7pPr indent="-342900" lvl="6" marL="3200400" algn="l">
              <a:lnSpc>
                <a:spcPct val="120000"/>
              </a:lnSpc>
              <a:spcBef>
                <a:spcPts val="375"/>
              </a:spcBef>
              <a:spcAft>
                <a:spcPts val="0"/>
              </a:spcAft>
              <a:buClr>
                <a:schemeClr val="lt1"/>
              </a:buClr>
              <a:buSzPts val="1800"/>
              <a:buChar char="•"/>
              <a:defRPr/>
            </a:lvl7pPr>
            <a:lvl8pPr indent="-342900" lvl="7" marL="3657600" algn="l">
              <a:lnSpc>
                <a:spcPct val="120000"/>
              </a:lnSpc>
              <a:spcBef>
                <a:spcPts val="375"/>
              </a:spcBef>
              <a:spcAft>
                <a:spcPts val="0"/>
              </a:spcAft>
              <a:buClr>
                <a:schemeClr val="lt1"/>
              </a:buClr>
              <a:buSzPts val="1800"/>
              <a:buChar char="•"/>
              <a:defRPr/>
            </a:lvl8pPr>
            <a:lvl9pPr indent="-342900" lvl="8" marL="4114800" algn="l">
              <a:lnSpc>
                <a:spcPct val="120000"/>
              </a:lnSpc>
              <a:spcBef>
                <a:spcPts val="375"/>
              </a:spcBef>
              <a:spcAft>
                <a:spcPts val="0"/>
              </a:spcAft>
              <a:buClr>
                <a:schemeClr val="lt1"/>
              </a:buClr>
              <a:buSzPts val="1800"/>
              <a:buChar char="•"/>
              <a:defRPr/>
            </a:lvl9pPr>
          </a:lstStyle>
          <a:p/>
        </p:txBody>
      </p:sp>
      <p:sp>
        <p:nvSpPr>
          <p:cNvPr id="26" name="Google Shape;26;p4"/>
          <p:cNvSpPr txBox="1"/>
          <p:nvPr>
            <p:ph idx="10" type="dt"/>
          </p:nvPr>
        </p:nvSpPr>
        <p:spPr>
          <a:xfrm>
            <a:off x="5759450" y="4413250"/>
            <a:ext cx="2057400" cy="27305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7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4"/>
          <p:cNvSpPr txBox="1"/>
          <p:nvPr>
            <p:ph idx="11" type="ftr"/>
          </p:nvPr>
        </p:nvSpPr>
        <p:spPr>
          <a:xfrm>
            <a:off x="685800" y="4413250"/>
            <a:ext cx="5003800" cy="2730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4"/>
          <p:cNvSpPr txBox="1"/>
          <p:nvPr>
            <p:ph idx="12" type="sldNum"/>
          </p:nvPr>
        </p:nvSpPr>
        <p:spPr>
          <a:xfrm>
            <a:off x="7885112" y="4413250"/>
            <a:ext cx="565150" cy="27305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1pPr>
            <a:lvl2pPr indent="0" lvl="1"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2pPr>
            <a:lvl3pPr indent="0" lvl="2"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3pPr>
            <a:lvl4pPr indent="0" lvl="3"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4pPr>
            <a:lvl5pPr indent="0" lvl="4"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5pPr>
            <a:lvl6pPr indent="0" lvl="5"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6pPr>
            <a:lvl7pPr indent="0" lvl="6"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7pPr>
            <a:lvl8pPr indent="0" lvl="7"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8pPr>
            <a:lvl9pPr indent="0" lvl="8"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3 Picture Column">
  <p:cSld name="3 Picture Column">
    <p:spTree>
      <p:nvGrpSpPr>
        <p:cNvPr id="29" name="Shape 29"/>
        <p:cNvGrpSpPr/>
        <p:nvPr/>
      </p:nvGrpSpPr>
      <p:grpSpPr>
        <a:xfrm>
          <a:off x="0" y="0"/>
          <a:ext cx="0" cy="0"/>
          <a:chOff x="0" y="0"/>
          <a:chExt cx="0" cy="0"/>
        </a:xfrm>
      </p:grpSpPr>
      <p:sp>
        <p:nvSpPr>
          <p:cNvPr id="30" name="Google Shape;30;p5"/>
          <p:cNvSpPr txBox="1"/>
          <p:nvPr>
            <p:ph type="title"/>
          </p:nvPr>
        </p:nvSpPr>
        <p:spPr>
          <a:xfrm>
            <a:off x="685346" y="457201"/>
            <a:ext cx="7765322" cy="994172"/>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5"/>
          <p:cNvSpPr txBox="1"/>
          <p:nvPr>
            <p:ph idx="1" type="body"/>
          </p:nvPr>
        </p:nvSpPr>
        <p:spPr>
          <a:xfrm>
            <a:off x="685347" y="3146924"/>
            <a:ext cx="2474216" cy="432197"/>
          </a:xfrm>
          <a:prstGeom prst="rect">
            <a:avLst/>
          </a:prstGeom>
          <a:noFill/>
          <a:ln>
            <a:noFill/>
          </a:ln>
        </p:spPr>
        <p:txBody>
          <a:bodyPr anchorCtr="0" anchor="b" bIns="45700" lIns="91425" spcFirstLastPara="1" rIns="91425" wrap="square" tIns="45700">
            <a:noAutofit/>
          </a:bodyPr>
          <a:lstStyle>
            <a:lvl1pPr indent="-228600" lvl="0" marL="457200" algn="ctr">
              <a:lnSpc>
                <a:spcPct val="100000"/>
              </a:lnSpc>
              <a:spcBef>
                <a:spcPts val="750"/>
              </a:spcBef>
              <a:spcAft>
                <a:spcPts val="0"/>
              </a:spcAft>
              <a:buClr>
                <a:schemeClr val="lt1"/>
              </a:buClr>
              <a:buSzPts val="1500"/>
              <a:buNone/>
              <a:defRPr b="0" sz="1500">
                <a:solidFill>
                  <a:schemeClr val="lt1"/>
                </a:solidFill>
              </a:defRPr>
            </a:lvl1pPr>
            <a:lvl2pPr indent="-228600" lvl="1" marL="914400" algn="l">
              <a:lnSpc>
                <a:spcPct val="120000"/>
              </a:lnSpc>
              <a:spcBef>
                <a:spcPts val="375"/>
              </a:spcBef>
              <a:spcAft>
                <a:spcPts val="0"/>
              </a:spcAft>
              <a:buClr>
                <a:schemeClr val="lt1"/>
              </a:buClr>
              <a:buSzPts val="1500"/>
              <a:buNone/>
              <a:defRPr b="1" sz="1500"/>
            </a:lvl2pPr>
            <a:lvl3pPr indent="-228600" lvl="2" marL="1371600" algn="l">
              <a:lnSpc>
                <a:spcPct val="120000"/>
              </a:lnSpc>
              <a:spcBef>
                <a:spcPts val="375"/>
              </a:spcBef>
              <a:spcAft>
                <a:spcPts val="0"/>
              </a:spcAft>
              <a:buClr>
                <a:schemeClr val="lt1"/>
              </a:buClr>
              <a:buSzPts val="1350"/>
              <a:buNone/>
              <a:defRPr b="1" sz="1350"/>
            </a:lvl3pPr>
            <a:lvl4pPr indent="-228600" lvl="3" marL="1828800" algn="l">
              <a:lnSpc>
                <a:spcPct val="120000"/>
              </a:lnSpc>
              <a:spcBef>
                <a:spcPts val="375"/>
              </a:spcBef>
              <a:spcAft>
                <a:spcPts val="0"/>
              </a:spcAft>
              <a:buClr>
                <a:schemeClr val="lt1"/>
              </a:buClr>
              <a:buSzPts val="1200"/>
              <a:buNone/>
              <a:defRPr b="1" sz="1200"/>
            </a:lvl4pPr>
            <a:lvl5pPr indent="-228600" lvl="4" marL="2286000" algn="l">
              <a:lnSpc>
                <a:spcPct val="120000"/>
              </a:lnSpc>
              <a:spcBef>
                <a:spcPts val="375"/>
              </a:spcBef>
              <a:spcAft>
                <a:spcPts val="0"/>
              </a:spcAft>
              <a:buClr>
                <a:schemeClr val="lt1"/>
              </a:buClr>
              <a:buSzPts val="1200"/>
              <a:buNone/>
              <a:defRPr b="1" sz="1200"/>
            </a:lvl5pPr>
            <a:lvl6pPr indent="-228600" lvl="5" marL="2743200" algn="l">
              <a:lnSpc>
                <a:spcPct val="120000"/>
              </a:lnSpc>
              <a:spcBef>
                <a:spcPts val="375"/>
              </a:spcBef>
              <a:spcAft>
                <a:spcPts val="0"/>
              </a:spcAft>
              <a:buClr>
                <a:schemeClr val="lt1"/>
              </a:buClr>
              <a:buSzPts val="1200"/>
              <a:buNone/>
              <a:defRPr b="1" sz="1200"/>
            </a:lvl6pPr>
            <a:lvl7pPr indent="-228600" lvl="6" marL="3200400" algn="l">
              <a:lnSpc>
                <a:spcPct val="120000"/>
              </a:lnSpc>
              <a:spcBef>
                <a:spcPts val="375"/>
              </a:spcBef>
              <a:spcAft>
                <a:spcPts val="0"/>
              </a:spcAft>
              <a:buClr>
                <a:schemeClr val="lt1"/>
              </a:buClr>
              <a:buSzPts val="1200"/>
              <a:buNone/>
              <a:defRPr b="1" sz="1200"/>
            </a:lvl7pPr>
            <a:lvl8pPr indent="-228600" lvl="7" marL="3657600" algn="l">
              <a:lnSpc>
                <a:spcPct val="120000"/>
              </a:lnSpc>
              <a:spcBef>
                <a:spcPts val="375"/>
              </a:spcBef>
              <a:spcAft>
                <a:spcPts val="0"/>
              </a:spcAft>
              <a:buClr>
                <a:schemeClr val="lt1"/>
              </a:buClr>
              <a:buSzPts val="1200"/>
              <a:buNone/>
              <a:defRPr b="1" sz="1200"/>
            </a:lvl8pPr>
            <a:lvl9pPr indent="-228600" lvl="8" marL="4114800" algn="l">
              <a:lnSpc>
                <a:spcPct val="120000"/>
              </a:lnSpc>
              <a:spcBef>
                <a:spcPts val="375"/>
              </a:spcBef>
              <a:spcAft>
                <a:spcPts val="0"/>
              </a:spcAft>
              <a:buClr>
                <a:schemeClr val="lt1"/>
              </a:buClr>
              <a:buSzPts val="1200"/>
              <a:buNone/>
              <a:defRPr b="1" sz="1200"/>
            </a:lvl9pPr>
          </a:lstStyle>
          <a:p/>
        </p:txBody>
      </p:sp>
      <p:sp>
        <p:nvSpPr>
          <p:cNvPr id="32" name="Google Shape;32;p5"/>
          <p:cNvSpPr/>
          <p:nvPr>
            <p:ph idx="2" type="pic"/>
          </p:nvPr>
        </p:nvSpPr>
        <p:spPr>
          <a:xfrm>
            <a:off x="819015" y="1724240"/>
            <a:ext cx="2205038" cy="1143000"/>
          </a:xfrm>
          <a:prstGeom prst="roundRect">
            <a:avLst>
              <a:gd fmla="val 0" name="adj"/>
            </a:avLst>
          </a:prstGeom>
          <a:noFill/>
          <a:ln cap="sq" cmpd="sng" w="146050">
            <a:solidFill>
              <a:srgbClr val="FFFFFF"/>
            </a:solidFill>
            <a:prstDash val="solid"/>
            <a:miter lim="800000"/>
            <a:headEnd len="sm" w="sm" type="none"/>
            <a:tailEnd len="sm" w="sm" type="none"/>
          </a:ln>
          <a:effectLst>
            <a:outerShdw blurRad="55000" rotWithShape="0" algn="tl" dir="5400000" dist="18000">
              <a:srgbClr val="000000">
                <a:alpha val="40000"/>
              </a:srgbClr>
            </a:outerShdw>
          </a:effectLst>
        </p:spPr>
        <p:txBody>
          <a:bodyPr anchorCtr="0" anchor="t" bIns="45700" lIns="91425" spcFirstLastPara="1" rIns="91425" wrap="square" tIns="45700">
            <a:noAutofit/>
          </a:bodyPr>
          <a:lstStyle>
            <a:lvl1pPr lvl="0" marR="0" rtl="0" algn="ctr">
              <a:lnSpc>
                <a:spcPct val="120000"/>
              </a:lnSpc>
              <a:spcBef>
                <a:spcPts val="750"/>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1pPr>
            <a:lvl2pPr lvl="1" marR="0" rtl="0" algn="l">
              <a:lnSpc>
                <a:spcPct val="120000"/>
              </a:lnSpc>
              <a:spcBef>
                <a:spcPts val="375"/>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2pPr>
            <a:lvl3pPr lvl="2" marR="0" rtl="0" algn="l">
              <a:lnSpc>
                <a:spcPct val="120000"/>
              </a:lnSpc>
              <a:spcBef>
                <a:spcPts val="375"/>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3pPr>
            <a:lvl4pPr lvl="3" marR="0" rtl="0" algn="l">
              <a:lnSpc>
                <a:spcPct val="120000"/>
              </a:lnSpc>
              <a:spcBef>
                <a:spcPts val="375"/>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4pPr>
            <a:lvl5pPr lvl="4" marR="0" rtl="0" algn="l">
              <a:lnSpc>
                <a:spcPct val="120000"/>
              </a:lnSpc>
              <a:spcBef>
                <a:spcPts val="375"/>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5pPr>
            <a:lvl6pPr lvl="5" marR="0" rtl="0" algn="l">
              <a:lnSpc>
                <a:spcPct val="120000"/>
              </a:lnSpc>
              <a:spcBef>
                <a:spcPts val="375"/>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6pPr>
            <a:lvl7pPr lvl="6" marR="0" rtl="0" algn="l">
              <a:lnSpc>
                <a:spcPct val="120000"/>
              </a:lnSpc>
              <a:spcBef>
                <a:spcPts val="375"/>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7pPr>
            <a:lvl8pPr lvl="7" marR="0" rtl="0" algn="l">
              <a:lnSpc>
                <a:spcPct val="120000"/>
              </a:lnSpc>
              <a:spcBef>
                <a:spcPts val="375"/>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8pPr>
            <a:lvl9pPr lvl="8" marR="0" rtl="0" algn="l">
              <a:lnSpc>
                <a:spcPct val="120000"/>
              </a:lnSpc>
              <a:spcBef>
                <a:spcPts val="375"/>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9pPr>
          </a:lstStyle>
          <a:p/>
        </p:txBody>
      </p:sp>
      <p:sp>
        <p:nvSpPr>
          <p:cNvPr id="33" name="Google Shape;33;p5"/>
          <p:cNvSpPr txBox="1"/>
          <p:nvPr>
            <p:ph idx="3" type="body"/>
          </p:nvPr>
        </p:nvSpPr>
        <p:spPr>
          <a:xfrm>
            <a:off x="685347" y="3579121"/>
            <a:ext cx="2474216" cy="764279"/>
          </a:xfrm>
          <a:prstGeom prst="rect">
            <a:avLst/>
          </a:prstGeom>
          <a:noFill/>
          <a:ln>
            <a:noFill/>
          </a:ln>
        </p:spPr>
        <p:txBody>
          <a:bodyPr anchorCtr="0" anchor="t" bIns="45700" lIns="91425" spcFirstLastPara="1" rIns="91425" wrap="square" tIns="45700">
            <a:noAutofit/>
          </a:bodyPr>
          <a:lstStyle>
            <a:lvl1pPr indent="-228600" lvl="0" marL="457200" algn="ctr">
              <a:lnSpc>
                <a:spcPct val="120000"/>
              </a:lnSpc>
              <a:spcBef>
                <a:spcPts val="750"/>
              </a:spcBef>
              <a:spcAft>
                <a:spcPts val="0"/>
              </a:spcAft>
              <a:buClr>
                <a:schemeClr val="lt1"/>
              </a:buClr>
              <a:buSzPts val="1050"/>
              <a:buNone/>
              <a:defRPr sz="1050"/>
            </a:lvl1pPr>
            <a:lvl2pPr indent="-228600" lvl="1" marL="914400" algn="l">
              <a:lnSpc>
                <a:spcPct val="120000"/>
              </a:lnSpc>
              <a:spcBef>
                <a:spcPts val="375"/>
              </a:spcBef>
              <a:spcAft>
                <a:spcPts val="0"/>
              </a:spcAft>
              <a:buClr>
                <a:schemeClr val="lt1"/>
              </a:buClr>
              <a:buSzPts val="900"/>
              <a:buNone/>
              <a:defRPr sz="900"/>
            </a:lvl2pPr>
            <a:lvl3pPr indent="-228600" lvl="2" marL="1371600" algn="l">
              <a:lnSpc>
                <a:spcPct val="120000"/>
              </a:lnSpc>
              <a:spcBef>
                <a:spcPts val="375"/>
              </a:spcBef>
              <a:spcAft>
                <a:spcPts val="0"/>
              </a:spcAft>
              <a:buClr>
                <a:schemeClr val="lt1"/>
              </a:buClr>
              <a:buSzPts val="750"/>
              <a:buNone/>
              <a:defRPr sz="750"/>
            </a:lvl3pPr>
            <a:lvl4pPr indent="-228600" lvl="3" marL="1828800" algn="l">
              <a:lnSpc>
                <a:spcPct val="120000"/>
              </a:lnSpc>
              <a:spcBef>
                <a:spcPts val="375"/>
              </a:spcBef>
              <a:spcAft>
                <a:spcPts val="0"/>
              </a:spcAft>
              <a:buClr>
                <a:schemeClr val="lt1"/>
              </a:buClr>
              <a:buSzPts val="675"/>
              <a:buNone/>
              <a:defRPr sz="675"/>
            </a:lvl4pPr>
            <a:lvl5pPr indent="-228600" lvl="4" marL="2286000" algn="l">
              <a:lnSpc>
                <a:spcPct val="120000"/>
              </a:lnSpc>
              <a:spcBef>
                <a:spcPts val="375"/>
              </a:spcBef>
              <a:spcAft>
                <a:spcPts val="0"/>
              </a:spcAft>
              <a:buClr>
                <a:schemeClr val="lt1"/>
              </a:buClr>
              <a:buSzPts val="675"/>
              <a:buNone/>
              <a:defRPr sz="675"/>
            </a:lvl5pPr>
            <a:lvl6pPr indent="-228600" lvl="5" marL="2743200" algn="l">
              <a:lnSpc>
                <a:spcPct val="120000"/>
              </a:lnSpc>
              <a:spcBef>
                <a:spcPts val="375"/>
              </a:spcBef>
              <a:spcAft>
                <a:spcPts val="0"/>
              </a:spcAft>
              <a:buClr>
                <a:schemeClr val="lt1"/>
              </a:buClr>
              <a:buSzPts val="675"/>
              <a:buNone/>
              <a:defRPr sz="675"/>
            </a:lvl6pPr>
            <a:lvl7pPr indent="-228600" lvl="6" marL="3200400" algn="l">
              <a:lnSpc>
                <a:spcPct val="120000"/>
              </a:lnSpc>
              <a:spcBef>
                <a:spcPts val="375"/>
              </a:spcBef>
              <a:spcAft>
                <a:spcPts val="0"/>
              </a:spcAft>
              <a:buClr>
                <a:schemeClr val="lt1"/>
              </a:buClr>
              <a:buSzPts val="675"/>
              <a:buNone/>
              <a:defRPr sz="675"/>
            </a:lvl7pPr>
            <a:lvl8pPr indent="-228600" lvl="7" marL="3657600" algn="l">
              <a:lnSpc>
                <a:spcPct val="120000"/>
              </a:lnSpc>
              <a:spcBef>
                <a:spcPts val="375"/>
              </a:spcBef>
              <a:spcAft>
                <a:spcPts val="0"/>
              </a:spcAft>
              <a:buClr>
                <a:schemeClr val="lt1"/>
              </a:buClr>
              <a:buSzPts val="675"/>
              <a:buNone/>
              <a:defRPr sz="675"/>
            </a:lvl8pPr>
            <a:lvl9pPr indent="-228600" lvl="8" marL="4114800" algn="l">
              <a:lnSpc>
                <a:spcPct val="120000"/>
              </a:lnSpc>
              <a:spcBef>
                <a:spcPts val="375"/>
              </a:spcBef>
              <a:spcAft>
                <a:spcPts val="0"/>
              </a:spcAft>
              <a:buClr>
                <a:schemeClr val="lt1"/>
              </a:buClr>
              <a:buSzPts val="675"/>
              <a:buNone/>
              <a:defRPr sz="675"/>
            </a:lvl9pPr>
          </a:lstStyle>
          <a:p/>
        </p:txBody>
      </p:sp>
      <p:sp>
        <p:nvSpPr>
          <p:cNvPr id="34" name="Google Shape;34;p5"/>
          <p:cNvSpPr txBox="1"/>
          <p:nvPr>
            <p:ph idx="4" type="body"/>
          </p:nvPr>
        </p:nvSpPr>
        <p:spPr>
          <a:xfrm>
            <a:off x="3332026" y="3146924"/>
            <a:ext cx="2474237" cy="432197"/>
          </a:xfrm>
          <a:prstGeom prst="rect">
            <a:avLst/>
          </a:prstGeom>
          <a:noFill/>
          <a:ln>
            <a:noFill/>
          </a:ln>
        </p:spPr>
        <p:txBody>
          <a:bodyPr anchorCtr="0" anchor="b" bIns="45700" lIns="91425" spcFirstLastPara="1" rIns="91425" wrap="square" tIns="45700">
            <a:noAutofit/>
          </a:bodyPr>
          <a:lstStyle>
            <a:lvl1pPr indent="-228600" lvl="0" marL="457200" algn="ctr">
              <a:lnSpc>
                <a:spcPct val="100000"/>
              </a:lnSpc>
              <a:spcBef>
                <a:spcPts val="750"/>
              </a:spcBef>
              <a:spcAft>
                <a:spcPts val="0"/>
              </a:spcAft>
              <a:buClr>
                <a:schemeClr val="lt1"/>
              </a:buClr>
              <a:buSzPts val="1500"/>
              <a:buNone/>
              <a:defRPr b="0" sz="1500">
                <a:solidFill>
                  <a:schemeClr val="lt1"/>
                </a:solidFill>
              </a:defRPr>
            </a:lvl1pPr>
            <a:lvl2pPr indent="-228600" lvl="1" marL="914400" algn="l">
              <a:lnSpc>
                <a:spcPct val="120000"/>
              </a:lnSpc>
              <a:spcBef>
                <a:spcPts val="375"/>
              </a:spcBef>
              <a:spcAft>
                <a:spcPts val="0"/>
              </a:spcAft>
              <a:buClr>
                <a:schemeClr val="lt1"/>
              </a:buClr>
              <a:buSzPts val="1500"/>
              <a:buNone/>
              <a:defRPr b="1" sz="1500"/>
            </a:lvl2pPr>
            <a:lvl3pPr indent="-228600" lvl="2" marL="1371600" algn="l">
              <a:lnSpc>
                <a:spcPct val="120000"/>
              </a:lnSpc>
              <a:spcBef>
                <a:spcPts val="375"/>
              </a:spcBef>
              <a:spcAft>
                <a:spcPts val="0"/>
              </a:spcAft>
              <a:buClr>
                <a:schemeClr val="lt1"/>
              </a:buClr>
              <a:buSzPts val="1350"/>
              <a:buNone/>
              <a:defRPr b="1" sz="1350"/>
            </a:lvl3pPr>
            <a:lvl4pPr indent="-228600" lvl="3" marL="1828800" algn="l">
              <a:lnSpc>
                <a:spcPct val="120000"/>
              </a:lnSpc>
              <a:spcBef>
                <a:spcPts val="375"/>
              </a:spcBef>
              <a:spcAft>
                <a:spcPts val="0"/>
              </a:spcAft>
              <a:buClr>
                <a:schemeClr val="lt1"/>
              </a:buClr>
              <a:buSzPts val="1200"/>
              <a:buNone/>
              <a:defRPr b="1" sz="1200"/>
            </a:lvl4pPr>
            <a:lvl5pPr indent="-228600" lvl="4" marL="2286000" algn="l">
              <a:lnSpc>
                <a:spcPct val="120000"/>
              </a:lnSpc>
              <a:spcBef>
                <a:spcPts val="375"/>
              </a:spcBef>
              <a:spcAft>
                <a:spcPts val="0"/>
              </a:spcAft>
              <a:buClr>
                <a:schemeClr val="lt1"/>
              </a:buClr>
              <a:buSzPts val="1200"/>
              <a:buNone/>
              <a:defRPr b="1" sz="1200"/>
            </a:lvl5pPr>
            <a:lvl6pPr indent="-228600" lvl="5" marL="2743200" algn="l">
              <a:lnSpc>
                <a:spcPct val="120000"/>
              </a:lnSpc>
              <a:spcBef>
                <a:spcPts val="375"/>
              </a:spcBef>
              <a:spcAft>
                <a:spcPts val="0"/>
              </a:spcAft>
              <a:buClr>
                <a:schemeClr val="lt1"/>
              </a:buClr>
              <a:buSzPts val="1200"/>
              <a:buNone/>
              <a:defRPr b="1" sz="1200"/>
            </a:lvl6pPr>
            <a:lvl7pPr indent="-228600" lvl="6" marL="3200400" algn="l">
              <a:lnSpc>
                <a:spcPct val="120000"/>
              </a:lnSpc>
              <a:spcBef>
                <a:spcPts val="375"/>
              </a:spcBef>
              <a:spcAft>
                <a:spcPts val="0"/>
              </a:spcAft>
              <a:buClr>
                <a:schemeClr val="lt1"/>
              </a:buClr>
              <a:buSzPts val="1200"/>
              <a:buNone/>
              <a:defRPr b="1" sz="1200"/>
            </a:lvl7pPr>
            <a:lvl8pPr indent="-228600" lvl="7" marL="3657600" algn="l">
              <a:lnSpc>
                <a:spcPct val="120000"/>
              </a:lnSpc>
              <a:spcBef>
                <a:spcPts val="375"/>
              </a:spcBef>
              <a:spcAft>
                <a:spcPts val="0"/>
              </a:spcAft>
              <a:buClr>
                <a:schemeClr val="lt1"/>
              </a:buClr>
              <a:buSzPts val="1200"/>
              <a:buNone/>
              <a:defRPr b="1" sz="1200"/>
            </a:lvl8pPr>
            <a:lvl9pPr indent="-228600" lvl="8" marL="4114800" algn="l">
              <a:lnSpc>
                <a:spcPct val="120000"/>
              </a:lnSpc>
              <a:spcBef>
                <a:spcPts val="375"/>
              </a:spcBef>
              <a:spcAft>
                <a:spcPts val="0"/>
              </a:spcAft>
              <a:buClr>
                <a:schemeClr val="lt1"/>
              </a:buClr>
              <a:buSzPts val="1200"/>
              <a:buNone/>
              <a:defRPr b="1" sz="1200"/>
            </a:lvl9pPr>
          </a:lstStyle>
          <a:p/>
        </p:txBody>
      </p:sp>
      <p:sp>
        <p:nvSpPr>
          <p:cNvPr id="35" name="Google Shape;35;p5"/>
          <p:cNvSpPr/>
          <p:nvPr>
            <p:ph idx="5" type="pic"/>
          </p:nvPr>
        </p:nvSpPr>
        <p:spPr>
          <a:xfrm>
            <a:off x="3426747" y="1724240"/>
            <a:ext cx="2197894" cy="1143000"/>
          </a:xfrm>
          <a:prstGeom prst="roundRect">
            <a:avLst>
              <a:gd fmla="val 0" name="adj"/>
            </a:avLst>
          </a:prstGeom>
          <a:noFill/>
          <a:ln cap="sq" cmpd="sng" w="146050">
            <a:solidFill>
              <a:srgbClr val="FFFFFF"/>
            </a:solidFill>
            <a:prstDash val="solid"/>
            <a:miter lim="800000"/>
            <a:headEnd len="sm" w="sm" type="none"/>
            <a:tailEnd len="sm" w="sm" type="none"/>
          </a:ln>
          <a:effectLst>
            <a:outerShdw blurRad="55000" rotWithShape="0" algn="tl" dir="5400000" dist="18000">
              <a:srgbClr val="000000">
                <a:alpha val="40000"/>
              </a:srgbClr>
            </a:outerShdw>
          </a:effectLst>
        </p:spPr>
        <p:txBody>
          <a:bodyPr anchorCtr="0" anchor="t" bIns="45700" lIns="91425" spcFirstLastPara="1" rIns="91425" wrap="square" tIns="45700">
            <a:noAutofit/>
          </a:bodyPr>
          <a:lstStyle>
            <a:lvl1pPr lvl="0" marR="0" rtl="0" algn="ctr">
              <a:lnSpc>
                <a:spcPct val="120000"/>
              </a:lnSpc>
              <a:spcBef>
                <a:spcPts val="750"/>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1pPr>
            <a:lvl2pPr lvl="1" marR="0" rtl="0" algn="l">
              <a:lnSpc>
                <a:spcPct val="120000"/>
              </a:lnSpc>
              <a:spcBef>
                <a:spcPts val="375"/>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2pPr>
            <a:lvl3pPr lvl="2" marR="0" rtl="0" algn="l">
              <a:lnSpc>
                <a:spcPct val="120000"/>
              </a:lnSpc>
              <a:spcBef>
                <a:spcPts val="375"/>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3pPr>
            <a:lvl4pPr lvl="3" marR="0" rtl="0" algn="l">
              <a:lnSpc>
                <a:spcPct val="120000"/>
              </a:lnSpc>
              <a:spcBef>
                <a:spcPts val="375"/>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4pPr>
            <a:lvl5pPr lvl="4" marR="0" rtl="0" algn="l">
              <a:lnSpc>
                <a:spcPct val="120000"/>
              </a:lnSpc>
              <a:spcBef>
                <a:spcPts val="375"/>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5pPr>
            <a:lvl6pPr lvl="5" marR="0" rtl="0" algn="l">
              <a:lnSpc>
                <a:spcPct val="120000"/>
              </a:lnSpc>
              <a:spcBef>
                <a:spcPts val="375"/>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6pPr>
            <a:lvl7pPr lvl="6" marR="0" rtl="0" algn="l">
              <a:lnSpc>
                <a:spcPct val="120000"/>
              </a:lnSpc>
              <a:spcBef>
                <a:spcPts val="375"/>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7pPr>
            <a:lvl8pPr lvl="7" marR="0" rtl="0" algn="l">
              <a:lnSpc>
                <a:spcPct val="120000"/>
              </a:lnSpc>
              <a:spcBef>
                <a:spcPts val="375"/>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8pPr>
            <a:lvl9pPr lvl="8" marR="0" rtl="0" algn="l">
              <a:lnSpc>
                <a:spcPct val="120000"/>
              </a:lnSpc>
              <a:spcBef>
                <a:spcPts val="375"/>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9pPr>
          </a:lstStyle>
          <a:p/>
        </p:txBody>
      </p:sp>
      <p:sp>
        <p:nvSpPr>
          <p:cNvPr id="36" name="Google Shape;36;p5"/>
          <p:cNvSpPr txBox="1"/>
          <p:nvPr>
            <p:ph idx="6" type="body"/>
          </p:nvPr>
        </p:nvSpPr>
        <p:spPr>
          <a:xfrm>
            <a:off x="3331011" y="3579120"/>
            <a:ext cx="2475252" cy="764279"/>
          </a:xfrm>
          <a:prstGeom prst="rect">
            <a:avLst/>
          </a:prstGeom>
          <a:noFill/>
          <a:ln>
            <a:noFill/>
          </a:ln>
        </p:spPr>
        <p:txBody>
          <a:bodyPr anchorCtr="0" anchor="t" bIns="45700" lIns="91425" spcFirstLastPara="1" rIns="91425" wrap="square" tIns="45700">
            <a:noAutofit/>
          </a:bodyPr>
          <a:lstStyle>
            <a:lvl1pPr indent="-228600" lvl="0" marL="457200" algn="ctr">
              <a:lnSpc>
                <a:spcPct val="120000"/>
              </a:lnSpc>
              <a:spcBef>
                <a:spcPts val="750"/>
              </a:spcBef>
              <a:spcAft>
                <a:spcPts val="0"/>
              </a:spcAft>
              <a:buClr>
                <a:schemeClr val="lt1"/>
              </a:buClr>
              <a:buSzPts val="1050"/>
              <a:buNone/>
              <a:defRPr sz="1050"/>
            </a:lvl1pPr>
            <a:lvl2pPr indent="-228600" lvl="1" marL="914400" algn="l">
              <a:lnSpc>
                <a:spcPct val="120000"/>
              </a:lnSpc>
              <a:spcBef>
                <a:spcPts val="375"/>
              </a:spcBef>
              <a:spcAft>
                <a:spcPts val="0"/>
              </a:spcAft>
              <a:buClr>
                <a:schemeClr val="lt1"/>
              </a:buClr>
              <a:buSzPts val="900"/>
              <a:buNone/>
              <a:defRPr sz="900"/>
            </a:lvl2pPr>
            <a:lvl3pPr indent="-228600" lvl="2" marL="1371600" algn="l">
              <a:lnSpc>
                <a:spcPct val="120000"/>
              </a:lnSpc>
              <a:spcBef>
                <a:spcPts val="375"/>
              </a:spcBef>
              <a:spcAft>
                <a:spcPts val="0"/>
              </a:spcAft>
              <a:buClr>
                <a:schemeClr val="lt1"/>
              </a:buClr>
              <a:buSzPts val="750"/>
              <a:buNone/>
              <a:defRPr sz="750"/>
            </a:lvl3pPr>
            <a:lvl4pPr indent="-228600" lvl="3" marL="1828800" algn="l">
              <a:lnSpc>
                <a:spcPct val="120000"/>
              </a:lnSpc>
              <a:spcBef>
                <a:spcPts val="375"/>
              </a:spcBef>
              <a:spcAft>
                <a:spcPts val="0"/>
              </a:spcAft>
              <a:buClr>
                <a:schemeClr val="lt1"/>
              </a:buClr>
              <a:buSzPts val="675"/>
              <a:buNone/>
              <a:defRPr sz="675"/>
            </a:lvl4pPr>
            <a:lvl5pPr indent="-228600" lvl="4" marL="2286000" algn="l">
              <a:lnSpc>
                <a:spcPct val="120000"/>
              </a:lnSpc>
              <a:spcBef>
                <a:spcPts val="375"/>
              </a:spcBef>
              <a:spcAft>
                <a:spcPts val="0"/>
              </a:spcAft>
              <a:buClr>
                <a:schemeClr val="lt1"/>
              </a:buClr>
              <a:buSzPts val="675"/>
              <a:buNone/>
              <a:defRPr sz="675"/>
            </a:lvl5pPr>
            <a:lvl6pPr indent="-228600" lvl="5" marL="2743200" algn="l">
              <a:lnSpc>
                <a:spcPct val="120000"/>
              </a:lnSpc>
              <a:spcBef>
                <a:spcPts val="375"/>
              </a:spcBef>
              <a:spcAft>
                <a:spcPts val="0"/>
              </a:spcAft>
              <a:buClr>
                <a:schemeClr val="lt1"/>
              </a:buClr>
              <a:buSzPts val="675"/>
              <a:buNone/>
              <a:defRPr sz="675"/>
            </a:lvl6pPr>
            <a:lvl7pPr indent="-228600" lvl="6" marL="3200400" algn="l">
              <a:lnSpc>
                <a:spcPct val="120000"/>
              </a:lnSpc>
              <a:spcBef>
                <a:spcPts val="375"/>
              </a:spcBef>
              <a:spcAft>
                <a:spcPts val="0"/>
              </a:spcAft>
              <a:buClr>
                <a:schemeClr val="lt1"/>
              </a:buClr>
              <a:buSzPts val="675"/>
              <a:buNone/>
              <a:defRPr sz="675"/>
            </a:lvl7pPr>
            <a:lvl8pPr indent="-228600" lvl="7" marL="3657600" algn="l">
              <a:lnSpc>
                <a:spcPct val="120000"/>
              </a:lnSpc>
              <a:spcBef>
                <a:spcPts val="375"/>
              </a:spcBef>
              <a:spcAft>
                <a:spcPts val="0"/>
              </a:spcAft>
              <a:buClr>
                <a:schemeClr val="lt1"/>
              </a:buClr>
              <a:buSzPts val="675"/>
              <a:buNone/>
              <a:defRPr sz="675"/>
            </a:lvl8pPr>
            <a:lvl9pPr indent="-228600" lvl="8" marL="4114800" algn="l">
              <a:lnSpc>
                <a:spcPct val="120000"/>
              </a:lnSpc>
              <a:spcBef>
                <a:spcPts val="375"/>
              </a:spcBef>
              <a:spcAft>
                <a:spcPts val="0"/>
              </a:spcAft>
              <a:buClr>
                <a:schemeClr val="lt1"/>
              </a:buClr>
              <a:buSzPts val="675"/>
              <a:buNone/>
              <a:defRPr sz="675"/>
            </a:lvl9pPr>
          </a:lstStyle>
          <a:p/>
        </p:txBody>
      </p:sp>
      <p:sp>
        <p:nvSpPr>
          <p:cNvPr id="37" name="Google Shape;37;p5"/>
          <p:cNvSpPr txBox="1"/>
          <p:nvPr>
            <p:ph idx="7" type="body"/>
          </p:nvPr>
        </p:nvSpPr>
        <p:spPr>
          <a:xfrm>
            <a:off x="5980067" y="3146924"/>
            <a:ext cx="2467425" cy="432197"/>
          </a:xfrm>
          <a:prstGeom prst="rect">
            <a:avLst/>
          </a:prstGeom>
          <a:noFill/>
          <a:ln>
            <a:noFill/>
          </a:ln>
        </p:spPr>
        <p:txBody>
          <a:bodyPr anchorCtr="0" anchor="b" bIns="45700" lIns="91425" spcFirstLastPara="1" rIns="91425" wrap="square" tIns="45700">
            <a:noAutofit/>
          </a:bodyPr>
          <a:lstStyle>
            <a:lvl1pPr indent="-228600" lvl="0" marL="457200" algn="ctr">
              <a:lnSpc>
                <a:spcPct val="100000"/>
              </a:lnSpc>
              <a:spcBef>
                <a:spcPts val="750"/>
              </a:spcBef>
              <a:spcAft>
                <a:spcPts val="0"/>
              </a:spcAft>
              <a:buClr>
                <a:schemeClr val="lt1"/>
              </a:buClr>
              <a:buSzPts val="1500"/>
              <a:buNone/>
              <a:defRPr b="0" sz="1500">
                <a:solidFill>
                  <a:schemeClr val="lt1"/>
                </a:solidFill>
              </a:defRPr>
            </a:lvl1pPr>
            <a:lvl2pPr indent="-228600" lvl="1" marL="914400" algn="l">
              <a:lnSpc>
                <a:spcPct val="120000"/>
              </a:lnSpc>
              <a:spcBef>
                <a:spcPts val="375"/>
              </a:spcBef>
              <a:spcAft>
                <a:spcPts val="0"/>
              </a:spcAft>
              <a:buClr>
                <a:schemeClr val="lt1"/>
              </a:buClr>
              <a:buSzPts val="1500"/>
              <a:buNone/>
              <a:defRPr b="1" sz="1500"/>
            </a:lvl2pPr>
            <a:lvl3pPr indent="-228600" lvl="2" marL="1371600" algn="l">
              <a:lnSpc>
                <a:spcPct val="120000"/>
              </a:lnSpc>
              <a:spcBef>
                <a:spcPts val="375"/>
              </a:spcBef>
              <a:spcAft>
                <a:spcPts val="0"/>
              </a:spcAft>
              <a:buClr>
                <a:schemeClr val="lt1"/>
              </a:buClr>
              <a:buSzPts val="1350"/>
              <a:buNone/>
              <a:defRPr b="1" sz="1350"/>
            </a:lvl3pPr>
            <a:lvl4pPr indent="-228600" lvl="3" marL="1828800" algn="l">
              <a:lnSpc>
                <a:spcPct val="120000"/>
              </a:lnSpc>
              <a:spcBef>
                <a:spcPts val="375"/>
              </a:spcBef>
              <a:spcAft>
                <a:spcPts val="0"/>
              </a:spcAft>
              <a:buClr>
                <a:schemeClr val="lt1"/>
              </a:buClr>
              <a:buSzPts val="1200"/>
              <a:buNone/>
              <a:defRPr b="1" sz="1200"/>
            </a:lvl4pPr>
            <a:lvl5pPr indent="-228600" lvl="4" marL="2286000" algn="l">
              <a:lnSpc>
                <a:spcPct val="120000"/>
              </a:lnSpc>
              <a:spcBef>
                <a:spcPts val="375"/>
              </a:spcBef>
              <a:spcAft>
                <a:spcPts val="0"/>
              </a:spcAft>
              <a:buClr>
                <a:schemeClr val="lt1"/>
              </a:buClr>
              <a:buSzPts val="1200"/>
              <a:buNone/>
              <a:defRPr b="1" sz="1200"/>
            </a:lvl5pPr>
            <a:lvl6pPr indent="-228600" lvl="5" marL="2743200" algn="l">
              <a:lnSpc>
                <a:spcPct val="120000"/>
              </a:lnSpc>
              <a:spcBef>
                <a:spcPts val="375"/>
              </a:spcBef>
              <a:spcAft>
                <a:spcPts val="0"/>
              </a:spcAft>
              <a:buClr>
                <a:schemeClr val="lt1"/>
              </a:buClr>
              <a:buSzPts val="1200"/>
              <a:buNone/>
              <a:defRPr b="1" sz="1200"/>
            </a:lvl6pPr>
            <a:lvl7pPr indent="-228600" lvl="6" marL="3200400" algn="l">
              <a:lnSpc>
                <a:spcPct val="120000"/>
              </a:lnSpc>
              <a:spcBef>
                <a:spcPts val="375"/>
              </a:spcBef>
              <a:spcAft>
                <a:spcPts val="0"/>
              </a:spcAft>
              <a:buClr>
                <a:schemeClr val="lt1"/>
              </a:buClr>
              <a:buSzPts val="1200"/>
              <a:buNone/>
              <a:defRPr b="1" sz="1200"/>
            </a:lvl7pPr>
            <a:lvl8pPr indent="-228600" lvl="7" marL="3657600" algn="l">
              <a:lnSpc>
                <a:spcPct val="120000"/>
              </a:lnSpc>
              <a:spcBef>
                <a:spcPts val="375"/>
              </a:spcBef>
              <a:spcAft>
                <a:spcPts val="0"/>
              </a:spcAft>
              <a:buClr>
                <a:schemeClr val="lt1"/>
              </a:buClr>
              <a:buSzPts val="1200"/>
              <a:buNone/>
              <a:defRPr b="1" sz="1200"/>
            </a:lvl8pPr>
            <a:lvl9pPr indent="-228600" lvl="8" marL="4114800" algn="l">
              <a:lnSpc>
                <a:spcPct val="120000"/>
              </a:lnSpc>
              <a:spcBef>
                <a:spcPts val="375"/>
              </a:spcBef>
              <a:spcAft>
                <a:spcPts val="0"/>
              </a:spcAft>
              <a:buClr>
                <a:schemeClr val="lt1"/>
              </a:buClr>
              <a:buSzPts val="1200"/>
              <a:buNone/>
              <a:defRPr b="1" sz="1200"/>
            </a:lvl9pPr>
          </a:lstStyle>
          <a:p/>
        </p:txBody>
      </p:sp>
      <p:sp>
        <p:nvSpPr>
          <p:cNvPr id="38" name="Google Shape;38;p5"/>
          <p:cNvSpPr/>
          <p:nvPr>
            <p:ph idx="8" type="pic"/>
          </p:nvPr>
        </p:nvSpPr>
        <p:spPr>
          <a:xfrm>
            <a:off x="6114603" y="1724240"/>
            <a:ext cx="2199085" cy="1143000"/>
          </a:xfrm>
          <a:prstGeom prst="roundRect">
            <a:avLst>
              <a:gd fmla="val 0" name="adj"/>
            </a:avLst>
          </a:prstGeom>
          <a:noFill/>
          <a:ln cap="sq" cmpd="sng" w="146050">
            <a:solidFill>
              <a:srgbClr val="FFFFFF"/>
            </a:solidFill>
            <a:prstDash val="solid"/>
            <a:miter lim="800000"/>
            <a:headEnd len="sm" w="sm" type="none"/>
            <a:tailEnd len="sm" w="sm" type="none"/>
          </a:ln>
          <a:effectLst>
            <a:outerShdw blurRad="55000" rotWithShape="0" algn="tl" dir="5400000" dist="18000">
              <a:srgbClr val="000000">
                <a:alpha val="40000"/>
              </a:srgbClr>
            </a:outerShdw>
          </a:effectLst>
        </p:spPr>
        <p:txBody>
          <a:bodyPr anchorCtr="0" anchor="t" bIns="45700" lIns="91425" spcFirstLastPara="1" rIns="91425" wrap="square" tIns="45700">
            <a:noAutofit/>
          </a:bodyPr>
          <a:lstStyle>
            <a:lvl1pPr lvl="0" marR="0" rtl="0" algn="ctr">
              <a:lnSpc>
                <a:spcPct val="120000"/>
              </a:lnSpc>
              <a:spcBef>
                <a:spcPts val="750"/>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1pPr>
            <a:lvl2pPr lvl="1" marR="0" rtl="0" algn="l">
              <a:lnSpc>
                <a:spcPct val="120000"/>
              </a:lnSpc>
              <a:spcBef>
                <a:spcPts val="375"/>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2pPr>
            <a:lvl3pPr lvl="2" marR="0" rtl="0" algn="l">
              <a:lnSpc>
                <a:spcPct val="120000"/>
              </a:lnSpc>
              <a:spcBef>
                <a:spcPts val="375"/>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3pPr>
            <a:lvl4pPr lvl="3" marR="0" rtl="0" algn="l">
              <a:lnSpc>
                <a:spcPct val="120000"/>
              </a:lnSpc>
              <a:spcBef>
                <a:spcPts val="375"/>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4pPr>
            <a:lvl5pPr lvl="4" marR="0" rtl="0" algn="l">
              <a:lnSpc>
                <a:spcPct val="120000"/>
              </a:lnSpc>
              <a:spcBef>
                <a:spcPts val="375"/>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5pPr>
            <a:lvl6pPr lvl="5" marR="0" rtl="0" algn="l">
              <a:lnSpc>
                <a:spcPct val="120000"/>
              </a:lnSpc>
              <a:spcBef>
                <a:spcPts val="375"/>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6pPr>
            <a:lvl7pPr lvl="6" marR="0" rtl="0" algn="l">
              <a:lnSpc>
                <a:spcPct val="120000"/>
              </a:lnSpc>
              <a:spcBef>
                <a:spcPts val="375"/>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7pPr>
            <a:lvl8pPr lvl="7" marR="0" rtl="0" algn="l">
              <a:lnSpc>
                <a:spcPct val="120000"/>
              </a:lnSpc>
              <a:spcBef>
                <a:spcPts val="375"/>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8pPr>
            <a:lvl9pPr lvl="8" marR="0" rtl="0" algn="l">
              <a:lnSpc>
                <a:spcPct val="120000"/>
              </a:lnSpc>
              <a:spcBef>
                <a:spcPts val="375"/>
              </a:spcBef>
              <a:spcAft>
                <a:spcPts val="0"/>
              </a:spcAft>
              <a:buClr>
                <a:schemeClr val="lt1"/>
              </a:buClr>
              <a:buSzPts val="1200"/>
              <a:buFont typeface="Arial"/>
              <a:buNone/>
              <a:defRPr b="0" i="0" sz="1200" u="none" cap="none" strike="noStrike">
                <a:solidFill>
                  <a:schemeClr val="lt1"/>
                </a:solidFill>
                <a:latin typeface="Rockwell"/>
                <a:ea typeface="Rockwell"/>
                <a:cs typeface="Rockwell"/>
                <a:sym typeface="Rockwell"/>
              </a:defRPr>
            </a:lvl9pPr>
          </a:lstStyle>
          <a:p/>
        </p:txBody>
      </p:sp>
      <p:sp>
        <p:nvSpPr>
          <p:cNvPr id="39" name="Google Shape;39;p5"/>
          <p:cNvSpPr txBox="1"/>
          <p:nvPr>
            <p:ph idx="9" type="body"/>
          </p:nvPr>
        </p:nvSpPr>
        <p:spPr>
          <a:xfrm>
            <a:off x="5979973" y="3579121"/>
            <a:ext cx="2470694" cy="764278"/>
          </a:xfrm>
          <a:prstGeom prst="rect">
            <a:avLst/>
          </a:prstGeom>
          <a:noFill/>
          <a:ln>
            <a:noFill/>
          </a:ln>
        </p:spPr>
        <p:txBody>
          <a:bodyPr anchorCtr="0" anchor="t" bIns="45700" lIns="91425" spcFirstLastPara="1" rIns="91425" wrap="square" tIns="45700">
            <a:noAutofit/>
          </a:bodyPr>
          <a:lstStyle>
            <a:lvl1pPr indent="-228600" lvl="0" marL="457200" algn="ctr">
              <a:lnSpc>
                <a:spcPct val="120000"/>
              </a:lnSpc>
              <a:spcBef>
                <a:spcPts val="750"/>
              </a:spcBef>
              <a:spcAft>
                <a:spcPts val="0"/>
              </a:spcAft>
              <a:buClr>
                <a:schemeClr val="lt1"/>
              </a:buClr>
              <a:buSzPts val="1050"/>
              <a:buNone/>
              <a:defRPr sz="1050"/>
            </a:lvl1pPr>
            <a:lvl2pPr indent="-228600" lvl="1" marL="914400" algn="l">
              <a:lnSpc>
                <a:spcPct val="120000"/>
              </a:lnSpc>
              <a:spcBef>
                <a:spcPts val="375"/>
              </a:spcBef>
              <a:spcAft>
                <a:spcPts val="0"/>
              </a:spcAft>
              <a:buClr>
                <a:schemeClr val="lt1"/>
              </a:buClr>
              <a:buSzPts val="900"/>
              <a:buNone/>
              <a:defRPr sz="900"/>
            </a:lvl2pPr>
            <a:lvl3pPr indent="-228600" lvl="2" marL="1371600" algn="l">
              <a:lnSpc>
                <a:spcPct val="120000"/>
              </a:lnSpc>
              <a:spcBef>
                <a:spcPts val="375"/>
              </a:spcBef>
              <a:spcAft>
                <a:spcPts val="0"/>
              </a:spcAft>
              <a:buClr>
                <a:schemeClr val="lt1"/>
              </a:buClr>
              <a:buSzPts val="750"/>
              <a:buNone/>
              <a:defRPr sz="750"/>
            </a:lvl3pPr>
            <a:lvl4pPr indent="-228600" lvl="3" marL="1828800" algn="l">
              <a:lnSpc>
                <a:spcPct val="120000"/>
              </a:lnSpc>
              <a:spcBef>
                <a:spcPts val="375"/>
              </a:spcBef>
              <a:spcAft>
                <a:spcPts val="0"/>
              </a:spcAft>
              <a:buClr>
                <a:schemeClr val="lt1"/>
              </a:buClr>
              <a:buSzPts val="675"/>
              <a:buNone/>
              <a:defRPr sz="675"/>
            </a:lvl4pPr>
            <a:lvl5pPr indent="-228600" lvl="4" marL="2286000" algn="l">
              <a:lnSpc>
                <a:spcPct val="120000"/>
              </a:lnSpc>
              <a:spcBef>
                <a:spcPts val="375"/>
              </a:spcBef>
              <a:spcAft>
                <a:spcPts val="0"/>
              </a:spcAft>
              <a:buClr>
                <a:schemeClr val="lt1"/>
              </a:buClr>
              <a:buSzPts val="675"/>
              <a:buNone/>
              <a:defRPr sz="675"/>
            </a:lvl5pPr>
            <a:lvl6pPr indent="-228600" lvl="5" marL="2743200" algn="l">
              <a:lnSpc>
                <a:spcPct val="120000"/>
              </a:lnSpc>
              <a:spcBef>
                <a:spcPts val="375"/>
              </a:spcBef>
              <a:spcAft>
                <a:spcPts val="0"/>
              </a:spcAft>
              <a:buClr>
                <a:schemeClr val="lt1"/>
              </a:buClr>
              <a:buSzPts val="675"/>
              <a:buNone/>
              <a:defRPr sz="675"/>
            </a:lvl6pPr>
            <a:lvl7pPr indent="-228600" lvl="6" marL="3200400" algn="l">
              <a:lnSpc>
                <a:spcPct val="120000"/>
              </a:lnSpc>
              <a:spcBef>
                <a:spcPts val="375"/>
              </a:spcBef>
              <a:spcAft>
                <a:spcPts val="0"/>
              </a:spcAft>
              <a:buClr>
                <a:schemeClr val="lt1"/>
              </a:buClr>
              <a:buSzPts val="675"/>
              <a:buNone/>
              <a:defRPr sz="675"/>
            </a:lvl7pPr>
            <a:lvl8pPr indent="-228600" lvl="7" marL="3657600" algn="l">
              <a:lnSpc>
                <a:spcPct val="120000"/>
              </a:lnSpc>
              <a:spcBef>
                <a:spcPts val="375"/>
              </a:spcBef>
              <a:spcAft>
                <a:spcPts val="0"/>
              </a:spcAft>
              <a:buClr>
                <a:schemeClr val="lt1"/>
              </a:buClr>
              <a:buSzPts val="675"/>
              <a:buNone/>
              <a:defRPr sz="675"/>
            </a:lvl8pPr>
            <a:lvl9pPr indent="-228600" lvl="8" marL="4114800" algn="l">
              <a:lnSpc>
                <a:spcPct val="120000"/>
              </a:lnSpc>
              <a:spcBef>
                <a:spcPts val="375"/>
              </a:spcBef>
              <a:spcAft>
                <a:spcPts val="0"/>
              </a:spcAft>
              <a:buClr>
                <a:schemeClr val="lt1"/>
              </a:buClr>
              <a:buSzPts val="675"/>
              <a:buNone/>
              <a:defRPr sz="675"/>
            </a:lvl9pPr>
          </a:lstStyle>
          <a:p/>
        </p:txBody>
      </p:sp>
      <p:sp>
        <p:nvSpPr>
          <p:cNvPr id="40" name="Google Shape;40;p5"/>
          <p:cNvSpPr txBox="1"/>
          <p:nvPr>
            <p:ph idx="10" type="dt"/>
          </p:nvPr>
        </p:nvSpPr>
        <p:spPr>
          <a:xfrm>
            <a:off x="5759450" y="4413250"/>
            <a:ext cx="2057400" cy="27305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7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5"/>
          <p:cNvSpPr txBox="1"/>
          <p:nvPr>
            <p:ph idx="11" type="ftr"/>
          </p:nvPr>
        </p:nvSpPr>
        <p:spPr>
          <a:xfrm>
            <a:off x="685800" y="4413250"/>
            <a:ext cx="5003800" cy="2730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5"/>
          <p:cNvSpPr txBox="1"/>
          <p:nvPr>
            <p:ph idx="12" type="sldNum"/>
          </p:nvPr>
        </p:nvSpPr>
        <p:spPr>
          <a:xfrm>
            <a:off x="7885112" y="4413250"/>
            <a:ext cx="565150" cy="27305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1pPr>
            <a:lvl2pPr indent="0" lvl="1"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2pPr>
            <a:lvl3pPr indent="0" lvl="2"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3pPr>
            <a:lvl4pPr indent="0" lvl="3"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4pPr>
            <a:lvl5pPr indent="0" lvl="4"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5pPr>
            <a:lvl6pPr indent="0" lvl="5"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6pPr>
            <a:lvl7pPr indent="0" lvl="6"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7pPr>
            <a:lvl8pPr indent="0" lvl="7"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8pPr>
            <a:lvl9pPr indent="0" lvl="8"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3 Column">
  <p:cSld name="3 Column">
    <p:spTree>
      <p:nvGrpSpPr>
        <p:cNvPr id="43" name="Shape 43"/>
        <p:cNvGrpSpPr/>
        <p:nvPr/>
      </p:nvGrpSpPr>
      <p:grpSpPr>
        <a:xfrm>
          <a:off x="0" y="0"/>
          <a:ext cx="0" cy="0"/>
          <a:chOff x="0" y="0"/>
          <a:chExt cx="0" cy="0"/>
        </a:xfrm>
      </p:grpSpPr>
      <p:sp>
        <p:nvSpPr>
          <p:cNvPr id="44" name="Google Shape;44;p6"/>
          <p:cNvSpPr txBox="1"/>
          <p:nvPr>
            <p:ph type="title"/>
          </p:nvPr>
        </p:nvSpPr>
        <p:spPr>
          <a:xfrm>
            <a:off x="685345" y="457201"/>
            <a:ext cx="7765322" cy="994172"/>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6"/>
          <p:cNvSpPr txBox="1"/>
          <p:nvPr>
            <p:ph idx="1" type="body"/>
          </p:nvPr>
        </p:nvSpPr>
        <p:spPr>
          <a:xfrm>
            <a:off x="685346" y="1566240"/>
            <a:ext cx="2474217" cy="617479"/>
          </a:xfrm>
          <a:prstGeom prst="rect">
            <a:avLst/>
          </a:prstGeom>
          <a:noFill/>
          <a:ln>
            <a:noFill/>
          </a:ln>
        </p:spPr>
        <p:txBody>
          <a:bodyPr anchorCtr="0" anchor="b" bIns="45700" lIns="91425" spcFirstLastPara="1" rIns="91425" wrap="square" tIns="45700">
            <a:noAutofit/>
          </a:bodyPr>
          <a:lstStyle>
            <a:lvl1pPr indent="-228600" lvl="0" marL="457200" algn="ctr">
              <a:lnSpc>
                <a:spcPct val="100000"/>
              </a:lnSpc>
              <a:spcBef>
                <a:spcPts val="750"/>
              </a:spcBef>
              <a:spcAft>
                <a:spcPts val="0"/>
              </a:spcAft>
              <a:buClr>
                <a:schemeClr val="lt1"/>
              </a:buClr>
              <a:buSzPts val="1800"/>
              <a:buNone/>
              <a:defRPr b="0" sz="1800">
                <a:solidFill>
                  <a:schemeClr val="lt1"/>
                </a:solidFill>
              </a:defRPr>
            </a:lvl1pPr>
            <a:lvl2pPr indent="-228600" lvl="1" marL="914400" algn="l">
              <a:lnSpc>
                <a:spcPct val="120000"/>
              </a:lnSpc>
              <a:spcBef>
                <a:spcPts val="375"/>
              </a:spcBef>
              <a:spcAft>
                <a:spcPts val="0"/>
              </a:spcAft>
              <a:buClr>
                <a:schemeClr val="lt1"/>
              </a:buClr>
              <a:buSzPts val="1500"/>
              <a:buNone/>
              <a:defRPr b="1" sz="1500"/>
            </a:lvl2pPr>
            <a:lvl3pPr indent="-228600" lvl="2" marL="1371600" algn="l">
              <a:lnSpc>
                <a:spcPct val="120000"/>
              </a:lnSpc>
              <a:spcBef>
                <a:spcPts val="375"/>
              </a:spcBef>
              <a:spcAft>
                <a:spcPts val="0"/>
              </a:spcAft>
              <a:buClr>
                <a:schemeClr val="lt1"/>
              </a:buClr>
              <a:buSzPts val="1350"/>
              <a:buNone/>
              <a:defRPr b="1" sz="1350"/>
            </a:lvl3pPr>
            <a:lvl4pPr indent="-228600" lvl="3" marL="1828800" algn="l">
              <a:lnSpc>
                <a:spcPct val="120000"/>
              </a:lnSpc>
              <a:spcBef>
                <a:spcPts val="375"/>
              </a:spcBef>
              <a:spcAft>
                <a:spcPts val="0"/>
              </a:spcAft>
              <a:buClr>
                <a:schemeClr val="lt1"/>
              </a:buClr>
              <a:buSzPts val="1200"/>
              <a:buNone/>
              <a:defRPr b="1" sz="1200"/>
            </a:lvl4pPr>
            <a:lvl5pPr indent="-228600" lvl="4" marL="2286000" algn="l">
              <a:lnSpc>
                <a:spcPct val="120000"/>
              </a:lnSpc>
              <a:spcBef>
                <a:spcPts val="375"/>
              </a:spcBef>
              <a:spcAft>
                <a:spcPts val="0"/>
              </a:spcAft>
              <a:buClr>
                <a:schemeClr val="lt1"/>
              </a:buClr>
              <a:buSzPts val="1200"/>
              <a:buNone/>
              <a:defRPr b="1" sz="1200"/>
            </a:lvl5pPr>
            <a:lvl6pPr indent="-228600" lvl="5" marL="2743200" algn="l">
              <a:lnSpc>
                <a:spcPct val="120000"/>
              </a:lnSpc>
              <a:spcBef>
                <a:spcPts val="375"/>
              </a:spcBef>
              <a:spcAft>
                <a:spcPts val="0"/>
              </a:spcAft>
              <a:buClr>
                <a:schemeClr val="lt1"/>
              </a:buClr>
              <a:buSzPts val="1200"/>
              <a:buNone/>
              <a:defRPr b="1" sz="1200"/>
            </a:lvl6pPr>
            <a:lvl7pPr indent="-228600" lvl="6" marL="3200400" algn="l">
              <a:lnSpc>
                <a:spcPct val="120000"/>
              </a:lnSpc>
              <a:spcBef>
                <a:spcPts val="375"/>
              </a:spcBef>
              <a:spcAft>
                <a:spcPts val="0"/>
              </a:spcAft>
              <a:buClr>
                <a:schemeClr val="lt1"/>
              </a:buClr>
              <a:buSzPts val="1200"/>
              <a:buNone/>
              <a:defRPr b="1" sz="1200"/>
            </a:lvl7pPr>
            <a:lvl8pPr indent="-228600" lvl="7" marL="3657600" algn="l">
              <a:lnSpc>
                <a:spcPct val="120000"/>
              </a:lnSpc>
              <a:spcBef>
                <a:spcPts val="375"/>
              </a:spcBef>
              <a:spcAft>
                <a:spcPts val="0"/>
              </a:spcAft>
              <a:buClr>
                <a:schemeClr val="lt1"/>
              </a:buClr>
              <a:buSzPts val="1200"/>
              <a:buNone/>
              <a:defRPr b="1" sz="1200"/>
            </a:lvl8pPr>
            <a:lvl9pPr indent="-228600" lvl="8" marL="4114800" algn="l">
              <a:lnSpc>
                <a:spcPct val="120000"/>
              </a:lnSpc>
              <a:spcBef>
                <a:spcPts val="375"/>
              </a:spcBef>
              <a:spcAft>
                <a:spcPts val="0"/>
              </a:spcAft>
              <a:buClr>
                <a:schemeClr val="lt1"/>
              </a:buClr>
              <a:buSzPts val="1200"/>
              <a:buNone/>
              <a:defRPr b="1" sz="1200"/>
            </a:lvl9pPr>
          </a:lstStyle>
          <a:p/>
        </p:txBody>
      </p:sp>
      <p:sp>
        <p:nvSpPr>
          <p:cNvPr id="46" name="Google Shape;46;p6"/>
          <p:cNvSpPr txBox="1"/>
          <p:nvPr>
            <p:ph idx="2" type="body"/>
          </p:nvPr>
        </p:nvSpPr>
        <p:spPr>
          <a:xfrm>
            <a:off x="685346" y="2183718"/>
            <a:ext cx="2474217" cy="2159682"/>
          </a:xfrm>
          <a:prstGeom prst="rect">
            <a:avLst/>
          </a:prstGeom>
          <a:noFill/>
          <a:ln>
            <a:noFill/>
          </a:ln>
        </p:spPr>
        <p:txBody>
          <a:bodyPr anchorCtr="0" anchor="t" bIns="45700" lIns="91425" spcFirstLastPara="1" rIns="91425" wrap="square" tIns="45700">
            <a:noAutofit/>
          </a:bodyPr>
          <a:lstStyle>
            <a:lvl1pPr indent="-228600" lvl="0" marL="457200" algn="ctr">
              <a:lnSpc>
                <a:spcPct val="120000"/>
              </a:lnSpc>
              <a:spcBef>
                <a:spcPts val="750"/>
              </a:spcBef>
              <a:spcAft>
                <a:spcPts val="0"/>
              </a:spcAft>
              <a:buClr>
                <a:schemeClr val="lt1"/>
              </a:buClr>
              <a:buSzPts val="1050"/>
              <a:buNone/>
              <a:defRPr sz="1050"/>
            </a:lvl1pPr>
            <a:lvl2pPr indent="-228600" lvl="1" marL="914400" algn="l">
              <a:lnSpc>
                <a:spcPct val="120000"/>
              </a:lnSpc>
              <a:spcBef>
                <a:spcPts val="375"/>
              </a:spcBef>
              <a:spcAft>
                <a:spcPts val="0"/>
              </a:spcAft>
              <a:buClr>
                <a:schemeClr val="lt1"/>
              </a:buClr>
              <a:buSzPts val="900"/>
              <a:buNone/>
              <a:defRPr sz="900"/>
            </a:lvl2pPr>
            <a:lvl3pPr indent="-228600" lvl="2" marL="1371600" algn="l">
              <a:lnSpc>
                <a:spcPct val="120000"/>
              </a:lnSpc>
              <a:spcBef>
                <a:spcPts val="375"/>
              </a:spcBef>
              <a:spcAft>
                <a:spcPts val="0"/>
              </a:spcAft>
              <a:buClr>
                <a:schemeClr val="lt1"/>
              </a:buClr>
              <a:buSzPts val="750"/>
              <a:buNone/>
              <a:defRPr sz="750"/>
            </a:lvl3pPr>
            <a:lvl4pPr indent="-228600" lvl="3" marL="1828800" algn="l">
              <a:lnSpc>
                <a:spcPct val="120000"/>
              </a:lnSpc>
              <a:spcBef>
                <a:spcPts val="375"/>
              </a:spcBef>
              <a:spcAft>
                <a:spcPts val="0"/>
              </a:spcAft>
              <a:buClr>
                <a:schemeClr val="lt1"/>
              </a:buClr>
              <a:buSzPts val="675"/>
              <a:buNone/>
              <a:defRPr sz="675"/>
            </a:lvl4pPr>
            <a:lvl5pPr indent="-228600" lvl="4" marL="2286000" algn="l">
              <a:lnSpc>
                <a:spcPct val="120000"/>
              </a:lnSpc>
              <a:spcBef>
                <a:spcPts val="375"/>
              </a:spcBef>
              <a:spcAft>
                <a:spcPts val="0"/>
              </a:spcAft>
              <a:buClr>
                <a:schemeClr val="lt1"/>
              </a:buClr>
              <a:buSzPts val="675"/>
              <a:buNone/>
              <a:defRPr sz="675"/>
            </a:lvl5pPr>
            <a:lvl6pPr indent="-228600" lvl="5" marL="2743200" algn="l">
              <a:lnSpc>
                <a:spcPct val="120000"/>
              </a:lnSpc>
              <a:spcBef>
                <a:spcPts val="375"/>
              </a:spcBef>
              <a:spcAft>
                <a:spcPts val="0"/>
              </a:spcAft>
              <a:buClr>
                <a:schemeClr val="lt1"/>
              </a:buClr>
              <a:buSzPts val="675"/>
              <a:buNone/>
              <a:defRPr sz="675"/>
            </a:lvl6pPr>
            <a:lvl7pPr indent="-228600" lvl="6" marL="3200400" algn="l">
              <a:lnSpc>
                <a:spcPct val="120000"/>
              </a:lnSpc>
              <a:spcBef>
                <a:spcPts val="375"/>
              </a:spcBef>
              <a:spcAft>
                <a:spcPts val="0"/>
              </a:spcAft>
              <a:buClr>
                <a:schemeClr val="lt1"/>
              </a:buClr>
              <a:buSzPts val="675"/>
              <a:buNone/>
              <a:defRPr sz="675"/>
            </a:lvl7pPr>
            <a:lvl8pPr indent="-228600" lvl="7" marL="3657600" algn="l">
              <a:lnSpc>
                <a:spcPct val="120000"/>
              </a:lnSpc>
              <a:spcBef>
                <a:spcPts val="375"/>
              </a:spcBef>
              <a:spcAft>
                <a:spcPts val="0"/>
              </a:spcAft>
              <a:buClr>
                <a:schemeClr val="lt1"/>
              </a:buClr>
              <a:buSzPts val="675"/>
              <a:buNone/>
              <a:defRPr sz="675"/>
            </a:lvl8pPr>
            <a:lvl9pPr indent="-228600" lvl="8" marL="4114800" algn="l">
              <a:lnSpc>
                <a:spcPct val="120000"/>
              </a:lnSpc>
              <a:spcBef>
                <a:spcPts val="375"/>
              </a:spcBef>
              <a:spcAft>
                <a:spcPts val="0"/>
              </a:spcAft>
              <a:buClr>
                <a:schemeClr val="lt1"/>
              </a:buClr>
              <a:buSzPts val="675"/>
              <a:buNone/>
              <a:defRPr sz="675"/>
            </a:lvl9pPr>
          </a:lstStyle>
          <a:p/>
        </p:txBody>
      </p:sp>
      <p:sp>
        <p:nvSpPr>
          <p:cNvPr id="47" name="Google Shape;47;p6"/>
          <p:cNvSpPr txBox="1"/>
          <p:nvPr>
            <p:ph idx="3" type="body"/>
          </p:nvPr>
        </p:nvSpPr>
        <p:spPr>
          <a:xfrm>
            <a:off x="3333658" y="1566240"/>
            <a:ext cx="2473919" cy="617478"/>
          </a:xfrm>
          <a:prstGeom prst="rect">
            <a:avLst/>
          </a:prstGeom>
          <a:noFill/>
          <a:ln>
            <a:noFill/>
          </a:ln>
        </p:spPr>
        <p:txBody>
          <a:bodyPr anchorCtr="0" anchor="b" bIns="45700" lIns="91425" spcFirstLastPara="1" rIns="91425" wrap="square" tIns="45700">
            <a:noAutofit/>
          </a:bodyPr>
          <a:lstStyle>
            <a:lvl1pPr indent="-228600" lvl="0" marL="457200" algn="ctr">
              <a:lnSpc>
                <a:spcPct val="100000"/>
              </a:lnSpc>
              <a:spcBef>
                <a:spcPts val="750"/>
              </a:spcBef>
              <a:spcAft>
                <a:spcPts val="0"/>
              </a:spcAft>
              <a:buClr>
                <a:schemeClr val="lt1"/>
              </a:buClr>
              <a:buSzPts val="1800"/>
              <a:buNone/>
              <a:defRPr b="0" sz="1800">
                <a:solidFill>
                  <a:schemeClr val="lt1"/>
                </a:solidFill>
              </a:defRPr>
            </a:lvl1pPr>
            <a:lvl2pPr indent="-228600" lvl="1" marL="914400" algn="l">
              <a:lnSpc>
                <a:spcPct val="120000"/>
              </a:lnSpc>
              <a:spcBef>
                <a:spcPts val="375"/>
              </a:spcBef>
              <a:spcAft>
                <a:spcPts val="0"/>
              </a:spcAft>
              <a:buClr>
                <a:schemeClr val="lt1"/>
              </a:buClr>
              <a:buSzPts val="1500"/>
              <a:buNone/>
              <a:defRPr b="1" sz="1500"/>
            </a:lvl2pPr>
            <a:lvl3pPr indent="-228600" lvl="2" marL="1371600" algn="l">
              <a:lnSpc>
                <a:spcPct val="120000"/>
              </a:lnSpc>
              <a:spcBef>
                <a:spcPts val="375"/>
              </a:spcBef>
              <a:spcAft>
                <a:spcPts val="0"/>
              </a:spcAft>
              <a:buClr>
                <a:schemeClr val="lt1"/>
              </a:buClr>
              <a:buSzPts val="1350"/>
              <a:buNone/>
              <a:defRPr b="1" sz="1350"/>
            </a:lvl3pPr>
            <a:lvl4pPr indent="-228600" lvl="3" marL="1828800" algn="l">
              <a:lnSpc>
                <a:spcPct val="120000"/>
              </a:lnSpc>
              <a:spcBef>
                <a:spcPts val="375"/>
              </a:spcBef>
              <a:spcAft>
                <a:spcPts val="0"/>
              </a:spcAft>
              <a:buClr>
                <a:schemeClr val="lt1"/>
              </a:buClr>
              <a:buSzPts val="1200"/>
              <a:buNone/>
              <a:defRPr b="1" sz="1200"/>
            </a:lvl4pPr>
            <a:lvl5pPr indent="-228600" lvl="4" marL="2286000" algn="l">
              <a:lnSpc>
                <a:spcPct val="120000"/>
              </a:lnSpc>
              <a:spcBef>
                <a:spcPts val="375"/>
              </a:spcBef>
              <a:spcAft>
                <a:spcPts val="0"/>
              </a:spcAft>
              <a:buClr>
                <a:schemeClr val="lt1"/>
              </a:buClr>
              <a:buSzPts val="1200"/>
              <a:buNone/>
              <a:defRPr b="1" sz="1200"/>
            </a:lvl5pPr>
            <a:lvl6pPr indent="-228600" lvl="5" marL="2743200" algn="l">
              <a:lnSpc>
                <a:spcPct val="120000"/>
              </a:lnSpc>
              <a:spcBef>
                <a:spcPts val="375"/>
              </a:spcBef>
              <a:spcAft>
                <a:spcPts val="0"/>
              </a:spcAft>
              <a:buClr>
                <a:schemeClr val="lt1"/>
              </a:buClr>
              <a:buSzPts val="1200"/>
              <a:buNone/>
              <a:defRPr b="1" sz="1200"/>
            </a:lvl6pPr>
            <a:lvl7pPr indent="-228600" lvl="6" marL="3200400" algn="l">
              <a:lnSpc>
                <a:spcPct val="120000"/>
              </a:lnSpc>
              <a:spcBef>
                <a:spcPts val="375"/>
              </a:spcBef>
              <a:spcAft>
                <a:spcPts val="0"/>
              </a:spcAft>
              <a:buClr>
                <a:schemeClr val="lt1"/>
              </a:buClr>
              <a:buSzPts val="1200"/>
              <a:buNone/>
              <a:defRPr b="1" sz="1200"/>
            </a:lvl7pPr>
            <a:lvl8pPr indent="-228600" lvl="7" marL="3657600" algn="l">
              <a:lnSpc>
                <a:spcPct val="120000"/>
              </a:lnSpc>
              <a:spcBef>
                <a:spcPts val="375"/>
              </a:spcBef>
              <a:spcAft>
                <a:spcPts val="0"/>
              </a:spcAft>
              <a:buClr>
                <a:schemeClr val="lt1"/>
              </a:buClr>
              <a:buSzPts val="1200"/>
              <a:buNone/>
              <a:defRPr b="1" sz="1200"/>
            </a:lvl8pPr>
            <a:lvl9pPr indent="-228600" lvl="8" marL="4114800" algn="l">
              <a:lnSpc>
                <a:spcPct val="120000"/>
              </a:lnSpc>
              <a:spcBef>
                <a:spcPts val="375"/>
              </a:spcBef>
              <a:spcAft>
                <a:spcPts val="0"/>
              </a:spcAft>
              <a:buClr>
                <a:schemeClr val="lt1"/>
              </a:buClr>
              <a:buSzPts val="1200"/>
              <a:buNone/>
              <a:defRPr b="1" sz="1200"/>
            </a:lvl9pPr>
          </a:lstStyle>
          <a:p/>
        </p:txBody>
      </p:sp>
      <p:sp>
        <p:nvSpPr>
          <p:cNvPr id="48" name="Google Shape;48;p6"/>
          <p:cNvSpPr txBox="1"/>
          <p:nvPr>
            <p:ph idx="4" type="body"/>
          </p:nvPr>
        </p:nvSpPr>
        <p:spPr>
          <a:xfrm>
            <a:off x="3333659" y="2183718"/>
            <a:ext cx="2474866" cy="2159682"/>
          </a:xfrm>
          <a:prstGeom prst="rect">
            <a:avLst/>
          </a:prstGeom>
          <a:noFill/>
          <a:ln>
            <a:noFill/>
          </a:ln>
        </p:spPr>
        <p:txBody>
          <a:bodyPr anchorCtr="0" anchor="t" bIns="45700" lIns="91425" spcFirstLastPara="1" rIns="91425" wrap="square" tIns="45700">
            <a:noAutofit/>
          </a:bodyPr>
          <a:lstStyle>
            <a:lvl1pPr indent="-228600" lvl="0" marL="457200" algn="ctr">
              <a:lnSpc>
                <a:spcPct val="120000"/>
              </a:lnSpc>
              <a:spcBef>
                <a:spcPts val="750"/>
              </a:spcBef>
              <a:spcAft>
                <a:spcPts val="0"/>
              </a:spcAft>
              <a:buClr>
                <a:schemeClr val="lt1"/>
              </a:buClr>
              <a:buSzPts val="1050"/>
              <a:buNone/>
              <a:defRPr sz="1050"/>
            </a:lvl1pPr>
            <a:lvl2pPr indent="-228600" lvl="1" marL="914400" algn="l">
              <a:lnSpc>
                <a:spcPct val="120000"/>
              </a:lnSpc>
              <a:spcBef>
                <a:spcPts val="375"/>
              </a:spcBef>
              <a:spcAft>
                <a:spcPts val="0"/>
              </a:spcAft>
              <a:buClr>
                <a:schemeClr val="lt1"/>
              </a:buClr>
              <a:buSzPts val="900"/>
              <a:buNone/>
              <a:defRPr sz="900"/>
            </a:lvl2pPr>
            <a:lvl3pPr indent="-228600" lvl="2" marL="1371600" algn="l">
              <a:lnSpc>
                <a:spcPct val="120000"/>
              </a:lnSpc>
              <a:spcBef>
                <a:spcPts val="375"/>
              </a:spcBef>
              <a:spcAft>
                <a:spcPts val="0"/>
              </a:spcAft>
              <a:buClr>
                <a:schemeClr val="lt1"/>
              </a:buClr>
              <a:buSzPts val="750"/>
              <a:buNone/>
              <a:defRPr sz="750"/>
            </a:lvl3pPr>
            <a:lvl4pPr indent="-228600" lvl="3" marL="1828800" algn="l">
              <a:lnSpc>
                <a:spcPct val="120000"/>
              </a:lnSpc>
              <a:spcBef>
                <a:spcPts val="375"/>
              </a:spcBef>
              <a:spcAft>
                <a:spcPts val="0"/>
              </a:spcAft>
              <a:buClr>
                <a:schemeClr val="lt1"/>
              </a:buClr>
              <a:buSzPts val="675"/>
              <a:buNone/>
              <a:defRPr sz="675"/>
            </a:lvl4pPr>
            <a:lvl5pPr indent="-228600" lvl="4" marL="2286000" algn="l">
              <a:lnSpc>
                <a:spcPct val="120000"/>
              </a:lnSpc>
              <a:spcBef>
                <a:spcPts val="375"/>
              </a:spcBef>
              <a:spcAft>
                <a:spcPts val="0"/>
              </a:spcAft>
              <a:buClr>
                <a:schemeClr val="lt1"/>
              </a:buClr>
              <a:buSzPts val="675"/>
              <a:buNone/>
              <a:defRPr sz="675"/>
            </a:lvl5pPr>
            <a:lvl6pPr indent="-228600" lvl="5" marL="2743200" algn="l">
              <a:lnSpc>
                <a:spcPct val="120000"/>
              </a:lnSpc>
              <a:spcBef>
                <a:spcPts val="375"/>
              </a:spcBef>
              <a:spcAft>
                <a:spcPts val="0"/>
              </a:spcAft>
              <a:buClr>
                <a:schemeClr val="lt1"/>
              </a:buClr>
              <a:buSzPts val="675"/>
              <a:buNone/>
              <a:defRPr sz="675"/>
            </a:lvl6pPr>
            <a:lvl7pPr indent="-228600" lvl="6" marL="3200400" algn="l">
              <a:lnSpc>
                <a:spcPct val="120000"/>
              </a:lnSpc>
              <a:spcBef>
                <a:spcPts val="375"/>
              </a:spcBef>
              <a:spcAft>
                <a:spcPts val="0"/>
              </a:spcAft>
              <a:buClr>
                <a:schemeClr val="lt1"/>
              </a:buClr>
              <a:buSzPts val="675"/>
              <a:buNone/>
              <a:defRPr sz="675"/>
            </a:lvl7pPr>
            <a:lvl8pPr indent="-228600" lvl="7" marL="3657600" algn="l">
              <a:lnSpc>
                <a:spcPct val="120000"/>
              </a:lnSpc>
              <a:spcBef>
                <a:spcPts val="375"/>
              </a:spcBef>
              <a:spcAft>
                <a:spcPts val="0"/>
              </a:spcAft>
              <a:buClr>
                <a:schemeClr val="lt1"/>
              </a:buClr>
              <a:buSzPts val="675"/>
              <a:buNone/>
              <a:defRPr sz="675"/>
            </a:lvl8pPr>
            <a:lvl9pPr indent="-228600" lvl="8" marL="4114800" algn="l">
              <a:lnSpc>
                <a:spcPct val="120000"/>
              </a:lnSpc>
              <a:spcBef>
                <a:spcPts val="375"/>
              </a:spcBef>
              <a:spcAft>
                <a:spcPts val="0"/>
              </a:spcAft>
              <a:buClr>
                <a:schemeClr val="lt1"/>
              </a:buClr>
              <a:buSzPts val="675"/>
              <a:buNone/>
              <a:defRPr sz="675"/>
            </a:lvl9pPr>
          </a:lstStyle>
          <a:p/>
        </p:txBody>
      </p:sp>
      <p:sp>
        <p:nvSpPr>
          <p:cNvPr id="49" name="Google Shape;49;p6"/>
          <p:cNvSpPr txBox="1"/>
          <p:nvPr>
            <p:ph idx="5" type="body"/>
          </p:nvPr>
        </p:nvSpPr>
        <p:spPr>
          <a:xfrm>
            <a:off x="5979974" y="1566240"/>
            <a:ext cx="2468408" cy="617478"/>
          </a:xfrm>
          <a:prstGeom prst="rect">
            <a:avLst/>
          </a:prstGeom>
          <a:noFill/>
          <a:ln>
            <a:noFill/>
          </a:ln>
        </p:spPr>
        <p:txBody>
          <a:bodyPr anchorCtr="0" anchor="b" bIns="45700" lIns="91425" spcFirstLastPara="1" rIns="91425" wrap="square" tIns="45700">
            <a:noAutofit/>
          </a:bodyPr>
          <a:lstStyle>
            <a:lvl1pPr indent="-228600" lvl="0" marL="457200" algn="ctr">
              <a:lnSpc>
                <a:spcPct val="100000"/>
              </a:lnSpc>
              <a:spcBef>
                <a:spcPts val="750"/>
              </a:spcBef>
              <a:spcAft>
                <a:spcPts val="0"/>
              </a:spcAft>
              <a:buClr>
                <a:schemeClr val="lt1"/>
              </a:buClr>
              <a:buSzPts val="1800"/>
              <a:buNone/>
              <a:defRPr b="0" sz="1800">
                <a:solidFill>
                  <a:schemeClr val="lt1"/>
                </a:solidFill>
              </a:defRPr>
            </a:lvl1pPr>
            <a:lvl2pPr indent="-228600" lvl="1" marL="914400" algn="l">
              <a:lnSpc>
                <a:spcPct val="120000"/>
              </a:lnSpc>
              <a:spcBef>
                <a:spcPts val="375"/>
              </a:spcBef>
              <a:spcAft>
                <a:spcPts val="0"/>
              </a:spcAft>
              <a:buClr>
                <a:schemeClr val="lt1"/>
              </a:buClr>
              <a:buSzPts val="1500"/>
              <a:buNone/>
              <a:defRPr b="1" sz="1500"/>
            </a:lvl2pPr>
            <a:lvl3pPr indent="-228600" lvl="2" marL="1371600" algn="l">
              <a:lnSpc>
                <a:spcPct val="120000"/>
              </a:lnSpc>
              <a:spcBef>
                <a:spcPts val="375"/>
              </a:spcBef>
              <a:spcAft>
                <a:spcPts val="0"/>
              </a:spcAft>
              <a:buClr>
                <a:schemeClr val="lt1"/>
              </a:buClr>
              <a:buSzPts val="1350"/>
              <a:buNone/>
              <a:defRPr b="1" sz="1350"/>
            </a:lvl3pPr>
            <a:lvl4pPr indent="-228600" lvl="3" marL="1828800" algn="l">
              <a:lnSpc>
                <a:spcPct val="120000"/>
              </a:lnSpc>
              <a:spcBef>
                <a:spcPts val="375"/>
              </a:spcBef>
              <a:spcAft>
                <a:spcPts val="0"/>
              </a:spcAft>
              <a:buClr>
                <a:schemeClr val="lt1"/>
              </a:buClr>
              <a:buSzPts val="1200"/>
              <a:buNone/>
              <a:defRPr b="1" sz="1200"/>
            </a:lvl4pPr>
            <a:lvl5pPr indent="-228600" lvl="4" marL="2286000" algn="l">
              <a:lnSpc>
                <a:spcPct val="120000"/>
              </a:lnSpc>
              <a:spcBef>
                <a:spcPts val="375"/>
              </a:spcBef>
              <a:spcAft>
                <a:spcPts val="0"/>
              </a:spcAft>
              <a:buClr>
                <a:schemeClr val="lt1"/>
              </a:buClr>
              <a:buSzPts val="1200"/>
              <a:buNone/>
              <a:defRPr b="1" sz="1200"/>
            </a:lvl5pPr>
            <a:lvl6pPr indent="-228600" lvl="5" marL="2743200" algn="l">
              <a:lnSpc>
                <a:spcPct val="120000"/>
              </a:lnSpc>
              <a:spcBef>
                <a:spcPts val="375"/>
              </a:spcBef>
              <a:spcAft>
                <a:spcPts val="0"/>
              </a:spcAft>
              <a:buClr>
                <a:schemeClr val="lt1"/>
              </a:buClr>
              <a:buSzPts val="1200"/>
              <a:buNone/>
              <a:defRPr b="1" sz="1200"/>
            </a:lvl6pPr>
            <a:lvl7pPr indent="-228600" lvl="6" marL="3200400" algn="l">
              <a:lnSpc>
                <a:spcPct val="120000"/>
              </a:lnSpc>
              <a:spcBef>
                <a:spcPts val="375"/>
              </a:spcBef>
              <a:spcAft>
                <a:spcPts val="0"/>
              </a:spcAft>
              <a:buClr>
                <a:schemeClr val="lt1"/>
              </a:buClr>
              <a:buSzPts val="1200"/>
              <a:buNone/>
              <a:defRPr b="1" sz="1200"/>
            </a:lvl7pPr>
            <a:lvl8pPr indent="-228600" lvl="7" marL="3657600" algn="l">
              <a:lnSpc>
                <a:spcPct val="120000"/>
              </a:lnSpc>
              <a:spcBef>
                <a:spcPts val="375"/>
              </a:spcBef>
              <a:spcAft>
                <a:spcPts val="0"/>
              </a:spcAft>
              <a:buClr>
                <a:schemeClr val="lt1"/>
              </a:buClr>
              <a:buSzPts val="1200"/>
              <a:buNone/>
              <a:defRPr b="1" sz="1200"/>
            </a:lvl8pPr>
            <a:lvl9pPr indent="-228600" lvl="8" marL="4114800" algn="l">
              <a:lnSpc>
                <a:spcPct val="120000"/>
              </a:lnSpc>
              <a:spcBef>
                <a:spcPts val="375"/>
              </a:spcBef>
              <a:spcAft>
                <a:spcPts val="0"/>
              </a:spcAft>
              <a:buClr>
                <a:schemeClr val="lt1"/>
              </a:buClr>
              <a:buSzPts val="1200"/>
              <a:buNone/>
              <a:defRPr b="1" sz="1200"/>
            </a:lvl9pPr>
          </a:lstStyle>
          <a:p/>
        </p:txBody>
      </p:sp>
      <p:sp>
        <p:nvSpPr>
          <p:cNvPr id="50" name="Google Shape;50;p6"/>
          <p:cNvSpPr txBox="1"/>
          <p:nvPr>
            <p:ph idx="6" type="body"/>
          </p:nvPr>
        </p:nvSpPr>
        <p:spPr>
          <a:xfrm>
            <a:off x="5982260" y="2183718"/>
            <a:ext cx="2468408" cy="2159682"/>
          </a:xfrm>
          <a:prstGeom prst="rect">
            <a:avLst/>
          </a:prstGeom>
          <a:noFill/>
          <a:ln>
            <a:noFill/>
          </a:ln>
        </p:spPr>
        <p:txBody>
          <a:bodyPr anchorCtr="0" anchor="t" bIns="45700" lIns="91425" spcFirstLastPara="1" rIns="91425" wrap="square" tIns="45700">
            <a:noAutofit/>
          </a:bodyPr>
          <a:lstStyle>
            <a:lvl1pPr indent="-228600" lvl="0" marL="457200" algn="ctr">
              <a:lnSpc>
                <a:spcPct val="120000"/>
              </a:lnSpc>
              <a:spcBef>
                <a:spcPts val="750"/>
              </a:spcBef>
              <a:spcAft>
                <a:spcPts val="0"/>
              </a:spcAft>
              <a:buClr>
                <a:schemeClr val="lt1"/>
              </a:buClr>
              <a:buSzPts val="1050"/>
              <a:buNone/>
              <a:defRPr sz="1050"/>
            </a:lvl1pPr>
            <a:lvl2pPr indent="-228600" lvl="1" marL="914400" algn="l">
              <a:lnSpc>
                <a:spcPct val="120000"/>
              </a:lnSpc>
              <a:spcBef>
                <a:spcPts val="375"/>
              </a:spcBef>
              <a:spcAft>
                <a:spcPts val="0"/>
              </a:spcAft>
              <a:buClr>
                <a:schemeClr val="lt1"/>
              </a:buClr>
              <a:buSzPts val="900"/>
              <a:buNone/>
              <a:defRPr sz="900"/>
            </a:lvl2pPr>
            <a:lvl3pPr indent="-228600" lvl="2" marL="1371600" algn="l">
              <a:lnSpc>
                <a:spcPct val="120000"/>
              </a:lnSpc>
              <a:spcBef>
                <a:spcPts val="375"/>
              </a:spcBef>
              <a:spcAft>
                <a:spcPts val="0"/>
              </a:spcAft>
              <a:buClr>
                <a:schemeClr val="lt1"/>
              </a:buClr>
              <a:buSzPts val="750"/>
              <a:buNone/>
              <a:defRPr sz="750"/>
            </a:lvl3pPr>
            <a:lvl4pPr indent="-228600" lvl="3" marL="1828800" algn="l">
              <a:lnSpc>
                <a:spcPct val="120000"/>
              </a:lnSpc>
              <a:spcBef>
                <a:spcPts val="375"/>
              </a:spcBef>
              <a:spcAft>
                <a:spcPts val="0"/>
              </a:spcAft>
              <a:buClr>
                <a:schemeClr val="lt1"/>
              </a:buClr>
              <a:buSzPts val="675"/>
              <a:buNone/>
              <a:defRPr sz="675"/>
            </a:lvl4pPr>
            <a:lvl5pPr indent="-228600" lvl="4" marL="2286000" algn="l">
              <a:lnSpc>
                <a:spcPct val="120000"/>
              </a:lnSpc>
              <a:spcBef>
                <a:spcPts val="375"/>
              </a:spcBef>
              <a:spcAft>
                <a:spcPts val="0"/>
              </a:spcAft>
              <a:buClr>
                <a:schemeClr val="lt1"/>
              </a:buClr>
              <a:buSzPts val="675"/>
              <a:buNone/>
              <a:defRPr sz="675"/>
            </a:lvl5pPr>
            <a:lvl6pPr indent="-228600" lvl="5" marL="2743200" algn="l">
              <a:lnSpc>
                <a:spcPct val="120000"/>
              </a:lnSpc>
              <a:spcBef>
                <a:spcPts val="375"/>
              </a:spcBef>
              <a:spcAft>
                <a:spcPts val="0"/>
              </a:spcAft>
              <a:buClr>
                <a:schemeClr val="lt1"/>
              </a:buClr>
              <a:buSzPts val="675"/>
              <a:buNone/>
              <a:defRPr sz="675"/>
            </a:lvl6pPr>
            <a:lvl7pPr indent="-228600" lvl="6" marL="3200400" algn="l">
              <a:lnSpc>
                <a:spcPct val="120000"/>
              </a:lnSpc>
              <a:spcBef>
                <a:spcPts val="375"/>
              </a:spcBef>
              <a:spcAft>
                <a:spcPts val="0"/>
              </a:spcAft>
              <a:buClr>
                <a:schemeClr val="lt1"/>
              </a:buClr>
              <a:buSzPts val="675"/>
              <a:buNone/>
              <a:defRPr sz="675"/>
            </a:lvl7pPr>
            <a:lvl8pPr indent="-228600" lvl="7" marL="3657600" algn="l">
              <a:lnSpc>
                <a:spcPct val="120000"/>
              </a:lnSpc>
              <a:spcBef>
                <a:spcPts val="375"/>
              </a:spcBef>
              <a:spcAft>
                <a:spcPts val="0"/>
              </a:spcAft>
              <a:buClr>
                <a:schemeClr val="lt1"/>
              </a:buClr>
              <a:buSzPts val="675"/>
              <a:buNone/>
              <a:defRPr sz="675"/>
            </a:lvl8pPr>
            <a:lvl9pPr indent="-228600" lvl="8" marL="4114800" algn="l">
              <a:lnSpc>
                <a:spcPct val="120000"/>
              </a:lnSpc>
              <a:spcBef>
                <a:spcPts val="375"/>
              </a:spcBef>
              <a:spcAft>
                <a:spcPts val="0"/>
              </a:spcAft>
              <a:buClr>
                <a:schemeClr val="lt1"/>
              </a:buClr>
              <a:buSzPts val="675"/>
              <a:buNone/>
              <a:defRPr sz="675"/>
            </a:lvl9pPr>
          </a:lstStyle>
          <a:p/>
        </p:txBody>
      </p:sp>
      <p:sp>
        <p:nvSpPr>
          <p:cNvPr id="51" name="Google Shape;51;p6"/>
          <p:cNvSpPr txBox="1"/>
          <p:nvPr>
            <p:ph idx="10" type="dt"/>
          </p:nvPr>
        </p:nvSpPr>
        <p:spPr>
          <a:xfrm>
            <a:off x="5759450" y="4413250"/>
            <a:ext cx="2057400" cy="27305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7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6"/>
          <p:cNvSpPr txBox="1"/>
          <p:nvPr>
            <p:ph idx="11" type="ftr"/>
          </p:nvPr>
        </p:nvSpPr>
        <p:spPr>
          <a:xfrm>
            <a:off x="685800" y="4413250"/>
            <a:ext cx="5003800" cy="2730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6"/>
          <p:cNvSpPr txBox="1"/>
          <p:nvPr>
            <p:ph idx="12" type="sldNum"/>
          </p:nvPr>
        </p:nvSpPr>
        <p:spPr>
          <a:xfrm>
            <a:off x="7885112" y="4413250"/>
            <a:ext cx="565150" cy="27305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1pPr>
            <a:lvl2pPr indent="0" lvl="1"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2pPr>
            <a:lvl3pPr indent="0" lvl="2"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3pPr>
            <a:lvl4pPr indent="0" lvl="3"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4pPr>
            <a:lvl5pPr indent="0" lvl="4"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5pPr>
            <a:lvl6pPr indent="0" lvl="5"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6pPr>
            <a:lvl7pPr indent="0" lvl="6"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7pPr>
            <a:lvl8pPr indent="0" lvl="7"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8pPr>
            <a:lvl9pPr indent="0" lvl="8"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Name Card">
  <p:cSld name="Name Card">
    <p:spTree>
      <p:nvGrpSpPr>
        <p:cNvPr id="54" name="Shape 54"/>
        <p:cNvGrpSpPr/>
        <p:nvPr/>
      </p:nvGrpSpPr>
      <p:grpSpPr>
        <a:xfrm>
          <a:off x="0" y="0"/>
          <a:ext cx="0" cy="0"/>
          <a:chOff x="0" y="0"/>
          <a:chExt cx="0" cy="0"/>
        </a:xfrm>
      </p:grpSpPr>
      <p:sp>
        <p:nvSpPr>
          <p:cNvPr id="55" name="Google Shape;55;p7"/>
          <p:cNvSpPr txBox="1"/>
          <p:nvPr>
            <p:ph type="title"/>
          </p:nvPr>
        </p:nvSpPr>
        <p:spPr>
          <a:xfrm>
            <a:off x="685355" y="1595207"/>
            <a:ext cx="7766495" cy="1883876"/>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lt1"/>
              </a:buClr>
              <a:buSzPts val="2400"/>
              <a:buFont typeface="Bookman Old Style"/>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7"/>
          <p:cNvSpPr txBox="1"/>
          <p:nvPr>
            <p:ph idx="1" type="body"/>
          </p:nvPr>
        </p:nvSpPr>
        <p:spPr>
          <a:xfrm>
            <a:off x="685346" y="3487917"/>
            <a:ext cx="7765322" cy="855483"/>
          </a:xfrm>
          <a:prstGeom prst="rect">
            <a:avLst/>
          </a:prstGeom>
          <a:noFill/>
          <a:ln>
            <a:noFill/>
          </a:ln>
        </p:spPr>
        <p:txBody>
          <a:bodyPr anchorCtr="0" anchor="t" bIns="45700" lIns="91425" spcFirstLastPara="1" rIns="91425" wrap="square" tIns="45700">
            <a:noAutofit/>
          </a:bodyPr>
          <a:lstStyle>
            <a:lvl1pPr indent="-228600" lvl="0" marL="457200" algn="ctr">
              <a:lnSpc>
                <a:spcPct val="120000"/>
              </a:lnSpc>
              <a:spcBef>
                <a:spcPts val="750"/>
              </a:spcBef>
              <a:spcAft>
                <a:spcPts val="0"/>
              </a:spcAft>
              <a:buClr>
                <a:schemeClr val="lt1"/>
              </a:buClr>
              <a:buSzPts val="1200"/>
              <a:buNone/>
              <a:defRPr sz="1200"/>
            </a:lvl1pPr>
            <a:lvl2pPr indent="-228600" lvl="1" marL="914400" algn="l">
              <a:lnSpc>
                <a:spcPct val="120000"/>
              </a:lnSpc>
              <a:spcBef>
                <a:spcPts val="375"/>
              </a:spcBef>
              <a:spcAft>
                <a:spcPts val="0"/>
              </a:spcAft>
              <a:buClr>
                <a:schemeClr val="lt1"/>
              </a:buClr>
              <a:buSzPts val="1050"/>
              <a:buNone/>
              <a:defRPr sz="1050"/>
            </a:lvl2pPr>
            <a:lvl3pPr indent="-228600" lvl="2" marL="1371600" algn="l">
              <a:lnSpc>
                <a:spcPct val="120000"/>
              </a:lnSpc>
              <a:spcBef>
                <a:spcPts val="375"/>
              </a:spcBef>
              <a:spcAft>
                <a:spcPts val="0"/>
              </a:spcAft>
              <a:buClr>
                <a:schemeClr val="lt1"/>
              </a:buClr>
              <a:buSzPts val="900"/>
              <a:buNone/>
              <a:defRPr sz="900"/>
            </a:lvl3pPr>
            <a:lvl4pPr indent="-228600" lvl="3" marL="1828800" algn="l">
              <a:lnSpc>
                <a:spcPct val="120000"/>
              </a:lnSpc>
              <a:spcBef>
                <a:spcPts val="375"/>
              </a:spcBef>
              <a:spcAft>
                <a:spcPts val="0"/>
              </a:spcAft>
              <a:buClr>
                <a:schemeClr val="lt1"/>
              </a:buClr>
              <a:buSzPts val="750"/>
              <a:buNone/>
              <a:defRPr sz="750"/>
            </a:lvl4pPr>
            <a:lvl5pPr indent="-228600" lvl="4" marL="2286000" algn="l">
              <a:lnSpc>
                <a:spcPct val="120000"/>
              </a:lnSpc>
              <a:spcBef>
                <a:spcPts val="375"/>
              </a:spcBef>
              <a:spcAft>
                <a:spcPts val="0"/>
              </a:spcAft>
              <a:buClr>
                <a:schemeClr val="lt1"/>
              </a:buClr>
              <a:buSzPts val="750"/>
              <a:buNone/>
              <a:defRPr sz="750"/>
            </a:lvl5pPr>
            <a:lvl6pPr indent="-228600" lvl="5" marL="2743200" algn="l">
              <a:lnSpc>
                <a:spcPct val="120000"/>
              </a:lnSpc>
              <a:spcBef>
                <a:spcPts val="375"/>
              </a:spcBef>
              <a:spcAft>
                <a:spcPts val="0"/>
              </a:spcAft>
              <a:buClr>
                <a:schemeClr val="lt1"/>
              </a:buClr>
              <a:buSzPts val="750"/>
              <a:buNone/>
              <a:defRPr sz="750"/>
            </a:lvl6pPr>
            <a:lvl7pPr indent="-228600" lvl="6" marL="3200400" algn="l">
              <a:lnSpc>
                <a:spcPct val="120000"/>
              </a:lnSpc>
              <a:spcBef>
                <a:spcPts val="375"/>
              </a:spcBef>
              <a:spcAft>
                <a:spcPts val="0"/>
              </a:spcAft>
              <a:buClr>
                <a:schemeClr val="lt1"/>
              </a:buClr>
              <a:buSzPts val="750"/>
              <a:buNone/>
              <a:defRPr sz="750"/>
            </a:lvl7pPr>
            <a:lvl8pPr indent="-228600" lvl="7" marL="3657600" algn="l">
              <a:lnSpc>
                <a:spcPct val="120000"/>
              </a:lnSpc>
              <a:spcBef>
                <a:spcPts val="375"/>
              </a:spcBef>
              <a:spcAft>
                <a:spcPts val="0"/>
              </a:spcAft>
              <a:buClr>
                <a:schemeClr val="lt1"/>
              </a:buClr>
              <a:buSzPts val="750"/>
              <a:buNone/>
              <a:defRPr sz="750"/>
            </a:lvl8pPr>
            <a:lvl9pPr indent="-228600" lvl="8" marL="4114800" algn="l">
              <a:lnSpc>
                <a:spcPct val="120000"/>
              </a:lnSpc>
              <a:spcBef>
                <a:spcPts val="375"/>
              </a:spcBef>
              <a:spcAft>
                <a:spcPts val="0"/>
              </a:spcAft>
              <a:buClr>
                <a:schemeClr val="lt1"/>
              </a:buClr>
              <a:buSzPts val="750"/>
              <a:buNone/>
              <a:defRPr sz="750"/>
            </a:lvl9pPr>
          </a:lstStyle>
          <a:p/>
        </p:txBody>
      </p:sp>
      <p:sp>
        <p:nvSpPr>
          <p:cNvPr id="57" name="Google Shape;57;p7"/>
          <p:cNvSpPr txBox="1"/>
          <p:nvPr>
            <p:ph idx="10" type="dt"/>
          </p:nvPr>
        </p:nvSpPr>
        <p:spPr>
          <a:xfrm>
            <a:off x="5759450" y="4413250"/>
            <a:ext cx="2057400" cy="27305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7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7"/>
          <p:cNvSpPr txBox="1"/>
          <p:nvPr>
            <p:ph idx="11" type="ftr"/>
          </p:nvPr>
        </p:nvSpPr>
        <p:spPr>
          <a:xfrm>
            <a:off x="685800" y="4413250"/>
            <a:ext cx="5003800" cy="2730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7"/>
          <p:cNvSpPr txBox="1"/>
          <p:nvPr>
            <p:ph idx="12" type="sldNum"/>
          </p:nvPr>
        </p:nvSpPr>
        <p:spPr>
          <a:xfrm>
            <a:off x="7885112" y="4413250"/>
            <a:ext cx="565150" cy="27305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1pPr>
            <a:lvl2pPr indent="0" lvl="1"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2pPr>
            <a:lvl3pPr indent="0" lvl="2"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3pPr>
            <a:lvl4pPr indent="0" lvl="3"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4pPr>
            <a:lvl5pPr indent="0" lvl="4"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5pPr>
            <a:lvl6pPr indent="0" lvl="5"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6pPr>
            <a:lvl7pPr indent="0" lvl="6"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7pPr>
            <a:lvl8pPr indent="0" lvl="7"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8pPr>
            <a:lvl9pPr indent="0" lvl="8"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aption">
  <p:cSld name="Title and Caption">
    <p:spTree>
      <p:nvGrpSpPr>
        <p:cNvPr id="60" name="Shape 60"/>
        <p:cNvGrpSpPr/>
        <p:nvPr/>
      </p:nvGrpSpPr>
      <p:grpSpPr>
        <a:xfrm>
          <a:off x="0" y="0"/>
          <a:ext cx="0" cy="0"/>
          <a:chOff x="0" y="0"/>
          <a:chExt cx="0" cy="0"/>
        </a:xfrm>
      </p:grpSpPr>
      <p:sp>
        <p:nvSpPr>
          <p:cNvPr id="61" name="Google Shape;61;p8"/>
          <p:cNvSpPr txBox="1"/>
          <p:nvPr>
            <p:ph type="title"/>
          </p:nvPr>
        </p:nvSpPr>
        <p:spPr>
          <a:xfrm>
            <a:off x="685346" y="457201"/>
            <a:ext cx="7765322" cy="2568644"/>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lt1"/>
              </a:buClr>
              <a:buSzPts val="2400"/>
              <a:buFont typeface="Bookman Old Style"/>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8"/>
          <p:cNvSpPr txBox="1"/>
          <p:nvPr>
            <p:ph idx="1" type="body"/>
          </p:nvPr>
        </p:nvSpPr>
        <p:spPr>
          <a:xfrm>
            <a:off x="685347" y="3153615"/>
            <a:ext cx="7765321" cy="1194140"/>
          </a:xfrm>
          <a:prstGeom prst="rect">
            <a:avLst/>
          </a:prstGeom>
          <a:noFill/>
          <a:ln>
            <a:noFill/>
          </a:ln>
        </p:spPr>
        <p:txBody>
          <a:bodyPr anchorCtr="0" anchor="ctr" bIns="45700" lIns="91425" spcFirstLastPara="1" rIns="91425" wrap="square" tIns="45700">
            <a:noAutofit/>
          </a:bodyPr>
          <a:lstStyle>
            <a:lvl1pPr indent="-228600" lvl="0" marL="457200" algn="ctr">
              <a:lnSpc>
                <a:spcPct val="120000"/>
              </a:lnSpc>
              <a:spcBef>
                <a:spcPts val="750"/>
              </a:spcBef>
              <a:spcAft>
                <a:spcPts val="0"/>
              </a:spcAft>
              <a:buClr>
                <a:schemeClr val="lt1"/>
              </a:buClr>
              <a:buSzPts val="1200"/>
              <a:buNone/>
              <a:defRPr sz="1200"/>
            </a:lvl1pPr>
            <a:lvl2pPr indent="-228600" lvl="1" marL="914400" algn="l">
              <a:lnSpc>
                <a:spcPct val="120000"/>
              </a:lnSpc>
              <a:spcBef>
                <a:spcPts val="375"/>
              </a:spcBef>
              <a:spcAft>
                <a:spcPts val="0"/>
              </a:spcAft>
              <a:buClr>
                <a:schemeClr val="lt1"/>
              </a:buClr>
              <a:buSzPts val="1050"/>
              <a:buNone/>
              <a:defRPr sz="1050"/>
            </a:lvl2pPr>
            <a:lvl3pPr indent="-228600" lvl="2" marL="1371600" algn="l">
              <a:lnSpc>
                <a:spcPct val="120000"/>
              </a:lnSpc>
              <a:spcBef>
                <a:spcPts val="375"/>
              </a:spcBef>
              <a:spcAft>
                <a:spcPts val="0"/>
              </a:spcAft>
              <a:buClr>
                <a:schemeClr val="lt1"/>
              </a:buClr>
              <a:buSzPts val="900"/>
              <a:buNone/>
              <a:defRPr sz="900"/>
            </a:lvl3pPr>
            <a:lvl4pPr indent="-228600" lvl="3" marL="1828800" algn="l">
              <a:lnSpc>
                <a:spcPct val="120000"/>
              </a:lnSpc>
              <a:spcBef>
                <a:spcPts val="375"/>
              </a:spcBef>
              <a:spcAft>
                <a:spcPts val="0"/>
              </a:spcAft>
              <a:buClr>
                <a:schemeClr val="lt1"/>
              </a:buClr>
              <a:buSzPts val="750"/>
              <a:buNone/>
              <a:defRPr sz="750"/>
            </a:lvl4pPr>
            <a:lvl5pPr indent="-228600" lvl="4" marL="2286000" algn="l">
              <a:lnSpc>
                <a:spcPct val="120000"/>
              </a:lnSpc>
              <a:spcBef>
                <a:spcPts val="375"/>
              </a:spcBef>
              <a:spcAft>
                <a:spcPts val="0"/>
              </a:spcAft>
              <a:buClr>
                <a:schemeClr val="lt1"/>
              </a:buClr>
              <a:buSzPts val="750"/>
              <a:buNone/>
              <a:defRPr sz="750"/>
            </a:lvl5pPr>
            <a:lvl6pPr indent="-228600" lvl="5" marL="2743200" algn="l">
              <a:lnSpc>
                <a:spcPct val="120000"/>
              </a:lnSpc>
              <a:spcBef>
                <a:spcPts val="375"/>
              </a:spcBef>
              <a:spcAft>
                <a:spcPts val="0"/>
              </a:spcAft>
              <a:buClr>
                <a:schemeClr val="lt1"/>
              </a:buClr>
              <a:buSzPts val="750"/>
              <a:buNone/>
              <a:defRPr sz="750"/>
            </a:lvl6pPr>
            <a:lvl7pPr indent="-228600" lvl="6" marL="3200400" algn="l">
              <a:lnSpc>
                <a:spcPct val="120000"/>
              </a:lnSpc>
              <a:spcBef>
                <a:spcPts val="375"/>
              </a:spcBef>
              <a:spcAft>
                <a:spcPts val="0"/>
              </a:spcAft>
              <a:buClr>
                <a:schemeClr val="lt1"/>
              </a:buClr>
              <a:buSzPts val="750"/>
              <a:buNone/>
              <a:defRPr sz="750"/>
            </a:lvl7pPr>
            <a:lvl8pPr indent="-228600" lvl="7" marL="3657600" algn="l">
              <a:lnSpc>
                <a:spcPct val="120000"/>
              </a:lnSpc>
              <a:spcBef>
                <a:spcPts val="375"/>
              </a:spcBef>
              <a:spcAft>
                <a:spcPts val="0"/>
              </a:spcAft>
              <a:buClr>
                <a:schemeClr val="lt1"/>
              </a:buClr>
              <a:buSzPts val="750"/>
              <a:buNone/>
              <a:defRPr sz="750"/>
            </a:lvl8pPr>
            <a:lvl9pPr indent="-228600" lvl="8" marL="4114800" algn="l">
              <a:lnSpc>
                <a:spcPct val="120000"/>
              </a:lnSpc>
              <a:spcBef>
                <a:spcPts val="375"/>
              </a:spcBef>
              <a:spcAft>
                <a:spcPts val="0"/>
              </a:spcAft>
              <a:buClr>
                <a:schemeClr val="lt1"/>
              </a:buClr>
              <a:buSzPts val="750"/>
              <a:buNone/>
              <a:defRPr sz="750"/>
            </a:lvl9pPr>
          </a:lstStyle>
          <a:p/>
        </p:txBody>
      </p:sp>
      <p:sp>
        <p:nvSpPr>
          <p:cNvPr id="63" name="Google Shape;63;p8"/>
          <p:cNvSpPr txBox="1"/>
          <p:nvPr>
            <p:ph idx="10" type="dt"/>
          </p:nvPr>
        </p:nvSpPr>
        <p:spPr>
          <a:xfrm>
            <a:off x="5759450" y="4413250"/>
            <a:ext cx="2057400" cy="27305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7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8"/>
          <p:cNvSpPr txBox="1"/>
          <p:nvPr>
            <p:ph idx="11" type="ftr"/>
          </p:nvPr>
        </p:nvSpPr>
        <p:spPr>
          <a:xfrm>
            <a:off x="685800" y="4413250"/>
            <a:ext cx="5003800" cy="2730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8"/>
          <p:cNvSpPr txBox="1"/>
          <p:nvPr>
            <p:ph idx="12" type="sldNum"/>
          </p:nvPr>
        </p:nvSpPr>
        <p:spPr>
          <a:xfrm>
            <a:off x="7885112" y="4413250"/>
            <a:ext cx="565150" cy="27305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1pPr>
            <a:lvl2pPr indent="0" lvl="1"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2pPr>
            <a:lvl3pPr indent="0" lvl="2"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3pPr>
            <a:lvl4pPr indent="0" lvl="3"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4pPr>
            <a:lvl5pPr indent="0" lvl="4"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5pPr>
            <a:lvl6pPr indent="0" lvl="5"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6pPr>
            <a:lvl7pPr indent="0" lvl="6"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7pPr>
            <a:lvl8pPr indent="0" lvl="7"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8pPr>
            <a:lvl9pPr indent="0" lvl="8"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anoramic Picture with Caption">
  <p:cSld name="Panoramic Picture with Caption">
    <p:spTree>
      <p:nvGrpSpPr>
        <p:cNvPr id="66" name="Shape 66"/>
        <p:cNvGrpSpPr/>
        <p:nvPr/>
      </p:nvGrpSpPr>
      <p:grpSpPr>
        <a:xfrm>
          <a:off x="0" y="0"/>
          <a:ext cx="0" cy="0"/>
          <a:chOff x="0" y="0"/>
          <a:chExt cx="0" cy="0"/>
        </a:xfrm>
      </p:grpSpPr>
      <p:sp>
        <p:nvSpPr>
          <p:cNvPr id="67" name="Google Shape;67;p9"/>
          <p:cNvSpPr txBox="1"/>
          <p:nvPr>
            <p:ph type="title"/>
          </p:nvPr>
        </p:nvSpPr>
        <p:spPr>
          <a:xfrm>
            <a:off x="685355" y="3217030"/>
            <a:ext cx="7775673" cy="614516"/>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lt1"/>
              </a:buClr>
              <a:buSzPts val="2100"/>
              <a:buFont typeface="Bookman Old Style"/>
              <a:buNone/>
              <a:defRPr sz="21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9"/>
          <p:cNvSpPr/>
          <p:nvPr>
            <p:ph idx="2" type="pic"/>
          </p:nvPr>
        </p:nvSpPr>
        <p:spPr>
          <a:xfrm>
            <a:off x="685355" y="465991"/>
            <a:ext cx="7775673" cy="2534801"/>
          </a:xfrm>
          <a:prstGeom prst="rect">
            <a:avLst/>
          </a:prstGeom>
          <a:noFill/>
          <a:ln cap="sq" cmpd="sng" w="190500">
            <a:solidFill>
              <a:srgbClr val="FFFFFF"/>
            </a:solidFill>
            <a:prstDash val="solid"/>
            <a:miter lim="800000"/>
            <a:headEnd len="sm" w="sm" type="none"/>
            <a:tailEnd len="sm" w="sm" type="none"/>
          </a:ln>
          <a:effectLst>
            <a:outerShdw blurRad="55000" rotWithShape="0" algn="tl" dir="5400000" dist="18000">
              <a:srgbClr val="000000">
                <a:alpha val="40000"/>
              </a:srgbClr>
            </a:outerShdw>
          </a:effectLst>
        </p:spPr>
        <p:txBody>
          <a:bodyPr anchorCtr="0" anchor="t" bIns="45700" lIns="91425" spcFirstLastPara="1" rIns="91425" wrap="square" tIns="45700">
            <a:noAutofit/>
          </a:bodyPr>
          <a:lstStyle>
            <a:lvl1pPr lvl="0" marR="0" rtl="0" algn="ctr">
              <a:lnSpc>
                <a:spcPct val="120000"/>
              </a:lnSpc>
              <a:spcBef>
                <a:spcPts val="750"/>
              </a:spcBef>
              <a:spcAft>
                <a:spcPts val="0"/>
              </a:spcAft>
              <a:buClr>
                <a:schemeClr val="lt1"/>
              </a:buClr>
              <a:buSzPts val="2400"/>
              <a:buFont typeface="Arial"/>
              <a:buNone/>
              <a:defRPr b="0" i="0" sz="2400" u="none" cap="none" strike="noStrike">
                <a:solidFill>
                  <a:schemeClr val="lt1"/>
                </a:solidFill>
                <a:latin typeface="Rockwell"/>
                <a:ea typeface="Rockwell"/>
                <a:cs typeface="Rockwell"/>
                <a:sym typeface="Rockwell"/>
              </a:defRPr>
            </a:lvl1pPr>
            <a:lvl2pPr lvl="1" marR="0" rtl="0" algn="l">
              <a:lnSpc>
                <a:spcPct val="120000"/>
              </a:lnSpc>
              <a:spcBef>
                <a:spcPts val="375"/>
              </a:spcBef>
              <a:spcAft>
                <a:spcPts val="0"/>
              </a:spcAft>
              <a:buClr>
                <a:schemeClr val="lt1"/>
              </a:buClr>
              <a:buSzPts val="2100"/>
              <a:buFont typeface="Arial"/>
              <a:buNone/>
              <a:defRPr b="0" i="0" sz="2100" u="none" cap="none" strike="noStrike">
                <a:solidFill>
                  <a:schemeClr val="lt1"/>
                </a:solidFill>
                <a:latin typeface="Rockwell"/>
                <a:ea typeface="Rockwell"/>
                <a:cs typeface="Rockwell"/>
                <a:sym typeface="Rockwell"/>
              </a:defRPr>
            </a:lvl2pPr>
            <a:lvl3pPr lvl="2" marR="0" rtl="0" algn="l">
              <a:lnSpc>
                <a:spcPct val="120000"/>
              </a:lnSpc>
              <a:spcBef>
                <a:spcPts val="375"/>
              </a:spcBef>
              <a:spcAft>
                <a:spcPts val="0"/>
              </a:spcAft>
              <a:buClr>
                <a:schemeClr val="lt1"/>
              </a:buClr>
              <a:buSzPts val="1800"/>
              <a:buFont typeface="Arial"/>
              <a:buNone/>
              <a:defRPr b="0" i="0" sz="1800" u="none" cap="none" strike="noStrike">
                <a:solidFill>
                  <a:schemeClr val="lt1"/>
                </a:solidFill>
                <a:latin typeface="Rockwell"/>
                <a:ea typeface="Rockwell"/>
                <a:cs typeface="Rockwell"/>
                <a:sym typeface="Rockwell"/>
              </a:defRPr>
            </a:lvl3pPr>
            <a:lvl4pPr lvl="3" marR="0" rtl="0" algn="l">
              <a:lnSpc>
                <a:spcPct val="120000"/>
              </a:lnSpc>
              <a:spcBef>
                <a:spcPts val="375"/>
              </a:spcBef>
              <a:spcAft>
                <a:spcPts val="0"/>
              </a:spcAft>
              <a:buClr>
                <a:schemeClr val="lt1"/>
              </a:buClr>
              <a:buSzPts val="1500"/>
              <a:buFont typeface="Arial"/>
              <a:buNone/>
              <a:defRPr b="0" i="0" sz="1500" u="none" cap="none" strike="noStrike">
                <a:solidFill>
                  <a:schemeClr val="lt1"/>
                </a:solidFill>
                <a:latin typeface="Rockwell"/>
                <a:ea typeface="Rockwell"/>
                <a:cs typeface="Rockwell"/>
                <a:sym typeface="Rockwell"/>
              </a:defRPr>
            </a:lvl4pPr>
            <a:lvl5pPr lvl="4" marR="0" rtl="0" algn="l">
              <a:lnSpc>
                <a:spcPct val="120000"/>
              </a:lnSpc>
              <a:spcBef>
                <a:spcPts val="375"/>
              </a:spcBef>
              <a:spcAft>
                <a:spcPts val="0"/>
              </a:spcAft>
              <a:buClr>
                <a:schemeClr val="lt1"/>
              </a:buClr>
              <a:buSzPts val="1500"/>
              <a:buFont typeface="Arial"/>
              <a:buNone/>
              <a:defRPr b="0" i="0" sz="1500" u="none" cap="none" strike="noStrike">
                <a:solidFill>
                  <a:schemeClr val="lt1"/>
                </a:solidFill>
                <a:latin typeface="Rockwell"/>
                <a:ea typeface="Rockwell"/>
                <a:cs typeface="Rockwell"/>
                <a:sym typeface="Rockwell"/>
              </a:defRPr>
            </a:lvl5pPr>
            <a:lvl6pPr lvl="5" marR="0" rtl="0" algn="l">
              <a:lnSpc>
                <a:spcPct val="120000"/>
              </a:lnSpc>
              <a:spcBef>
                <a:spcPts val="375"/>
              </a:spcBef>
              <a:spcAft>
                <a:spcPts val="0"/>
              </a:spcAft>
              <a:buClr>
                <a:schemeClr val="lt1"/>
              </a:buClr>
              <a:buSzPts val="1500"/>
              <a:buFont typeface="Arial"/>
              <a:buNone/>
              <a:defRPr b="0" i="0" sz="1500" u="none" cap="none" strike="noStrike">
                <a:solidFill>
                  <a:schemeClr val="lt1"/>
                </a:solidFill>
                <a:latin typeface="Rockwell"/>
                <a:ea typeface="Rockwell"/>
                <a:cs typeface="Rockwell"/>
                <a:sym typeface="Rockwell"/>
              </a:defRPr>
            </a:lvl6pPr>
            <a:lvl7pPr lvl="6" marR="0" rtl="0" algn="l">
              <a:lnSpc>
                <a:spcPct val="120000"/>
              </a:lnSpc>
              <a:spcBef>
                <a:spcPts val="375"/>
              </a:spcBef>
              <a:spcAft>
                <a:spcPts val="0"/>
              </a:spcAft>
              <a:buClr>
                <a:schemeClr val="lt1"/>
              </a:buClr>
              <a:buSzPts val="1500"/>
              <a:buFont typeface="Arial"/>
              <a:buNone/>
              <a:defRPr b="0" i="0" sz="1500" u="none" cap="none" strike="noStrike">
                <a:solidFill>
                  <a:schemeClr val="lt1"/>
                </a:solidFill>
                <a:latin typeface="Rockwell"/>
                <a:ea typeface="Rockwell"/>
                <a:cs typeface="Rockwell"/>
                <a:sym typeface="Rockwell"/>
              </a:defRPr>
            </a:lvl7pPr>
            <a:lvl8pPr lvl="7" marR="0" rtl="0" algn="l">
              <a:lnSpc>
                <a:spcPct val="120000"/>
              </a:lnSpc>
              <a:spcBef>
                <a:spcPts val="375"/>
              </a:spcBef>
              <a:spcAft>
                <a:spcPts val="0"/>
              </a:spcAft>
              <a:buClr>
                <a:schemeClr val="lt1"/>
              </a:buClr>
              <a:buSzPts val="1500"/>
              <a:buFont typeface="Arial"/>
              <a:buNone/>
              <a:defRPr b="0" i="0" sz="1500" u="none" cap="none" strike="noStrike">
                <a:solidFill>
                  <a:schemeClr val="lt1"/>
                </a:solidFill>
                <a:latin typeface="Rockwell"/>
                <a:ea typeface="Rockwell"/>
                <a:cs typeface="Rockwell"/>
                <a:sym typeface="Rockwell"/>
              </a:defRPr>
            </a:lvl8pPr>
            <a:lvl9pPr lvl="8" marR="0" rtl="0" algn="l">
              <a:lnSpc>
                <a:spcPct val="120000"/>
              </a:lnSpc>
              <a:spcBef>
                <a:spcPts val="375"/>
              </a:spcBef>
              <a:spcAft>
                <a:spcPts val="0"/>
              </a:spcAft>
              <a:buClr>
                <a:schemeClr val="lt1"/>
              </a:buClr>
              <a:buSzPts val="1500"/>
              <a:buFont typeface="Arial"/>
              <a:buNone/>
              <a:defRPr b="0" i="0" sz="1500" u="none" cap="none" strike="noStrike">
                <a:solidFill>
                  <a:schemeClr val="lt1"/>
                </a:solidFill>
                <a:latin typeface="Rockwell"/>
                <a:ea typeface="Rockwell"/>
                <a:cs typeface="Rockwell"/>
                <a:sym typeface="Rockwell"/>
              </a:defRPr>
            </a:lvl9pPr>
          </a:lstStyle>
          <a:p/>
        </p:txBody>
      </p:sp>
      <p:sp>
        <p:nvSpPr>
          <p:cNvPr id="69" name="Google Shape;69;p9"/>
          <p:cNvSpPr txBox="1"/>
          <p:nvPr>
            <p:ph idx="1" type="body"/>
          </p:nvPr>
        </p:nvSpPr>
        <p:spPr>
          <a:xfrm>
            <a:off x="685346" y="3831546"/>
            <a:ext cx="7774499" cy="511854"/>
          </a:xfrm>
          <a:prstGeom prst="rect">
            <a:avLst/>
          </a:prstGeom>
          <a:noFill/>
          <a:ln>
            <a:noFill/>
          </a:ln>
        </p:spPr>
        <p:txBody>
          <a:bodyPr anchorCtr="0" anchor="t" bIns="45700" lIns="91425" spcFirstLastPara="1" rIns="91425" wrap="square" tIns="45700">
            <a:noAutofit/>
          </a:bodyPr>
          <a:lstStyle>
            <a:lvl1pPr indent="-228600" lvl="0" marL="457200" algn="ctr">
              <a:lnSpc>
                <a:spcPct val="120000"/>
              </a:lnSpc>
              <a:spcBef>
                <a:spcPts val="750"/>
              </a:spcBef>
              <a:spcAft>
                <a:spcPts val="0"/>
              </a:spcAft>
              <a:buClr>
                <a:schemeClr val="lt1"/>
              </a:buClr>
              <a:buSzPts val="1350"/>
              <a:buNone/>
              <a:defRPr sz="1350"/>
            </a:lvl1pPr>
            <a:lvl2pPr indent="-228600" lvl="1" marL="914400" algn="l">
              <a:lnSpc>
                <a:spcPct val="120000"/>
              </a:lnSpc>
              <a:spcBef>
                <a:spcPts val="375"/>
              </a:spcBef>
              <a:spcAft>
                <a:spcPts val="0"/>
              </a:spcAft>
              <a:buClr>
                <a:schemeClr val="lt1"/>
              </a:buClr>
              <a:buSzPts val="1050"/>
              <a:buNone/>
              <a:defRPr sz="1050"/>
            </a:lvl2pPr>
            <a:lvl3pPr indent="-228600" lvl="2" marL="1371600" algn="l">
              <a:lnSpc>
                <a:spcPct val="120000"/>
              </a:lnSpc>
              <a:spcBef>
                <a:spcPts val="375"/>
              </a:spcBef>
              <a:spcAft>
                <a:spcPts val="0"/>
              </a:spcAft>
              <a:buClr>
                <a:schemeClr val="lt1"/>
              </a:buClr>
              <a:buSzPts val="900"/>
              <a:buNone/>
              <a:defRPr sz="900"/>
            </a:lvl3pPr>
            <a:lvl4pPr indent="-228600" lvl="3" marL="1828800" algn="l">
              <a:lnSpc>
                <a:spcPct val="120000"/>
              </a:lnSpc>
              <a:spcBef>
                <a:spcPts val="375"/>
              </a:spcBef>
              <a:spcAft>
                <a:spcPts val="0"/>
              </a:spcAft>
              <a:buClr>
                <a:schemeClr val="lt1"/>
              </a:buClr>
              <a:buSzPts val="750"/>
              <a:buNone/>
              <a:defRPr sz="750"/>
            </a:lvl4pPr>
            <a:lvl5pPr indent="-228600" lvl="4" marL="2286000" algn="l">
              <a:lnSpc>
                <a:spcPct val="120000"/>
              </a:lnSpc>
              <a:spcBef>
                <a:spcPts val="375"/>
              </a:spcBef>
              <a:spcAft>
                <a:spcPts val="0"/>
              </a:spcAft>
              <a:buClr>
                <a:schemeClr val="lt1"/>
              </a:buClr>
              <a:buSzPts val="750"/>
              <a:buNone/>
              <a:defRPr sz="750"/>
            </a:lvl5pPr>
            <a:lvl6pPr indent="-228600" lvl="5" marL="2743200" algn="l">
              <a:lnSpc>
                <a:spcPct val="120000"/>
              </a:lnSpc>
              <a:spcBef>
                <a:spcPts val="375"/>
              </a:spcBef>
              <a:spcAft>
                <a:spcPts val="0"/>
              </a:spcAft>
              <a:buClr>
                <a:schemeClr val="lt1"/>
              </a:buClr>
              <a:buSzPts val="750"/>
              <a:buNone/>
              <a:defRPr sz="750"/>
            </a:lvl6pPr>
            <a:lvl7pPr indent="-228600" lvl="6" marL="3200400" algn="l">
              <a:lnSpc>
                <a:spcPct val="120000"/>
              </a:lnSpc>
              <a:spcBef>
                <a:spcPts val="375"/>
              </a:spcBef>
              <a:spcAft>
                <a:spcPts val="0"/>
              </a:spcAft>
              <a:buClr>
                <a:schemeClr val="lt1"/>
              </a:buClr>
              <a:buSzPts val="750"/>
              <a:buNone/>
              <a:defRPr sz="750"/>
            </a:lvl7pPr>
            <a:lvl8pPr indent="-228600" lvl="7" marL="3657600" algn="l">
              <a:lnSpc>
                <a:spcPct val="120000"/>
              </a:lnSpc>
              <a:spcBef>
                <a:spcPts val="375"/>
              </a:spcBef>
              <a:spcAft>
                <a:spcPts val="0"/>
              </a:spcAft>
              <a:buClr>
                <a:schemeClr val="lt1"/>
              </a:buClr>
              <a:buSzPts val="750"/>
              <a:buNone/>
              <a:defRPr sz="750"/>
            </a:lvl8pPr>
            <a:lvl9pPr indent="-228600" lvl="8" marL="4114800" algn="l">
              <a:lnSpc>
                <a:spcPct val="120000"/>
              </a:lnSpc>
              <a:spcBef>
                <a:spcPts val="375"/>
              </a:spcBef>
              <a:spcAft>
                <a:spcPts val="0"/>
              </a:spcAft>
              <a:buClr>
                <a:schemeClr val="lt1"/>
              </a:buClr>
              <a:buSzPts val="750"/>
              <a:buNone/>
              <a:defRPr sz="750"/>
            </a:lvl9pPr>
          </a:lstStyle>
          <a:p/>
        </p:txBody>
      </p:sp>
      <p:sp>
        <p:nvSpPr>
          <p:cNvPr id="70" name="Google Shape;70;p9"/>
          <p:cNvSpPr txBox="1"/>
          <p:nvPr>
            <p:ph idx="10" type="dt"/>
          </p:nvPr>
        </p:nvSpPr>
        <p:spPr>
          <a:xfrm>
            <a:off x="5759450" y="4413250"/>
            <a:ext cx="2057400" cy="27305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7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9"/>
          <p:cNvSpPr txBox="1"/>
          <p:nvPr>
            <p:ph idx="11" type="ftr"/>
          </p:nvPr>
        </p:nvSpPr>
        <p:spPr>
          <a:xfrm>
            <a:off x="685800" y="4413250"/>
            <a:ext cx="5003800" cy="2730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9"/>
          <p:cNvSpPr txBox="1"/>
          <p:nvPr>
            <p:ph idx="12" type="sldNum"/>
          </p:nvPr>
        </p:nvSpPr>
        <p:spPr>
          <a:xfrm>
            <a:off x="7885112" y="4413250"/>
            <a:ext cx="565150" cy="27305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1pPr>
            <a:lvl2pPr indent="0" lvl="1"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2pPr>
            <a:lvl3pPr indent="0" lvl="2"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3pPr>
            <a:lvl4pPr indent="0" lvl="3"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4pPr>
            <a:lvl5pPr indent="0" lvl="4"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5pPr>
            <a:lvl6pPr indent="0" lvl="5"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6pPr>
            <a:lvl7pPr indent="0" lvl="6"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7pPr>
            <a:lvl8pPr indent="0" lvl="7"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8pPr>
            <a:lvl9pPr indent="0" lvl="8"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73" name="Shape 73"/>
        <p:cNvGrpSpPr/>
        <p:nvPr/>
      </p:nvGrpSpPr>
      <p:grpSpPr>
        <a:xfrm>
          <a:off x="0" y="0"/>
          <a:ext cx="0" cy="0"/>
          <a:chOff x="0" y="0"/>
          <a:chExt cx="0" cy="0"/>
        </a:xfrm>
      </p:grpSpPr>
      <p:sp>
        <p:nvSpPr>
          <p:cNvPr id="74" name="Google Shape;74;p10"/>
          <p:cNvSpPr txBox="1"/>
          <p:nvPr>
            <p:ph type="title"/>
          </p:nvPr>
        </p:nvSpPr>
        <p:spPr>
          <a:xfrm>
            <a:off x="687921" y="457200"/>
            <a:ext cx="4447330" cy="177165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lt1"/>
              </a:buClr>
              <a:buSzPts val="2400"/>
              <a:buFont typeface="Bookman Old Style"/>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10"/>
          <p:cNvSpPr/>
          <p:nvPr>
            <p:ph idx="2" type="pic"/>
          </p:nvPr>
        </p:nvSpPr>
        <p:spPr>
          <a:xfrm>
            <a:off x="5568603" y="569161"/>
            <a:ext cx="2441517" cy="3662279"/>
          </a:xfrm>
          <a:prstGeom prst="rect">
            <a:avLst/>
          </a:prstGeom>
          <a:noFill/>
          <a:ln cap="sq" cmpd="sng" w="190500">
            <a:solidFill>
              <a:srgbClr val="FFFFFF"/>
            </a:solidFill>
            <a:prstDash val="solid"/>
            <a:miter lim="800000"/>
            <a:headEnd len="sm" w="sm" type="none"/>
            <a:tailEnd len="sm" w="sm" type="none"/>
          </a:ln>
          <a:effectLst>
            <a:outerShdw blurRad="55000" rotWithShape="0" algn="tl" dir="5400000" dist="18000">
              <a:srgbClr val="000000">
                <a:alpha val="40000"/>
              </a:srgbClr>
            </a:outerShdw>
          </a:effectLst>
        </p:spPr>
        <p:txBody>
          <a:bodyPr anchorCtr="0" anchor="t" bIns="45700" lIns="91425" spcFirstLastPara="1" rIns="91425" wrap="square" tIns="45700">
            <a:noAutofit/>
          </a:bodyPr>
          <a:lstStyle>
            <a:lvl1pPr lvl="0" marR="0" rtl="0" algn="ctr">
              <a:lnSpc>
                <a:spcPct val="120000"/>
              </a:lnSpc>
              <a:spcBef>
                <a:spcPts val="750"/>
              </a:spcBef>
              <a:spcAft>
                <a:spcPts val="0"/>
              </a:spcAft>
              <a:buClr>
                <a:schemeClr val="lt1"/>
              </a:buClr>
              <a:buSzPts val="2400"/>
              <a:buFont typeface="Arial"/>
              <a:buNone/>
              <a:defRPr b="0" i="0" sz="2400" u="none" cap="none" strike="noStrike">
                <a:solidFill>
                  <a:schemeClr val="lt1"/>
                </a:solidFill>
                <a:latin typeface="Rockwell"/>
                <a:ea typeface="Rockwell"/>
                <a:cs typeface="Rockwell"/>
                <a:sym typeface="Rockwell"/>
              </a:defRPr>
            </a:lvl1pPr>
            <a:lvl2pPr lvl="1" marR="0" rtl="0" algn="l">
              <a:lnSpc>
                <a:spcPct val="120000"/>
              </a:lnSpc>
              <a:spcBef>
                <a:spcPts val="375"/>
              </a:spcBef>
              <a:spcAft>
                <a:spcPts val="0"/>
              </a:spcAft>
              <a:buClr>
                <a:schemeClr val="lt1"/>
              </a:buClr>
              <a:buSzPts val="2100"/>
              <a:buFont typeface="Arial"/>
              <a:buNone/>
              <a:defRPr b="0" i="0" sz="2100" u="none" cap="none" strike="noStrike">
                <a:solidFill>
                  <a:schemeClr val="lt1"/>
                </a:solidFill>
                <a:latin typeface="Rockwell"/>
                <a:ea typeface="Rockwell"/>
                <a:cs typeface="Rockwell"/>
                <a:sym typeface="Rockwell"/>
              </a:defRPr>
            </a:lvl2pPr>
            <a:lvl3pPr lvl="2" marR="0" rtl="0" algn="l">
              <a:lnSpc>
                <a:spcPct val="120000"/>
              </a:lnSpc>
              <a:spcBef>
                <a:spcPts val="375"/>
              </a:spcBef>
              <a:spcAft>
                <a:spcPts val="0"/>
              </a:spcAft>
              <a:buClr>
                <a:schemeClr val="lt1"/>
              </a:buClr>
              <a:buSzPts val="1800"/>
              <a:buFont typeface="Arial"/>
              <a:buNone/>
              <a:defRPr b="0" i="0" sz="1800" u="none" cap="none" strike="noStrike">
                <a:solidFill>
                  <a:schemeClr val="lt1"/>
                </a:solidFill>
                <a:latin typeface="Rockwell"/>
                <a:ea typeface="Rockwell"/>
                <a:cs typeface="Rockwell"/>
                <a:sym typeface="Rockwell"/>
              </a:defRPr>
            </a:lvl3pPr>
            <a:lvl4pPr lvl="3" marR="0" rtl="0" algn="l">
              <a:lnSpc>
                <a:spcPct val="120000"/>
              </a:lnSpc>
              <a:spcBef>
                <a:spcPts val="375"/>
              </a:spcBef>
              <a:spcAft>
                <a:spcPts val="0"/>
              </a:spcAft>
              <a:buClr>
                <a:schemeClr val="lt1"/>
              </a:buClr>
              <a:buSzPts val="1500"/>
              <a:buFont typeface="Arial"/>
              <a:buNone/>
              <a:defRPr b="0" i="0" sz="1500" u="none" cap="none" strike="noStrike">
                <a:solidFill>
                  <a:schemeClr val="lt1"/>
                </a:solidFill>
                <a:latin typeface="Rockwell"/>
                <a:ea typeface="Rockwell"/>
                <a:cs typeface="Rockwell"/>
                <a:sym typeface="Rockwell"/>
              </a:defRPr>
            </a:lvl4pPr>
            <a:lvl5pPr lvl="4" marR="0" rtl="0" algn="l">
              <a:lnSpc>
                <a:spcPct val="120000"/>
              </a:lnSpc>
              <a:spcBef>
                <a:spcPts val="375"/>
              </a:spcBef>
              <a:spcAft>
                <a:spcPts val="0"/>
              </a:spcAft>
              <a:buClr>
                <a:schemeClr val="lt1"/>
              </a:buClr>
              <a:buSzPts val="1500"/>
              <a:buFont typeface="Arial"/>
              <a:buNone/>
              <a:defRPr b="0" i="0" sz="1500" u="none" cap="none" strike="noStrike">
                <a:solidFill>
                  <a:schemeClr val="lt1"/>
                </a:solidFill>
                <a:latin typeface="Rockwell"/>
                <a:ea typeface="Rockwell"/>
                <a:cs typeface="Rockwell"/>
                <a:sym typeface="Rockwell"/>
              </a:defRPr>
            </a:lvl5pPr>
            <a:lvl6pPr lvl="5" marR="0" rtl="0" algn="l">
              <a:lnSpc>
                <a:spcPct val="120000"/>
              </a:lnSpc>
              <a:spcBef>
                <a:spcPts val="375"/>
              </a:spcBef>
              <a:spcAft>
                <a:spcPts val="0"/>
              </a:spcAft>
              <a:buClr>
                <a:schemeClr val="lt1"/>
              </a:buClr>
              <a:buSzPts val="1500"/>
              <a:buFont typeface="Arial"/>
              <a:buNone/>
              <a:defRPr b="0" i="0" sz="1500" u="none" cap="none" strike="noStrike">
                <a:solidFill>
                  <a:schemeClr val="lt1"/>
                </a:solidFill>
                <a:latin typeface="Rockwell"/>
                <a:ea typeface="Rockwell"/>
                <a:cs typeface="Rockwell"/>
                <a:sym typeface="Rockwell"/>
              </a:defRPr>
            </a:lvl6pPr>
            <a:lvl7pPr lvl="6" marR="0" rtl="0" algn="l">
              <a:lnSpc>
                <a:spcPct val="120000"/>
              </a:lnSpc>
              <a:spcBef>
                <a:spcPts val="375"/>
              </a:spcBef>
              <a:spcAft>
                <a:spcPts val="0"/>
              </a:spcAft>
              <a:buClr>
                <a:schemeClr val="lt1"/>
              </a:buClr>
              <a:buSzPts val="1500"/>
              <a:buFont typeface="Arial"/>
              <a:buNone/>
              <a:defRPr b="0" i="0" sz="1500" u="none" cap="none" strike="noStrike">
                <a:solidFill>
                  <a:schemeClr val="lt1"/>
                </a:solidFill>
                <a:latin typeface="Rockwell"/>
                <a:ea typeface="Rockwell"/>
                <a:cs typeface="Rockwell"/>
                <a:sym typeface="Rockwell"/>
              </a:defRPr>
            </a:lvl7pPr>
            <a:lvl8pPr lvl="7" marR="0" rtl="0" algn="l">
              <a:lnSpc>
                <a:spcPct val="120000"/>
              </a:lnSpc>
              <a:spcBef>
                <a:spcPts val="375"/>
              </a:spcBef>
              <a:spcAft>
                <a:spcPts val="0"/>
              </a:spcAft>
              <a:buClr>
                <a:schemeClr val="lt1"/>
              </a:buClr>
              <a:buSzPts val="1500"/>
              <a:buFont typeface="Arial"/>
              <a:buNone/>
              <a:defRPr b="0" i="0" sz="1500" u="none" cap="none" strike="noStrike">
                <a:solidFill>
                  <a:schemeClr val="lt1"/>
                </a:solidFill>
                <a:latin typeface="Rockwell"/>
                <a:ea typeface="Rockwell"/>
                <a:cs typeface="Rockwell"/>
                <a:sym typeface="Rockwell"/>
              </a:defRPr>
            </a:lvl8pPr>
            <a:lvl9pPr lvl="8" marR="0" rtl="0" algn="l">
              <a:lnSpc>
                <a:spcPct val="120000"/>
              </a:lnSpc>
              <a:spcBef>
                <a:spcPts val="375"/>
              </a:spcBef>
              <a:spcAft>
                <a:spcPts val="0"/>
              </a:spcAft>
              <a:buClr>
                <a:schemeClr val="lt1"/>
              </a:buClr>
              <a:buSzPts val="1500"/>
              <a:buFont typeface="Arial"/>
              <a:buNone/>
              <a:defRPr b="0" i="0" sz="1500" u="none" cap="none" strike="noStrike">
                <a:solidFill>
                  <a:schemeClr val="lt1"/>
                </a:solidFill>
                <a:latin typeface="Rockwell"/>
                <a:ea typeface="Rockwell"/>
                <a:cs typeface="Rockwell"/>
                <a:sym typeface="Rockwell"/>
              </a:defRPr>
            </a:lvl9pPr>
          </a:lstStyle>
          <a:p/>
        </p:txBody>
      </p:sp>
      <p:sp>
        <p:nvSpPr>
          <p:cNvPr id="76" name="Google Shape;76;p10"/>
          <p:cNvSpPr txBox="1"/>
          <p:nvPr>
            <p:ph idx="1" type="body"/>
          </p:nvPr>
        </p:nvSpPr>
        <p:spPr>
          <a:xfrm>
            <a:off x="685345" y="2228850"/>
            <a:ext cx="4451213" cy="2114550"/>
          </a:xfrm>
          <a:prstGeom prst="rect">
            <a:avLst/>
          </a:prstGeom>
          <a:noFill/>
          <a:ln>
            <a:noFill/>
          </a:ln>
        </p:spPr>
        <p:txBody>
          <a:bodyPr anchorCtr="0" anchor="t" bIns="45700" lIns="91425" spcFirstLastPara="1" rIns="91425" wrap="square" tIns="45700">
            <a:noAutofit/>
          </a:bodyPr>
          <a:lstStyle>
            <a:lvl1pPr indent="-228600" lvl="0" marL="457200" algn="ctr">
              <a:lnSpc>
                <a:spcPct val="120000"/>
              </a:lnSpc>
              <a:spcBef>
                <a:spcPts val="750"/>
              </a:spcBef>
              <a:spcAft>
                <a:spcPts val="0"/>
              </a:spcAft>
              <a:buClr>
                <a:schemeClr val="lt1"/>
              </a:buClr>
              <a:buSzPts val="1350"/>
              <a:buNone/>
              <a:defRPr sz="1350"/>
            </a:lvl1pPr>
            <a:lvl2pPr indent="-228600" lvl="1" marL="914400" algn="l">
              <a:lnSpc>
                <a:spcPct val="120000"/>
              </a:lnSpc>
              <a:spcBef>
                <a:spcPts val="375"/>
              </a:spcBef>
              <a:spcAft>
                <a:spcPts val="0"/>
              </a:spcAft>
              <a:buClr>
                <a:schemeClr val="lt1"/>
              </a:buClr>
              <a:buSzPts val="1050"/>
              <a:buNone/>
              <a:defRPr sz="1050"/>
            </a:lvl2pPr>
            <a:lvl3pPr indent="-228600" lvl="2" marL="1371600" algn="l">
              <a:lnSpc>
                <a:spcPct val="120000"/>
              </a:lnSpc>
              <a:spcBef>
                <a:spcPts val="375"/>
              </a:spcBef>
              <a:spcAft>
                <a:spcPts val="0"/>
              </a:spcAft>
              <a:buClr>
                <a:schemeClr val="lt1"/>
              </a:buClr>
              <a:buSzPts val="900"/>
              <a:buNone/>
              <a:defRPr sz="900"/>
            </a:lvl3pPr>
            <a:lvl4pPr indent="-228600" lvl="3" marL="1828800" algn="l">
              <a:lnSpc>
                <a:spcPct val="120000"/>
              </a:lnSpc>
              <a:spcBef>
                <a:spcPts val="375"/>
              </a:spcBef>
              <a:spcAft>
                <a:spcPts val="0"/>
              </a:spcAft>
              <a:buClr>
                <a:schemeClr val="lt1"/>
              </a:buClr>
              <a:buSzPts val="750"/>
              <a:buNone/>
              <a:defRPr sz="750"/>
            </a:lvl4pPr>
            <a:lvl5pPr indent="-228600" lvl="4" marL="2286000" algn="l">
              <a:lnSpc>
                <a:spcPct val="120000"/>
              </a:lnSpc>
              <a:spcBef>
                <a:spcPts val="375"/>
              </a:spcBef>
              <a:spcAft>
                <a:spcPts val="0"/>
              </a:spcAft>
              <a:buClr>
                <a:schemeClr val="lt1"/>
              </a:buClr>
              <a:buSzPts val="750"/>
              <a:buNone/>
              <a:defRPr sz="750"/>
            </a:lvl5pPr>
            <a:lvl6pPr indent="-228600" lvl="5" marL="2743200" algn="l">
              <a:lnSpc>
                <a:spcPct val="120000"/>
              </a:lnSpc>
              <a:spcBef>
                <a:spcPts val="375"/>
              </a:spcBef>
              <a:spcAft>
                <a:spcPts val="0"/>
              </a:spcAft>
              <a:buClr>
                <a:schemeClr val="lt1"/>
              </a:buClr>
              <a:buSzPts val="750"/>
              <a:buNone/>
              <a:defRPr sz="750"/>
            </a:lvl6pPr>
            <a:lvl7pPr indent="-228600" lvl="6" marL="3200400" algn="l">
              <a:lnSpc>
                <a:spcPct val="120000"/>
              </a:lnSpc>
              <a:spcBef>
                <a:spcPts val="375"/>
              </a:spcBef>
              <a:spcAft>
                <a:spcPts val="0"/>
              </a:spcAft>
              <a:buClr>
                <a:schemeClr val="lt1"/>
              </a:buClr>
              <a:buSzPts val="750"/>
              <a:buNone/>
              <a:defRPr sz="750"/>
            </a:lvl7pPr>
            <a:lvl8pPr indent="-228600" lvl="7" marL="3657600" algn="l">
              <a:lnSpc>
                <a:spcPct val="120000"/>
              </a:lnSpc>
              <a:spcBef>
                <a:spcPts val="375"/>
              </a:spcBef>
              <a:spcAft>
                <a:spcPts val="0"/>
              </a:spcAft>
              <a:buClr>
                <a:schemeClr val="lt1"/>
              </a:buClr>
              <a:buSzPts val="750"/>
              <a:buNone/>
              <a:defRPr sz="750"/>
            </a:lvl8pPr>
            <a:lvl9pPr indent="-228600" lvl="8" marL="4114800" algn="l">
              <a:lnSpc>
                <a:spcPct val="120000"/>
              </a:lnSpc>
              <a:spcBef>
                <a:spcPts val="375"/>
              </a:spcBef>
              <a:spcAft>
                <a:spcPts val="0"/>
              </a:spcAft>
              <a:buClr>
                <a:schemeClr val="lt1"/>
              </a:buClr>
              <a:buSzPts val="750"/>
              <a:buNone/>
              <a:defRPr sz="750"/>
            </a:lvl9pPr>
          </a:lstStyle>
          <a:p/>
        </p:txBody>
      </p:sp>
      <p:sp>
        <p:nvSpPr>
          <p:cNvPr id="77" name="Google Shape;77;p10"/>
          <p:cNvSpPr txBox="1"/>
          <p:nvPr>
            <p:ph idx="10" type="dt"/>
          </p:nvPr>
        </p:nvSpPr>
        <p:spPr>
          <a:xfrm>
            <a:off x="5759450" y="4413250"/>
            <a:ext cx="2057400" cy="27305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7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0"/>
          <p:cNvSpPr txBox="1"/>
          <p:nvPr>
            <p:ph idx="11" type="ftr"/>
          </p:nvPr>
        </p:nvSpPr>
        <p:spPr>
          <a:xfrm>
            <a:off x="685800" y="4413250"/>
            <a:ext cx="5003800" cy="2730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0"/>
          <p:cNvSpPr txBox="1"/>
          <p:nvPr>
            <p:ph idx="12" type="sldNum"/>
          </p:nvPr>
        </p:nvSpPr>
        <p:spPr>
          <a:xfrm>
            <a:off x="7885112" y="4413250"/>
            <a:ext cx="565150" cy="27305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1pPr>
            <a:lvl2pPr indent="0" lvl="1"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2pPr>
            <a:lvl3pPr indent="0" lvl="2"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3pPr>
            <a:lvl4pPr indent="0" lvl="3"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4pPr>
            <a:lvl5pPr indent="0" lvl="4"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5pPr>
            <a:lvl6pPr indent="0" lvl="5"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6pPr>
            <a:lvl7pPr indent="0" lvl="6"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7pPr>
            <a:lvl8pPr indent="0" lvl="7"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8pPr>
            <a:lvl9pPr indent="0" lvl="8" marL="0" marR="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slideLayout" Target="../slideLayouts/slideLayout16.xml"/><Relationship Id="rId16" Type="http://schemas.openxmlformats.org/officeDocument/2006/relationships/slideLayout" Target="../slideLayouts/slideLayout15.xml"/><Relationship Id="rId5" Type="http://schemas.openxmlformats.org/officeDocument/2006/relationships/slideLayout" Target="../slideLayouts/slideLayout4.xml"/><Relationship Id="rId6" Type="http://schemas.openxmlformats.org/officeDocument/2006/relationships/slideLayout" Target="../slideLayouts/slideLayout5.xml"/><Relationship Id="rId18" Type="http://schemas.openxmlformats.org/officeDocument/2006/relationships/theme" Target="../theme/theme1.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7.xml"/><Relationship Id="rId3"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685800" y="457200"/>
            <a:ext cx="7764462" cy="995362"/>
          </a:xfrm>
          <a:prstGeom prst="rect">
            <a:avLst/>
          </a:prstGeom>
          <a:noFill/>
          <a:ln>
            <a:noFill/>
          </a:ln>
        </p:spPr>
        <p:txBody>
          <a:bodyPr anchorCtr="0" anchor="ctr" bIns="45700" lIns="91425" spcFirstLastPara="1" rIns="91425" wrap="square" tIns="45700">
            <a:noAutofit/>
          </a:bodyPr>
          <a:lstStyle>
            <a:lvl1pPr lvl="0" marR="0" rtl="0" algn="ctr">
              <a:lnSpc>
                <a:spcPct val="90000"/>
              </a:lnSpc>
              <a:spcBef>
                <a:spcPts val="0"/>
              </a:spcBef>
              <a:spcAft>
                <a:spcPts val="0"/>
              </a:spcAft>
              <a:buClr>
                <a:schemeClr val="lt1"/>
              </a:buClr>
              <a:buSzPts val="2550"/>
              <a:buFont typeface="Bookman Old Style"/>
              <a:buNone/>
              <a:defRPr b="1" i="0" sz="2550" u="none" cap="none" strike="noStrike">
                <a:solidFill>
                  <a:schemeClr val="lt1"/>
                </a:solidFill>
                <a:latin typeface="Bookman Old Style"/>
                <a:ea typeface="Bookman Old Style"/>
                <a:cs typeface="Bookman Old Style"/>
                <a:sym typeface="Bookman Old Style"/>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
          <p:cNvSpPr txBox="1"/>
          <p:nvPr>
            <p:ph idx="1" type="body"/>
          </p:nvPr>
        </p:nvSpPr>
        <p:spPr>
          <a:xfrm>
            <a:off x="685800" y="1571625"/>
            <a:ext cx="7764462" cy="2771775"/>
          </a:xfrm>
          <a:prstGeom prst="rect">
            <a:avLst/>
          </a:prstGeom>
          <a:noFill/>
          <a:ln>
            <a:noFill/>
          </a:ln>
        </p:spPr>
        <p:txBody>
          <a:bodyPr anchorCtr="0" anchor="t" bIns="45700" lIns="91425" spcFirstLastPara="1" rIns="91425" wrap="square" tIns="45700">
            <a:noAutofit/>
          </a:bodyPr>
          <a:lstStyle>
            <a:lvl1pPr indent="-323850" lvl="0" marL="457200" marR="0" rtl="0" algn="l">
              <a:lnSpc>
                <a:spcPct val="120000"/>
              </a:lnSpc>
              <a:spcBef>
                <a:spcPts val="750"/>
              </a:spcBef>
              <a:spcAft>
                <a:spcPts val="0"/>
              </a:spcAft>
              <a:buClr>
                <a:schemeClr val="lt1"/>
              </a:buClr>
              <a:buSzPts val="1500"/>
              <a:buFont typeface="Arial"/>
              <a:buChar char="•"/>
              <a:defRPr b="0" i="0" sz="1500" u="none" cap="none" strike="noStrike">
                <a:solidFill>
                  <a:schemeClr val="lt1"/>
                </a:solidFill>
                <a:latin typeface="Rockwell"/>
                <a:ea typeface="Rockwell"/>
                <a:cs typeface="Rockwell"/>
                <a:sym typeface="Rockwell"/>
              </a:defRPr>
            </a:lvl1pPr>
            <a:lvl2pPr indent="-314325" lvl="1" marL="914400" marR="0" rtl="0" algn="l">
              <a:lnSpc>
                <a:spcPct val="120000"/>
              </a:lnSpc>
              <a:spcBef>
                <a:spcPts val="375"/>
              </a:spcBef>
              <a:spcAft>
                <a:spcPts val="0"/>
              </a:spcAft>
              <a:buClr>
                <a:schemeClr val="lt1"/>
              </a:buClr>
              <a:buSzPts val="1350"/>
              <a:buFont typeface="Arial"/>
              <a:buChar char="•"/>
              <a:defRPr b="0" i="0" sz="1350" u="none" cap="none" strike="noStrike">
                <a:solidFill>
                  <a:schemeClr val="lt1"/>
                </a:solidFill>
                <a:latin typeface="Rockwell"/>
                <a:ea typeface="Rockwell"/>
                <a:cs typeface="Rockwell"/>
                <a:sym typeface="Rockwell"/>
              </a:defRPr>
            </a:lvl2pPr>
            <a:lvl3pPr indent="-304800" lvl="2" marL="1371600" marR="0" rtl="0" algn="l">
              <a:lnSpc>
                <a:spcPct val="120000"/>
              </a:lnSpc>
              <a:spcBef>
                <a:spcPts val="375"/>
              </a:spcBef>
              <a:spcAft>
                <a:spcPts val="0"/>
              </a:spcAft>
              <a:buClr>
                <a:schemeClr val="lt1"/>
              </a:buClr>
              <a:buSzPts val="1200"/>
              <a:buFont typeface="Arial"/>
              <a:buChar char="•"/>
              <a:defRPr b="0" i="0" sz="1200" u="none" cap="none" strike="noStrike">
                <a:solidFill>
                  <a:schemeClr val="lt1"/>
                </a:solidFill>
                <a:latin typeface="Rockwell"/>
                <a:ea typeface="Rockwell"/>
                <a:cs typeface="Rockwell"/>
                <a:sym typeface="Rockwell"/>
              </a:defRPr>
            </a:lvl3pPr>
            <a:lvl4pPr indent="-295275" lvl="3" marL="1828800" marR="0" rtl="0" algn="l">
              <a:lnSpc>
                <a:spcPct val="120000"/>
              </a:lnSpc>
              <a:spcBef>
                <a:spcPts val="375"/>
              </a:spcBef>
              <a:spcAft>
                <a:spcPts val="0"/>
              </a:spcAft>
              <a:buClr>
                <a:schemeClr val="lt1"/>
              </a:buClr>
              <a:buSzPts val="1050"/>
              <a:buFont typeface="Arial"/>
              <a:buChar char="•"/>
              <a:defRPr b="0" i="0" sz="1050" u="none" cap="none" strike="noStrike">
                <a:solidFill>
                  <a:schemeClr val="lt1"/>
                </a:solidFill>
                <a:latin typeface="Rockwell"/>
                <a:ea typeface="Rockwell"/>
                <a:cs typeface="Rockwell"/>
                <a:sym typeface="Rockwell"/>
              </a:defRPr>
            </a:lvl4pPr>
            <a:lvl5pPr indent="-285750" lvl="4" marL="2286000" marR="0" rtl="0" algn="l">
              <a:lnSpc>
                <a:spcPct val="120000"/>
              </a:lnSpc>
              <a:spcBef>
                <a:spcPts val="375"/>
              </a:spcBef>
              <a:spcAft>
                <a:spcPts val="0"/>
              </a:spcAft>
              <a:buClr>
                <a:schemeClr val="lt1"/>
              </a:buClr>
              <a:buSzPts val="900"/>
              <a:buFont typeface="Arial"/>
              <a:buChar char="•"/>
              <a:defRPr b="0" i="0" sz="900" u="none" cap="none" strike="noStrike">
                <a:solidFill>
                  <a:schemeClr val="lt1"/>
                </a:solidFill>
                <a:latin typeface="Rockwell"/>
                <a:ea typeface="Rockwell"/>
                <a:cs typeface="Rockwell"/>
                <a:sym typeface="Rockwell"/>
              </a:defRPr>
            </a:lvl5pPr>
            <a:lvl6pPr indent="-285750" lvl="5" marL="2743200" marR="0" rtl="0" algn="l">
              <a:lnSpc>
                <a:spcPct val="120000"/>
              </a:lnSpc>
              <a:spcBef>
                <a:spcPts val="375"/>
              </a:spcBef>
              <a:spcAft>
                <a:spcPts val="0"/>
              </a:spcAft>
              <a:buClr>
                <a:schemeClr val="lt1"/>
              </a:buClr>
              <a:buSzPts val="900"/>
              <a:buFont typeface="Arial"/>
              <a:buChar char="•"/>
              <a:defRPr b="0" i="0" sz="900" u="none" cap="none" strike="noStrike">
                <a:solidFill>
                  <a:schemeClr val="lt1"/>
                </a:solidFill>
                <a:latin typeface="Rockwell"/>
                <a:ea typeface="Rockwell"/>
                <a:cs typeface="Rockwell"/>
                <a:sym typeface="Rockwell"/>
              </a:defRPr>
            </a:lvl6pPr>
            <a:lvl7pPr indent="-285750" lvl="6" marL="3200400" marR="0" rtl="0" algn="l">
              <a:lnSpc>
                <a:spcPct val="120000"/>
              </a:lnSpc>
              <a:spcBef>
                <a:spcPts val="375"/>
              </a:spcBef>
              <a:spcAft>
                <a:spcPts val="0"/>
              </a:spcAft>
              <a:buClr>
                <a:schemeClr val="lt1"/>
              </a:buClr>
              <a:buSzPts val="900"/>
              <a:buFont typeface="Arial"/>
              <a:buChar char="•"/>
              <a:defRPr b="0" i="0" sz="900" u="none" cap="none" strike="noStrike">
                <a:solidFill>
                  <a:schemeClr val="lt1"/>
                </a:solidFill>
                <a:latin typeface="Rockwell"/>
                <a:ea typeface="Rockwell"/>
                <a:cs typeface="Rockwell"/>
                <a:sym typeface="Rockwell"/>
              </a:defRPr>
            </a:lvl7pPr>
            <a:lvl8pPr indent="-285750" lvl="7" marL="3657600" marR="0" rtl="0" algn="l">
              <a:lnSpc>
                <a:spcPct val="120000"/>
              </a:lnSpc>
              <a:spcBef>
                <a:spcPts val="375"/>
              </a:spcBef>
              <a:spcAft>
                <a:spcPts val="0"/>
              </a:spcAft>
              <a:buClr>
                <a:schemeClr val="lt1"/>
              </a:buClr>
              <a:buSzPts val="900"/>
              <a:buFont typeface="Arial"/>
              <a:buChar char="•"/>
              <a:defRPr b="0" i="0" sz="900" u="none" cap="none" strike="noStrike">
                <a:solidFill>
                  <a:schemeClr val="lt1"/>
                </a:solidFill>
                <a:latin typeface="Rockwell"/>
                <a:ea typeface="Rockwell"/>
                <a:cs typeface="Rockwell"/>
                <a:sym typeface="Rockwell"/>
              </a:defRPr>
            </a:lvl8pPr>
            <a:lvl9pPr indent="-285750" lvl="8" marL="4114800" marR="0" rtl="0" algn="l">
              <a:lnSpc>
                <a:spcPct val="120000"/>
              </a:lnSpc>
              <a:spcBef>
                <a:spcPts val="375"/>
              </a:spcBef>
              <a:spcAft>
                <a:spcPts val="0"/>
              </a:spcAft>
              <a:buClr>
                <a:schemeClr val="lt1"/>
              </a:buClr>
              <a:buSzPts val="900"/>
              <a:buFont typeface="Arial"/>
              <a:buChar char="•"/>
              <a:defRPr b="0" i="0" sz="900" u="none" cap="none" strike="noStrike">
                <a:solidFill>
                  <a:schemeClr val="lt1"/>
                </a:solidFill>
                <a:latin typeface="Rockwell"/>
                <a:ea typeface="Rockwell"/>
                <a:cs typeface="Rockwell"/>
                <a:sym typeface="Rockwell"/>
              </a:defRPr>
            </a:lvl9pPr>
          </a:lstStyle>
          <a:p/>
        </p:txBody>
      </p:sp>
      <p:sp>
        <p:nvSpPr>
          <p:cNvPr id="8" name="Google Shape;8;p1"/>
          <p:cNvSpPr txBox="1"/>
          <p:nvPr>
            <p:ph idx="10" type="dt"/>
          </p:nvPr>
        </p:nvSpPr>
        <p:spPr>
          <a:xfrm>
            <a:off x="5759450" y="4413250"/>
            <a:ext cx="2057400" cy="273050"/>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700" u="none" cap="none" strike="noStrike">
                <a:solidFill>
                  <a:srgbClr val="FFFFFF"/>
                </a:solidFill>
                <a:latin typeface="Rockwell"/>
                <a:ea typeface="Rockwell"/>
                <a:cs typeface="Rockwell"/>
                <a:sym typeface="Rockwel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Rockwell"/>
                <a:ea typeface="Rockwell"/>
                <a:cs typeface="Rockwell"/>
                <a:sym typeface="Rockwel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Rockwell"/>
                <a:ea typeface="Rockwell"/>
                <a:cs typeface="Rockwell"/>
                <a:sym typeface="Rockwel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Rockwell"/>
                <a:ea typeface="Rockwell"/>
                <a:cs typeface="Rockwell"/>
                <a:sym typeface="Rockwel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Rockwell"/>
                <a:ea typeface="Rockwell"/>
                <a:cs typeface="Rockwell"/>
                <a:sym typeface="Rockwel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Rockwell"/>
                <a:ea typeface="Rockwell"/>
                <a:cs typeface="Rockwell"/>
                <a:sym typeface="Rockwel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Rockwell"/>
                <a:ea typeface="Rockwell"/>
                <a:cs typeface="Rockwell"/>
                <a:sym typeface="Rockwel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Rockwell"/>
                <a:ea typeface="Rockwell"/>
                <a:cs typeface="Rockwell"/>
                <a:sym typeface="Rockwel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Rockwell"/>
                <a:ea typeface="Rockwell"/>
                <a:cs typeface="Rockwell"/>
                <a:sym typeface="Rockwell"/>
              </a:defRPr>
            </a:lvl9pPr>
          </a:lstStyle>
          <a:p/>
        </p:txBody>
      </p:sp>
      <p:sp>
        <p:nvSpPr>
          <p:cNvPr id="9" name="Google Shape;9;p1"/>
          <p:cNvSpPr txBox="1"/>
          <p:nvPr>
            <p:ph idx="11" type="ftr"/>
          </p:nvPr>
        </p:nvSpPr>
        <p:spPr>
          <a:xfrm>
            <a:off x="685800" y="4413250"/>
            <a:ext cx="5003800" cy="27305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Rockwell"/>
                <a:ea typeface="Rockwell"/>
                <a:cs typeface="Rockwell"/>
                <a:sym typeface="Rockwel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Rockwell"/>
                <a:ea typeface="Rockwell"/>
                <a:cs typeface="Rockwell"/>
                <a:sym typeface="Rockwel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Rockwell"/>
                <a:ea typeface="Rockwell"/>
                <a:cs typeface="Rockwell"/>
                <a:sym typeface="Rockwel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Rockwell"/>
                <a:ea typeface="Rockwell"/>
                <a:cs typeface="Rockwell"/>
                <a:sym typeface="Rockwel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Rockwell"/>
                <a:ea typeface="Rockwell"/>
                <a:cs typeface="Rockwell"/>
                <a:sym typeface="Rockwel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Rockwell"/>
                <a:ea typeface="Rockwell"/>
                <a:cs typeface="Rockwell"/>
                <a:sym typeface="Rockwel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Rockwell"/>
                <a:ea typeface="Rockwell"/>
                <a:cs typeface="Rockwell"/>
                <a:sym typeface="Rockwel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Rockwell"/>
                <a:ea typeface="Rockwell"/>
                <a:cs typeface="Rockwell"/>
                <a:sym typeface="Rockwel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Rockwell"/>
                <a:ea typeface="Rockwell"/>
                <a:cs typeface="Rockwell"/>
                <a:sym typeface="Rockwell"/>
              </a:defRPr>
            </a:lvl9pPr>
          </a:lstStyle>
          <a:p/>
        </p:txBody>
      </p:sp>
      <p:sp>
        <p:nvSpPr>
          <p:cNvPr id="10" name="Google Shape;10;p1"/>
          <p:cNvSpPr txBox="1"/>
          <p:nvPr>
            <p:ph idx="12" type="sldNum"/>
          </p:nvPr>
        </p:nvSpPr>
        <p:spPr>
          <a:xfrm>
            <a:off x="7885112" y="4413250"/>
            <a:ext cx="565150" cy="27305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1pPr>
            <a:lvl2pPr indent="0" lvl="1" marL="0" marR="0" rtl="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2pPr>
            <a:lvl3pPr indent="0" lvl="2" marL="0" marR="0" rtl="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3pPr>
            <a:lvl4pPr indent="0" lvl="3" marL="0" marR="0" rtl="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4pPr>
            <a:lvl5pPr indent="0" lvl="4" marL="0" marR="0" rtl="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5pPr>
            <a:lvl6pPr indent="0" lvl="5" marL="0" marR="0" rtl="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6pPr>
            <a:lvl7pPr indent="0" lvl="6" marL="0" marR="0" rtl="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7pPr>
            <a:lvl8pPr indent="0" lvl="7" marL="0" marR="0" rtl="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8pPr>
            <a:lvl9pPr indent="0" lvl="8" marL="0" marR="0" rtl="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1">
            <a:alphaModFix/>
          </a:blip>
          <a:stretch>
            <a:fillRect/>
          </a:stretch>
        </a:blipFill>
      </p:bgPr>
    </p:bg>
    <p:spTree>
      <p:nvGrpSpPr>
        <p:cNvPr id="124" name="Shape 124"/>
        <p:cNvGrpSpPr/>
        <p:nvPr/>
      </p:nvGrpSpPr>
      <p:grpSpPr>
        <a:xfrm>
          <a:off x="0" y="0"/>
          <a:ext cx="0" cy="0"/>
          <a:chOff x="0" y="0"/>
          <a:chExt cx="0" cy="0"/>
        </a:xfrm>
      </p:grpSpPr>
      <p:sp>
        <p:nvSpPr>
          <p:cNvPr id="125" name="Google Shape;125;p18"/>
          <p:cNvSpPr txBox="1"/>
          <p:nvPr>
            <p:ph type="title"/>
          </p:nvPr>
        </p:nvSpPr>
        <p:spPr>
          <a:xfrm>
            <a:off x="685800" y="457200"/>
            <a:ext cx="7764462" cy="995362"/>
          </a:xfrm>
          <a:prstGeom prst="rect">
            <a:avLst/>
          </a:prstGeom>
          <a:noFill/>
          <a:ln>
            <a:noFill/>
          </a:ln>
        </p:spPr>
        <p:txBody>
          <a:bodyPr anchorCtr="0" anchor="ctr" bIns="45700" lIns="91425" spcFirstLastPara="1" rIns="91425" wrap="square" tIns="45700">
            <a:noAutofit/>
          </a:bodyPr>
          <a:lstStyle>
            <a:lvl1pPr lvl="0" marR="0" rtl="0" algn="ctr">
              <a:lnSpc>
                <a:spcPct val="90000"/>
              </a:lnSpc>
              <a:spcBef>
                <a:spcPts val="0"/>
              </a:spcBef>
              <a:spcAft>
                <a:spcPts val="0"/>
              </a:spcAft>
              <a:buClr>
                <a:schemeClr val="lt1"/>
              </a:buClr>
              <a:buSzPts val="2550"/>
              <a:buFont typeface="Bookman Old Style"/>
              <a:buNone/>
              <a:defRPr b="1" i="0" sz="2550" u="none" cap="none" strike="noStrike">
                <a:solidFill>
                  <a:schemeClr val="lt1"/>
                </a:solidFill>
                <a:latin typeface="Bookman Old Style"/>
                <a:ea typeface="Bookman Old Style"/>
                <a:cs typeface="Bookman Old Style"/>
                <a:sym typeface="Bookman Old Style"/>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26" name="Google Shape;126;p18"/>
          <p:cNvSpPr txBox="1"/>
          <p:nvPr>
            <p:ph idx="1" type="body"/>
          </p:nvPr>
        </p:nvSpPr>
        <p:spPr>
          <a:xfrm>
            <a:off x="685800" y="1571625"/>
            <a:ext cx="7764462" cy="2771775"/>
          </a:xfrm>
          <a:prstGeom prst="rect">
            <a:avLst/>
          </a:prstGeom>
          <a:noFill/>
          <a:ln>
            <a:noFill/>
          </a:ln>
        </p:spPr>
        <p:txBody>
          <a:bodyPr anchorCtr="0" anchor="t" bIns="45700" lIns="91425" spcFirstLastPara="1" rIns="91425" wrap="square" tIns="45700">
            <a:noAutofit/>
          </a:bodyPr>
          <a:lstStyle>
            <a:lvl1pPr indent="-323850" lvl="0" marL="457200" marR="0" rtl="0" algn="l">
              <a:lnSpc>
                <a:spcPct val="120000"/>
              </a:lnSpc>
              <a:spcBef>
                <a:spcPts val="750"/>
              </a:spcBef>
              <a:spcAft>
                <a:spcPts val="0"/>
              </a:spcAft>
              <a:buClr>
                <a:schemeClr val="lt1"/>
              </a:buClr>
              <a:buSzPts val="1500"/>
              <a:buFont typeface="Arial"/>
              <a:buChar char="•"/>
              <a:defRPr b="0" i="0" sz="1500" u="none" cap="none" strike="noStrike">
                <a:solidFill>
                  <a:schemeClr val="lt1"/>
                </a:solidFill>
                <a:latin typeface="Rockwell"/>
                <a:ea typeface="Rockwell"/>
                <a:cs typeface="Rockwell"/>
                <a:sym typeface="Rockwell"/>
              </a:defRPr>
            </a:lvl1pPr>
            <a:lvl2pPr indent="-314325" lvl="1" marL="914400" marR="0" rtl="0" algn="l">
              <a:lnSpc>
                <a:spcPct val="120000"/>
              </a:lnSpc>
              <a:spcBef>
                <a:spcPts val="375"/>
              </a:spcBef>
              <a:spcAft>
                <a:spcPts val="0"/>
              </a:spcAft>
              <a:buClr>
                <a:schemeClr val="lt1"/>
              </a:buClr>
              <a:buSzPts val="1350"/>
              <a:buFont typeface="Arial"/>
              <a:buChar char="•"/>
              <a:defRPr b="0" i="0" sz="1350" u="none" cap="none" strike="noStrike">
                <a:solidFill>
                  <a:schemeClr val="lt1"/>
                </a:solidFill>
                <a:latin typeface="Rockwell"/>
                <a:ea typeface="Rockwell"/>
                <a:cs typeface="Rockwell"/>
                <a:sym typeface="Rockwell"/>
              </a:defRPr>
            </a:lvl2pPr>
            <a:lvl3pPr indent="-304800" lvl="2" marL="1371600" marR="0" rtl="0" algn="l">
              <a:lnSpc>
                <a:spcPct val="120000"/>
              </a:lnSpc>
              <a:spcBef>
                <a:spcPts val="375"/>
              </a:spcBef>
              <a:spcAft>
                <a:spcPts val="0"/>
              </a:spcAft>
              <a:buClr>
                <a:schemeClr val="lt1"/>
              </a:buClr>
              <a:buSzPts val="1200"/>
              <a:buFont typeface="Arial"/>
              <a:buChar char="•"/>
              <a:defRPr b="0" i="0" sz="1200" u="none" cap="none" strike="noStrike">
                <a:solidFill>
                  <a:schemeClr val="lt1"/>
                </a:solidFill>
                <a:latin typeface="Rockwell"/>
                <a:ea typeface="Rockwell"/>
                <a:cs typeface="Rockwell"/>
                <a:sym typeface="Rockwell"/>
              </a:defRPr>
            </a:lvl3pPr>
            <a:lvl4pPr indent="-295275" lvl="3" marL="1828800" marR="0" rtl="0" algn="l">
              <a:lnSpc>
                <a:spcPct val="120000"/>
              </a:lnSpc>
              <a:spcBef>
                <a:spcPts val="375"/>
              </a:spcBef>
              <a:spcAft>
                <a:spcPts val="0"/>
              </a:spcAft>
              <a:buClr>
                <a:schemeClr val="lt1"/>
              </a:buClr>
              <a:buSzPts val="1050"/>
              <a:buFont typeface="Arial"/>
              <a:buChar char="•"/>
              <a:defRPr b="0" i="0" sz="1050" u="none" cap="none" strike="noStrike">
                <a:solidFill>
                  <a:schemeClr val="lt1"/>
                </a:solidFill>
                <a:latin typeface="Rockwell"/>
                <a:ea typeface="Rockwell"/>
                <a:cs typeface="Rockwell"/>
                <a:sym typeface="Rockwell"/>
              </a:defRPr>
            </a:lvl4pPr>
            <a:lvl5pPr indent="-285750" lvl="4" marL="2286000" marR="0" rtl="0" algn="l">
              <a:lnSpc>
                <a:spcPct val="120000"/>
              </a:lnSpc>
              <a:spcBef>
                <a:spcPts val="375"/>
              </a:spcBef>
              <a:spcAft>
                <a:spcPts val="0"/>
              </a:spcAft>
              <a:buClr>
                <a:schemeClr val="lt1"/>
              </a:buClr>
              <a:buSzPts val="900"/>
              <a:buFont typeface="Arial"/>
              <a:buChar char="•"/>
              <a:defRPr b="0" i="0" sz="900" u="none" cap="none" strike="noStrike">
                <a:solidFill>
                  <a:schemeClr val="lt1"/>
                </a:solidFill>
                <a:latin typeface="Rockwell"/>
                <a:ea typeface="Rockwell"/>
                <a:cs typeface="Rockwell"/>
                <a:sym typeface="Rockwell"/>
              </a:defRPr>
            </a:lvl5pPr>
            <a:lvl6pPr indent="-285750" lvl="5" marL="2743200" marR="0" rtl="0" algn="l">
              <a:lnSpc>
                <a:spcPct val="120000"/>
              </a:lnSpc>
              <a:spcBef>
                <a:spcPts val="375"/>
              </a:spcBef>
              <a:spcAft>
                <a:spcPts val="0"/>
              </a:spcAft>
              <a:buClr>
                <a:schemeClr val="lt1"/>
              </a:buClr>
              <a:buSzPts val="900"/>
              <a:buFont typeface="Arial"/>
              <a:buChar char="•"/>
              <a:defRPr b="0" i="0" sz="900" u="none" cap="none" strike="noStrike">
                <a:solidFill>
                  <a:schemeClr val="lt1"/>
                </a:solidFill>
                <a:latin typeface="Rockwell"/>
                <a:ea typeface="Rockwell"/>
                <a:cs typeface="Rockwell"/>
                <a:sym typeface="Rockwell"/>
              </a:defRPr>
            </a:lvl6pPr>
            <a:lvl7pPr indent="-285750" lvl="6" marL="3200400" marR="0" rtl="0" algn="l">
              <a:lnSpc>
                <a:spcPct val="120000"/>
              </a:lnSpc>
              <a:spcBef>
                <a:spcPts val="375"/>
              </a:spcBef>
              <a:spcAft>
                <a:spcPts val="0"/>
              </a:spcAft>
              <a:buClr>
                <a:schemeClr val="lt1"/>
              </a:buClr>
              <a:buSzPts val="900"/>
              <a:buFont typeface="Arial"/>
              <a:buChar char="•"/>
              <a:defRPr b="0" i="0" sz="900" u="none" cap="none" strike="noStrike">
                <a:solidFill>
                  <a:schemeClr val="lt1"/>
                </a:solidFill>
                <a:latin typeface="Rockwell"/>
                <a:ea typeface="Rockwell"/>
                <a:cs typeface="Rockwell"/>
                <a:sym typeface="Rockwell"/>
              </a:defRPr>
            </a:lvl7pPr>
            <a:lvl8pPr indent="-285750" lvl="7" marL="3657600" marR="0" rtl="0" algn="l">
              <a:lnSpc>
                <a:spcPct val="120000"/>
              </a:lnSpc>
              <a:spcBef>
                <a:spcPts val="375"/>
              </a:spcBef>
              <a:spcAft>
                <a:spcPts val="0"/>
              </a:spcAft>
              <a:buClr>
                <a:schemeClr val="lt1"/>
              </a:buClr>
              <a:buSzPts val="900"/>
              <a:buFont typeface="Arial"/>
              <a:buChar char="•"/>
              <a:defRPr b="0" i="0" sz="900" u="none" cap="none" strike="noStrike">
                <a:solidFill>
                  <a:schemeClr val="lt1"/>
                </a:solidFill>
                <a:latin typeface="Rockwell"/>
                <a:ea typeface="Rockwell"/>
                <a:cs typeface="Rockwell"/>
                <a:sym typeface="Rockwell"/>
              </a:defRPr>
            </a:lvl8pPr>
            <a:lvl9pPr indent="-285750" lvl="8" marL="4114800" marR="0" rtl="0" algn="l">
              <a:lnSpc>
                <a:spcPct val="120000"/>
              </a:lnSpc>
              <a:spcBef>
                <a:spcPts val="375"/>
              </a:spcBef>
              <a:spcAft>
                <a:spcPts val="0"/>
              </a:spcAft>
              <a:buClr>
                <a:schemeClr val="lt1"/>
              </a:buClr>
              <a:buSzPts val="900"/>
              <a:buFont typeface="Arial"/>
              <a:buChar char="•"/>
              <a:defRPr b="0" i="0" sz="900" u="none" cap="none" strike="noStrike">
                <a:solidFill>
                  <a:schemeClr val="lt1"/>
                </a:solidFill>
                <a:latin typeface="Rockwell"/>
                <a:ea typeface="Rockwell"/>
                <a:cs typeface="Rockwell"/>
                <a:sym typeface="Rockwell"/>
              </a:defRPr>
            </a:lvl9pPr>
          </a:lstStyle>
          <a:p/>
        </p:txBody>
      </p:sp>
      <p:sp>
        <p:nvSpPr>
          <p:cNvPr id="127" name="Google Shape;127;p18"/>
          <p:cNvSpPr txBox="1"/>
          <p:nvPr>
            <p:ph idx="12" type="sldNum"/>
          </p:nvPr>
        </p:nvSpPr>
        <p:spPr>
          <a:xfrm>
            <a:off x="8489950" y="4681537"/>
            <a:ext cx="549275" cy="3937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1pPr>
            <a:lvl2pPr indent="0" lvl="1" marL="0" marR="0" rtl="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2pPr>
            <a:lvl3pPr indent="0" lvl="2" marL="0" marR="0" rtl="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3pPr>
            <a:lvl4pPr indent="0" lvl="3" marL="0" marR="0" rtl="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4pPr>
            <a:lvl5pPr indent="0" lvl="4" marL="0" marR="0" rtl="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5pPr>
            <a:lvl6pPr indent="0" lvl="5" marL="0" marR="0" rtl="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6pPr>
            <a:lvl7pPr indent="0" lvl="6" marL="0" marR="0" rtl="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7pPr>
            <a:lvl8pPr indent="0" lvl="7" marL="0" marR="0" rtl="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8pPr>
            <a:lvl9pPr indent="0" lvl="8" marL="0" marR="0" rtl="0" algn="r">
              <a:lnSpc>
                <a:spcPct val="100000"/>
              </a:lnSpc>
              <a:spcBef>
                <a:spcPts val="0"/>
              </a:spcBef>
              <a:spcAft>
                <a:spcPts val="0"/>
              </a:spcAft>
              <a:buClr>
                <a:srgbClr val="FFFFFF"/>
              </a:buClr>
              <a:buSzPts val="700"/>
              <a:buFont typeface="Rockwell"/>
              <a:buNone/>
              <a:defRPr b="0" i="0" sz="700" u="none" cap="none" strike="noStrike">
                <a:solidFill>
                  <a:srgbClr val="FFFFFF"/>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64"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2.xml"/><Relationship Id="rId3" Type="http://schemas.openxmlformats.org/officeDocument/2006/relationships/hyperlink" Target="https://classroom.google.com/h" TargetMode="External"/><Relationship Id="rId4" Type="http://schemas.openxmlformats.org/officeDocument/2006/relationships/hyperlink" Target="https://www.teacherease.com/Schooladmins/main.aspx?infomessage=&am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xml"/><Relationship Id="rId3" Type="http://schemas.openxmlformats.org/officeDocument/2006/relationships/hyperlink" Target="https://docs.google.com/forms/d/1RpA9Zq2ur7OImjRWdDsz8JCGhoql1FT_dQgnFSaa82k/edit?usp=sharin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5" name="Shape 135"/>
        <p:cNvGrpSpPr/>
        <p:nvPr/>
      </p:nvGrpSpPr>
      <p:grpSpPr>
        <a:xfrm>
          <a:off x="0" y="0"/>
          <a:ext cx="0" cy="0"/>
          <a:chOff x="0" y="0"/>
          <a:chExt cx="0" cy="0"/>
        </a:xfrm>
      </p:grpSpPr>
      <p:sp>
        <p:nvSpPr>
          <p:cNvPr id="136" name="Google Shape;136;p20"/>
          <p:cNvSpPr txBox="1"/>
          <p:nvPr>
            <p:ph type="ctrTitle"/>
          </p:nvPr>
        </p:nvSpPr>
        <p:spPr>
          <a:xfrm>
            <a:off x="241300" y="1468437"/>
            <a:ext cx="8686800" cy="1730375"/>
          </a:xfrm>
          <a:prstGeom prst="rect">
            <a:avLst/>
          </a:prstGeom>
          <a:noFill/>
          <a:ln>
            <a:noFill/>
          </a:ln>
        </p:spPr>
        <p:txBody>
          <a:bodyPr anchorCtr="0" anchor="b" bIns="91425" lIns="91425" spcFirstLastPara="1" rIns="91425" wrap="square" tIns="91425">
            <a:noAutofit/>
          </a:bodyPr>
          <a:lstStyle/>
          <a:p>
            <a:pPr indent="0" lvl="0" marL="0" rtl="0" algn="ctr">
              <a:lnSpc>
                <a:spcPct val="90000"/>
              </a:lnSpc>
              <a:spcBef>
                <a:spcPts val="0"/>
              </a:spcBef>
              <a:spcAft>
                <a:spcPts val="0"/>
              </a:spcAft>
              <a:buClr>
                <a:schemeClr val="lt1"/>
              </a:buClr>
              <a:buSzPts val="6000"/>
              <a:buFont typeface="Rockwell"/>
              <a:buNone/>
            </a:pPr>
            <a:r>
              <a:rPr lang="en-US" sz="6000">
                <a:latin typeface="Rockwell"/>
                <a:ea typeface="Rockwell"/>
                <a:cs typeface="Rockwell"/>
                <a:sym typeface="Rockwell"/>
              </a:rPr>
              <a:t>WELCOME </a:t>
            </a:r>
            <a:endParaRPr sz="6000">
              <a:latin typeface="Rockwell"/>
              <a:ea typeface="Rockwell"/>
              <a:cs typeface="Rockwell"/>
              <a:sym typeface="Rockwell"/>
            </a:endParaRPr>
          </a:p>
          <a:p>
            <a:pPr indent="0" lvl="0" marL="0" rtl="0" algn="ctr">
              <a:lnSpc>
                <a:spcPct val="90000"/>
              </a:lnSpc>
              <a:spcBef>
                <a:spcPts val="0"/>
              </a:spcBef>
              <a:spcAft>
                <a:spcPts val="0"/>
              </a:spcAft>
              <a:buClr>
                <a:schemeClr val="lt1"/>
              </a:buClr>
              <a:buSzPts val="6000"/>
              <a:buFont typeface="Rockwell"/>
              <a:buNone/>
            </a:pPr>
            <a:r>
              <a:rPr lang="en-US" sz="6000">
                <a:latin typeface="Rockwell"/>
                <a:ea typeface="Rockwell"/>
                <a:cs typeface="Rockwell"/>
                <a:sym typeface="Rockwell"/>
              </a:rPr>
              <a:t>FWCA PARENTS</a:t>
            </a:r>
            <a:endParaRPr/>
          </a:p>
        </p:txBody>
      </p:sp>
      <p:sp>
        <p:nvSpPr>
          <p:cNvPr id="137" name="Google Shape;137;p20"/>
          <p:cNvSpPr txBox="1"/>
          <p:nvPr>
            <p:ph idx="1" type="subTitle"/>
          </p:nvPr>
        </p:nvSpPr>
        <p:spPr>
          <a:xfrm>
            <a:off x="1196975" y="3495675"/>
            <a:ext cx="6750050" cy="1241425"/>
          </a:xfrm>
          <a:prstGeom prst="rect">
            <a:avLst/>
          </a:prstGeom>
          <a:noFill/>
          <a:ln>
            <a:noFill/>
          </a:ln>
        </p:spPr>
        <p:txBody>
          <a:bodyPr anchorCtr="0" anchor="t" bIns="91425" lIns="91425" spcFirstLastPara="1" rIns="91425" wrap="square" tIns="91425">
            <a:noAutofit/>
          </a:bodyPr>
          <a:lstStyle/>
          <a:p>
            <a:pPr indent="0" lvl="0" marL="0" rtl="0" algn="ctr">
              <a:lnSpc>
                <a:spcPct val="120000"/>
              </a:lnSpc>
              <a:spcBef>
                <a:spcPts val="0"/>
              </a:spcBef>
              <a:spcAft>
                <a:spcPts val="0"/>
              </a:spcAft>
              <a:buClr>
                <a:schemeClr val="lt1"/>
              </a:buClr>
              <a:buSzPts val="3000"/>
              <a:buNone/>
            </a:pPr>
            <a:r>
              <a:rPr b="0" i="0" lang="en-US" sz="3000" u="none">
                <a:solidFill>
                  <a:schemeClr val="lt1"/>
                </a:solidFill>
                <a:latin typeface="Rockwell"/>
                <a:ea typeface="Rockwell"/>
                <a:cs typeface="Rockwell"/>
                <a:sym typeface="Rockwell"/>
              </a:rPr>
              <a:t>July </a:t>
            </a:r>
            <a:r>
              <a:rPr lang="en-US" sz="3000"/>
              <a:t>13</a:t>
            </a:r>
            <a:r>
              <a:rPr b="0" i="0" lang="en-US" sz="3000" u="none">
                <a:solidFill>
                  <a:schemeClr val="lt1"/>
                </a:solidFill>
                <a:latin typeface="Rockwell"/>
                <a:ea typeface="Rockwell"/>
                <a:cs typeface="Rockwell"/>
                <a:sym typeface="Rockwell"/>
              </a:rPr>
              <a:t>, 2020</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Google Shape;190;p29"/>
          <p:cNvSpPr txBox="1"/>
          <p:nvPr>
            <p:ph type="title"/>
          </p:nvPr>
        </p:nvSpPr>
        <p:spPr>
          <a:xfrm>
            <a:off x="311150" y="12700"/>
            <a:ext cx="8521700" cy="571500"/>
          </a:xfrm>
          <a:prstGeom prst="rect">
            <a:avLst/>
          </a:prstGeom>
          <a:noFill/>
          <a:ln>
            <a:noFill/>
          </a:ln>
        </p:spPr>
        <p:txBody>
          <a:bodyPr anchorCtr="0" anchor="t" bIns="91425" lIns="91425" spcFirstLastPara="1" rIns="91425" wrap="square" tIns="91425">
            <a:noAutofit/>
          </a:bodyPr>
          <a:lstStyle/>
          <a:p>
            <a:pPr indent="0" lvl="0" marL="0" rtl="0" algn="ctr">
              <a:lnSpc>
                <a:spcPct val="90000"/>
              </a:lnSpc>
              <a:spcBef>
                <a:spcPts val="1600"/>
              </a:spcBef>
              <a:spcAft>
                <a:spcPts val="0"/>
              </a:spcAft>
              <a:buClr>
                <a:srgbClr val="4A9CCC"/>
              </a:buClr>
              <a:buSzPts val="3000"/>
              <a:buFont typeface="Rockwell"/>
              <a:buNone/>
            </a:pPr>
            <a:r>
              <a:rPr b="1" i="0" lang="en-US" sz="4400" u="none">
                <a:solidFill>
                  <a:srgbClr val="4A9CCC"/>
                </a:solidFill>
                <a:latin typeface="Rockwell"/>
                <a:ea typeface="Rockwell"/>
                <a:cs typeface="Rockwell"/>
                <a:sym typeface="Rockwell"/>
              </a:rPr>
              <a:t>PHASE THREE</a:t>
            </a:r>
            <a:endParaRPr/>
          </a:p>
        </p:txBody>
      </p:sp>
      <p:sp>
        <p:nvSpPr>
          <p:cNvPr id="191" name="Google Shape;191;p29"/>
          <p:cNvSpPr txBox="1"/>
          <p:nvPr>
            <p:ph idx="1" type="body"/>
          </p:nvPr>
        </p:nvSpPr>
        <p:spPr>
          <a:xfrm>
            <a:off x="266700" y="1317625"/>
            <a:ext cx="8623300" cy="3703637"/>
          </a:xfrm>
          <a:prstGeom prst="rect">
            <a:avLst/>
          </a:prstGeom>
          <a:noFill/>
          <a:ln>
            <a:noFill/>
          </a:ln>
        </p:spPr>
        <p:txBody>
          <a:bodyPr anchorCtr="0" anchor="t" bIns="91425" lIns="91425" spcFirstLastPara="1" rIns="91425" wrap="square" tIns="91425">
            <a:noAutofit/>
          </a:bodyPr>
          <a:lstStyle/>
          <a:p>
            <a:pPr indent="-342900" lvl="0" marL="457200" rtl="0" algn="l">
              <a:lnSpc>
                <a:spcPct val="120000"/>
              </a:lnSpc>
              <a:spcBef>
                <a:spcPts val="0"/>
              </a:spcBef>
              <a:spcAft>
                <a:spcPts val="0"/>
              </a:spcAft>
              <a:buClr>
                <a:schemeClr val="lt1"/>
              </a:buClr>
              <a:buSzPts val="200"/>
              <a:buFont typeface="Arial"/>
              <a:buChar char="●"/>
            </a:pPr>
            <a:r>
              <a:rPr b="1" i="0" lang="en-US" sz="2400" u="none">
                <a:solidFill>
                  <a:schemeClr val="lt1"/>
                </a:solidFill>
                <a:latin typeface="Rockwell"/>
                <a:ea typeface="Rockwell"/>
                <a:cs typeface="Rockwell"/>
                <a:sym typeface="Rockwell"/>
              </a:rPr>
              <a:t>FWCA would open campuses to as many students as possible with social distancing in place as well as some modifications to the daily schedule and restrictions for certain activities during the school day.</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Google Shape;196;p30"/>
          <p:cNvSpPr txBox="1"/>
          <p:nvPr>
            <p:ph type="title"/>
          </p:nvPr>
        </p:nvSpPr>
        <p:spPr>
          <a:xfrm>
            <a:off x="0" y="104775"/>
            <a:ext cx="9144000" cy="571500"/>
          </a:xfrm>
          <a:prstGeom prst="rect">
            <a:avLst/>
          </a:prstGeom>
          <a:noFill/>
          <a:ln>
            <a:noFill/>
          </a:ln>
        </p:spPr>
        <p:txBody>
          <a:bodyPr anchorCtr="0" anchor="t" bIns="91425" lIns="91425" spcFirstLastPara="1" rIns="91425" wrap="square" tIns="91425">
            <a:noAutofit/>
          </a:bodyPr>
          <a:lstStyle/>
          <a:p>
            <a:pPr indent="0" lvl="0" marL="0" rtl="0" algn="ctr">
              <a:lnSpc>
                <a:spcPct val="90000"/>
              </a:lnSpc>
              <a:spcBef>
                <a:spcPts val="1600"/>
              </a:spcBef>
              <a:spcAft>
                <a:spcPts val="0"/>
              </a:spcAft>
              <a:buClr>
                <a:srgbClr val="4A9CCC"/>
              </a:buClr>
              <a:buSzPts val="3000"/>
              <a:buFont typeface="Rockwell"/>
              <a:buNone/>
            </a:pPr>
            <a:r>
              <a:rPr b="1" i="0" lang="en-US" sz="4000" u="none">
                <a:solidFill>
                  <a:srgbClr val="4A9CCC"/>
                </a:solidFill>
                <a:latin typeface="Rockwell"/>
                <a:ea typeface="Rockwell"/>
                <a:cs typeface="Rockwell"/>
                <a:sym typeface="Rockwell"/>
              </a:rPr>
              <a:t>COMPLETELY VIRTUAL OPTION</a:t>
            </a:r>
            <a:endParaRPr sz="4000"/>
          </a:p>
        </p:txBody>
      </p:sp>
      <p:sp>
        <p:nvSpPr>
          <p:cNvPr id="197" name="Google Shape;197;p30"/>
          <p:cNvSpPr txBox="1"/>
          <p:nvPr/>
        </p:nvSpPr>
        <p:spPr>
          <a:xfrm>
            <a:off x="288625" y="1264700"/>
            <a:ext cx="8733000" cy="2864100"/>
          </a:xfrm>
          <a:prstGeom prst="rect">
            <a:avLst/>
          </a:prstGeom>
          <a:noFill/>
          <a:ln>
            <a:noFill/>
          </a:ln>
        </p:spPr>
        <p:txBody>
          <a:bodyPr anchorCtr="0" anchor="t" bIns="91425" lIns="91425" spcFirstLastPara="1" rIns="91425" wrap="square" tIns="91425">
            <a:noAutofit/>
          </a:bodyPr>
          <a:lstStyle/>
          <a:p>
            <a:pPr indent="0" lvl="0" marL="0" marR="0" rtl="0" algn="l">
              <a:lnSpc>
                <a:spcPct val="120000"/>
              </a:lnSpc>
              <a:spcBef>
                <a:spcPts val="0"/>
              </a:spcBef>
              <a:spcAft>
                <a:spcPts val="0"/>
              </a:spcAft>
              <a:buClr>
                <a:schemeClr val="dk1"/>
              </a:buClr>
              <a:buSzPts val="1100"/>
              <a:buFont typeface="Arial"/>
              <a:buNone/>
            </a:pPr>
            <a:r>
              <a:rPr b="1" i="0" lang="en-US" sz="2400" u="none" cap="none" strike="noStrike">
                <a:solidFill>
                  <a:srgbClr val="FFFFFF"/>
                </a:solidFill>
                <a:latin typeface="Rockwell"/>
                <a:ea typeface="Rockwell"/>
                <a:cs typeface="Rockwell"/>
                <a:sym typeface="Rockwell"/>
              </a:rPr>
              <a:t>Virtual classes will be made available for the entire year for any parent who prefers not to have their child return to campus during the current crisis.  Virtual options are currently being explored. At a minimum, all curriculum will be provided for students along with ways to  interact with the teaching staff to for assistance when needed.</a:t>
            </a:r>
            <a:endParaRPr b="0" i="0" sz="1400" u="none" cap="none" strike="noStrike">
              <a:solidFill>
                <a:srgbClr val="000000"/>
              </a:solidFill>
              <a:latin typeface="Rockwell"/>
              <a:ea typeface="Rockwell"/>
              <a:cs typeface="Rockwell"/>
              <a:sym typeface="Rockwe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Google Shape;202;p31"/>
          <p:cNvSpPr txBox="1"/>
          <p:nvPr>
            <p:ph type="title"/>
          </p:nvPr>
        </p:nvSpPr>
        <p:spPr>
          <a:xfrm>
            <a:off x="0" y="104775"/>
            <a:ext cx="9144000" cy="571500"/>
          </a:xfrm>
          <a:prstGeom prst="rect">
            <a:avLst/>
          </a:prstGeom>
          <a:noFill/>
          <a:ln>
            <a:noFill/>
          </a:ln>
        </p:spPr>
        <p:txBody>
          <a:bodyPr anchorCtr="0" anchor="t" bIns="91425" lIns="91425" spcFirstLastPara="1" rIns="91425" wrap="square" tIns="91425">
            <a:noAutofit/>
          </a:bodyPr>
          <a:lstStyle/>
          <a:p>
            <a:pPr indent="0" lvl="0" marL="0" rtl="0" algn="ctr">
              <a:lnSpc>
                <a:spcPct val="90000"/>
              </a:lnSpc>
              <a:spcBef>
                <a:spcPts val="1600"/>
              </a:spcBef>
              <a:spcAft>
                <a:spcPts val="0"/>
              </a:spcAft>
              <a:buClr>
                <a:srgbClr val="4A9CCC"/>
              </a:buClr>
              <a:buSzPts val="3000"/>
              <a:buFont typeface="Rockwell"/>
              <a:buNone/>
            </a:pPr>
            <a:r>
              <a:rPr lang="en-US" sz="4000">
                <a:solidFill>
                  <a:srgbClr val="4A9CCC"/>
                </a:solidFill>
                <a:latin typeface="Rockwell"/>
                <a:ea typeface="Rockwell"/>
                <a:cs typeface="Rockwell"/>
                <a:sym typeface="Rockwell"/>
              </a:rPr>
              <a:t>RESOURCES TEST RUN</a:t>
            </a:r>
            <a:endParaRPr sz="4000"/>
          </a:p>
        </p:txBody>
      </p:sp>
      <p:sp>
        <p:nvSpPr>
          <p:cNvPr id="203" name="Google Shape;203;p31"/>
          <p:cNvSpPr txBox="1"/>
          <p:nvPr/>
        </p:nvSpPr>
        <p:spPr>
          <a:xfrm>
            <a:off x="214625" y="1264700"/>
            <a:ext cx="8807100" cy="2864100"/>
          </a:xfrm>
          <a:prstGeom prst="rect">
            <a:avLst/>
          </a:prstGeom>
          <a:noFill/>
          <a:ln>
            <a:noFill/>
          </a:ln>
        </p:spPr>
        <p:txBody>
          <a:bodyPr anchorCtr="0" anchor="t" bIns="91425" lIns="91425" spcFirstLastPara="1" rIns="91425" wrap="square" tIns="91425">
            <a:noAutofit/>
          </a:bodyPr>
          <a:lstStyle/>
          <a:p>
            <a:pPr indent="0" lvl="0" marL="0" marR="0" rtl="0" algn="l">
              <a:lnSpc>
                <a:spcPct val="120000"/>
              </a:lnSpc>
              <a:spcBef>
                <a:spcPts val="0"/>
              </a:spcBef>
              <a:spcAft>
                <a:spcPts val="0"/>
              </a:spcAft>
              <a:buClr>
                <a:schemeClr val="dk1"/>
              </a:buClr>
              <a:buSzPts val="1100"/>
              <a:buFont typeface="Arial"/>
              <a:buNone/>
            </a:pPr>
            <a:r>
              <a:rPr b="1" i="0" lang="en-US" sz="2400" u="none" cap="none" strike="noStrike">
                <a:solidFill>
                  <a:srgbClr val="FFFFFF"/>
                </a:solidFill>
                <a:latin typeface="Rockwell"/>
                <a:ea typeface="Rockwell"/>
                <a:cs typeface="Rockwell"/>
                <a:sym typeface="Rockwell"/>
              </a:rPr>
              <a:t>Class Dojo:  Used for all school communications; please set up notification alerts</a:t>
            </a:r>
            <a:endParaRPr b="1" i="0" sz="2400" u="none" cap="none" strike="noStrike">
              <a:solidFill>
                <a:srgbClr val="FFFFFF"/>
              </a:solidFill>
              <a:latin typeface="Rockwell"/>
              <a:ea typeface="Rockwell"/>
              <a:cs typeface="Rockwell"/>
              <a:sym typeface="Rockwell"/>
            </a:endParaRPr>
          </a:p>
          <a:p>
            <a:pPr indent="0" lvl="0" marL="0" marR="0" rtl="0" algn="l">
              <a:lnSpc>
                <a:spcPct val="120000"/>
              </a:lnSpc>
              <a:spcBef>
                <a:spcPts val="0"/>
              </a:spcBef>
              <a:spcAft>
                <a:spcPts val="0"/>
              </a:spcAft>
              <a:buClr>
                <a:schemeClr val="dk1"/>
              </a:buClr>
              <a:buSzPts val="1100"/>
              <a:buFont typeface="Arial"/>
              <a:buNone/>
            </a:pPr>
            <a:r>
              <a:rPr b="1" i="0" lang="en-US" sz="2400" u="sng" cap="none" strike="noStrike">
                <a:solidFill>
                  <a:schemeClr val="hlink"/>
                </a:solidFill>
                <a:latin typeface="Rockwell"/>
                <a:ea typeface="Rockwell"/>
                <a:cs typeface="Rockwell"/>
                <a:sym typeface="Rockwell"/>
                <a:hlinkClick r:id="rId3"/>
              </a:rPr>
              <a:t>Google Classroom</a:t>
            </a:r>
            <a:r>
              <a:rPr b="1" i="0" lang="en-US" sz="2400" u="none" cap="none" strike="noStrike">
                <a:solidFill>
                  <a:srgbClr val="FFFFFF"/>
                </a:solidFill>
                <a:latin typeface="Rockwell"/>
                <a:ea typeface="Rockwell"/>
                <a:cs typeface="Rockwell"/>
                <a:sym typeface="Rockwell"/>
              </a:rPr>
              <a:t>:  Used for all student assignments; also used to access any virtual parent meetings</a:t>
            </a:r>
            <a:endParaRPr b="1" i="0" sz="2400" u="none" cap="none" strike="noStrike">
              <a:solidFill>
                <a:srgbClr val="FFFFFF"/>
              </a:solidFill>
              <a:latin typeface="Rockwell"/>
              <a:ea typeface="Rockwell"/>
              <a:cs typeface="Rockwell"/>
              <a:sym typeface="Rockwell"/>
            </a:endParaRPr>
          </a:p>
          <a:p>
            <a:pPr indent="0" lvl="0" marL="0" marR="0" rtl="0" algn="l">
              <a:lnSpc>
                <a:spcPct val="120000"/>
              </a:lnSpc>
              <a:spcBef>
                <a:spcPts val="0"/>
              </a:spcBef>
              <a:spcAft>
                <a:spcPts val="0"/>
              </a:spcAft>
              <a:buClr>
                <a:schemeClr val="dk1"/>
              </a:buClr>
              <a:buSzPts val="1100"/>
              <a:buFont typeface="Arial"/>
              <a:buNone/>
            </a:pPr>
            <a:r>
              <a:rPr b="1" i="0" lang="en-US" sz="2400" u="sng" cap="none" strike="noStrike">
                <a:solidFill>
                  <a:schemeClr val="hlink"/>
                </a:solidFill>
                <a:latin typeface="Rockwell"/>
                <a:ea typeface="Rockwell"/>
                <a:cs typeface="Rockwell"/>
                <a:sym typeface="Rockwell"/>
                <a:hlinkClick r:id="rId4"/>
              </a:rPr>
              <a:t>Teacher Ease</a:t>
            </a:r>
            <a:r>
              <a:rPr b="1" i="0" lang="en-US" sz="2400" u="none" cap="none" strike="noStrike">
                <a:solidFill>
                  <a:srgbClr val="FFFFFF"/>
                </a:solidFill>
                <a:latin typeface="Rockwell"/>
                <a:ea typeface="Rockwell"/>
                <a:cs typeface="Rockwell"/>
                <a:sym typeface="Rockwell"/>
              </a:rPr>
              <a:t>:  Used for student grades and averages</a:t>
            </a:r>
            <a:endParaRPr b="1" i="0" sz="2400" u="none" cap="none" strike="noStrike">
              <a:solidFill>
                <a:srgbClr val="FFFFFF"/>
              </a:solidFill>
              <a:latin typeface="Rockwell"/>
              <a:ea typeface="Rockwell"/>
              <a:cs typeface="Rockwell"/>
              <a:sym typeface="Rockwe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7" name="Shape 207"/>
        <p:cNvGrpSpPr/>
        <p:nvPr/>
      </p:nvGrpSpPr>
      <p:grpSpPr>
        <a:xfrm>
          <a:off x="0" y="0"/>
          <a:ext cx="0" cy="0"/>
          <a:chOff x="0" y="0"/>
          <a:chExt cx="0" cy="0"/>
        </a:xfrm>
      </p:grpSpPr>
      <p:sp>
        <p:nvSpPr>
          <p:cNvPr id="208" name="Google Shape;208;p32"/>
          <p:cNvSpPr txBox="1"/>
          <p:nvPr>
            <p:ph type="title"/>
          </p:nvPr>
        </p:nvSpPr>
        <p:spPr>
          <a:xfrm>
            <a:off x="0" y="104775"/>
            <a:ext cx="9144000" cy="571500"/>
          </a:xfrm>
          <a:prstGeom prst="rect">
            <a:avLst/>
          </a:prstGeom>
          <a:noFill/>
          <a:ln>
            <a:noFill/>
          </a:ln>
        </p:spPr>
        <p:txBody>
          <a:bodyPr anchorCtr="0" anchor="t" bIns="91425" lIns="91425" spcFirstLastPara="1" rIns="91425" wrap="square" tIns="91425">
            <a:noAutofit/>
          </a:bodyPr>
          <a:lstStyle/>
          <a:p>
            <a:pPr indent="0" lvl="0" marL="0" rtl="0" algn="ctr">
              <a:lnSpc>
                <a:spcPct val="90000"/>
              </a:lnSpc>
              <a:spcBef>
                <a:spcPts val="1600"/>
              </a:spcBef>
              <a:spcAft>
                <a:spcPts val="0"/>
              </a:spcAft>
              <a:buClr>
                <a:srgbClr val="4A9CCC"/>
              </a:buClr>
              <a:buSzPts val="3000"/>
              <a:buFont typeface="Rockwell"/>
              <a:buNone/>
            </a:pPr>
            <a:r>
              <a:rPr lang="en-US" sz="4000">
                <a:solidFill>
                  <a:srgbClr val="4A9CCC"/>
                </a:solidFill>
                <a:latin typeface="Rockwell"/>
                <a:ea typeface="Rockwell"/>
                <a:cs typeface="Rockwell"/>
                <a:sym typeface="Rockwell"/>
              </a:rPr>
              <a:t>THANK YOU, PARENTS!</a:t>
            </a:r>
            <a:endParaRPr sz="4000"/>
          </a:p>
        </p:txBody>
      </p:sp>
      <p:sp>
        <p:nvSpPr>
          <p:cNvPr id="209" name="Google Shape;209;p32"/>
          <p:cNvSpPr txBox="1"/>
          <p:nvPr/>
        </p:nvSpPr>
        <p:spPr>
          <a:xfrm>
            <a:off x="214625" y="1132300"/>
            <a:ext cx="8807100" cy="2996400"/>
          </a:xfrm>
          <a:prstGeom prst="rect">
            <a:avLst/>
          </a:prstGeom>
          <a:noFill/>
          <a:ln>
            <a:noFill/>
          </a:ln>
        </p:spPr>
        <p:txBody>
          <a:bodyPr anchorCtr="0" anchor="t" bIns="91425" lIns="91425" spcFirstLastPara="1" rIns="91425" wrap="square" tIns="91425">
            <a:noAutofit/>
          </a:bodyPr>
          <a:lstStyle/>
          <a:p>
            <a:pPr indent="0" lvl="0" marL="0" marR="0" rtl="0" algn="l">
              <a:lnSpc>
                <a:spcPct val="120000"/>
              </a:lnSpc>
              <a:spcBef>
                <a:spcPts val="0"/>
              </a:spcBef>
              <a:spcAft>
                <a:spcPts val="0"/>
              </a:spcAft>
              <a:buClr>
                <a:schemeClr val="dk1"/>
              </a:buClr>
              <a:buSzPts val="1100"/>
              <a:buFont typeface="Arial"/>
              <a:buNone/>
            </a:pPr>
            <a:r>
              <a:rPr b="1" i="0" lang="en-US" sz="2400" u="none" cap="none" strike="noStrike">
                <a:solidFill>
                  <a:srgbClr val="FFFFFF"/>
                </a:solidFill>
                <a:latin typeface="Rockwell"/>
                <a:ea typeface="Rockwell"/>
                <a:cs typeface="Rockwell"/>
                <a:sym typeface="Rockwell"/>
              </a:rPr>
              <a:t>We can’t stress enough how </a:t>
            </a:r>
            <a:r>
              <a:rPr b="1" i="0" lang="en-US" sz="2400" u="none" cap="none" strike="noStrike">
                <a:solidFill>
                  <a:srgbClr val="FFFFFF"/>
                </a:solidFill>
                <a:latin typeface="Rockwell"/>
                <a:ea typeface="Rockwell"/>
                <a:cs typeface="Rockwell"/>
                <a:sym typeface="Rockwell"/>
              </a:rPr>
              <a:t>essential </a:t>
            </a:r>
            <a:r>
              <a:rPr b="1" i="0" lang="en-US" sz="2400" u="none" cap="none" strike="noStrike">
                <a:solidFill>
                  <a:srgbClr val="FFFFFF"/>
                </a:solidFill>
                <a:latin typeface="Rockwell"/>
                <a:ea typeface="Rockwell"/>
                <a:cs typeface="Rockwell"/>
                <a:sym typeface="Rockwell"/>
              </a:rPr>
              <a:t>communication between home and school is, especially now.  Please reach out to the school’s office or to your child’s teacher on Class Dojo anytime you have questions or concerns.  We are determined to get through this challenging time in a way that does not sacrifice the educational goals of our school, our parents, and our students.  If we work together, we are confident we can accomplish that goal!</a:t>
            </a:r>
            <a:endParaRPr b="1" i="0" sz="2400" u="none" cap="none" strike="noStrike">
              <a:solidFill>
                <a:srgbClr val="FFFFFF"/>
              </a:solidFill>
              <a:latin typeface="Rockwell"/>
              <a:ea typeface="Rockwell"/>
              <a:cs typeface="Rockwell"/>
              <a:sym typeface="Rockwe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3" name="Shape 213"/>
        <p:cNvGrpSpPr/>
        <p:nvPr/>
      </p:nvGrpSpPr>
      <p:grpSpPr>
        <a:xfrm>
          <a:off x="0" y="0"/>
          <a:ext cx="0" cy="0"/>
          <a:chOff x="0" y="0"/>
          <a:chExt cx="0" cy="0"/>
        </a:xfrm>
      </p:grpSpPr>
      <p:sp>
        <p:nvSpPr>
          <p:cNvPr id="214" name="Google Shape;214;p33"/>
          <p:cNvSpPr txBox="1"/>
          <p:nvPr>
            <p:ph idx="1" type="body"/>
          </p:nvPr>
        </p:nvSpPr>
        <p:spPr>
          <a:xfrm>
            <a:off x="311150" y="1676400"/>
            <a:ext cx="8521700" cy="1719262"/>
          </a:xfrm>
          <a:prstGeom prst="rect">
            <a:avLst/>
          </a:prstGeom>
          <a:noFill/>
          <a:ln>
            <a:noFill/>
          </a:ln>
        </p:spPr>
        <p:txBody>
          <a:bodyPr anchorCtr="0" anchor="t" bIns="91425" lIns="91425" spcFirstLastPara="1" rIns="91425" wrap="square" tIns="91425">
            <a:noAutofit/>
          </a:bodyPr>
          <a:lstStyle/>
          <a:p>
            <a:pPr indent="0" lvl="0" marL="0" rtl="0" algn="ctr">
              <a:lnSpc>
                <a:spcPct val="120000"/>
              </a:lnSpc>
              <a:spcBef>
                <a:spcPts val="0"/>
              </a:spcBef>
              <a:spcAft>
                <a:spcPts val="1600"/>
              </a:spcAft>
              <a:buClr>
                <a:schemeClr val="lt1"/>
              </a:buClr>
              <a:buSzPts val="1800"/>
              <a:buNone/>
            </a:pPr>
            <a:r>
              <a:rPr b="0" i="0" lang="en-US" sz="6500" u="none">
                <a:solidFill>
                  <a:schemeClr val="lt1"/>
                </a:solidFill>
                <a:latin typeface="Rockwell"/>
                <a:ea typeface="Rockwell"/>
                <a:cs typeface="Rockwell"/>
                <a:sym typeface="Rockwell"/>
              </a:rPr>
              <a:t>Questions</a:t>
            </a:r>
            <a:r>
              <a:rPr b="0" i="0" lang="en-US" sz="7200" u="none">
                <a:solidFill>
                  <a:schemeClr val="lt1"/>
                </a:solidFill>
                <a:latin typeface="Rockwell"/>
                <a:ea typeface="Rockwell"/>
                <a:cs typeface="Rockwell"/>
                <a:sym typeface="Rockwell"/>
              </a:rPr>
              <a:t>/Concerns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1" name="Shape 141"/>
        <p:cNvGrpSpPr/>
        <p:nvPr/>
      </p:nvGrpSpPr>
      <p:grpSpPr>
        <a:xfrm>
          <a:off x="0" y="0"/>
          <a:ext cx="0" cy="0"/>
          <a:chOff x="0" y="0"/>
          <a:chExt cx="0" cy="0"/>
        </a:xfrm>
      </p:grpSpPr>
      <p:sp>
        <p:nvSpPr>
          <p:cNvPr id="142" name="Google Shape;142;p21"/>
          <p:cNvSpPr txBox="1"/>
          <p:nvPr>
            <p:ph type="ctrTitle"/>
          </p:nvPr>
        </p:nvSpPr>
        <p:spPr>
          <a:xfrm>
            <a:off x="241300" y="1468437"/>
            <a:ext cx="8686800" cy="1730400"/>
          </a:xfrm>
          <a:prstGeom prst="rect">
            <a:avLst/>
          </a:prstGeom>
          <a:noFill/>
          <a:ln>
            <a:noFill/>
          </a:ln>
        </p:spPr>
        <p:txBody>
          <a:bodyPr anchorCtr="0" anchor="b" bIns="91425" lIns="91425" spcFirstLastPara="1" rIns="91425" wrap="square" tIns="91425">
            <a:noAutofit/>
          </a:bodyPr>
          <a:lstStyle/>
          <a:p>
            <a:pPr indent="0" lvl="0" marL="0" rtl="0" algn="ctr">
              <a:lnSpc>
                <a:spcPct val="90000"/>
              </a:lnSpc>
              <a:spcBef>
                <a:spcPts val="0"/>
              </a:spcBef>
              <a:spcAft>
                <a:spcPts val="0"/>
              </a:spcAft>
              <a:buClr>
                <a:schemeClr val="lt1"/>
              </a:buClr>
              <a:buSzPts val="6000"/>
              <a:buFont typeface="Rockwell"/>
              <a:buNone/>
            </a:pPr>
            <a:r>
              <a:rPr b="1" i="0" lang="en-US" sz="6000" u="none">
                <a:solidFill>
                  <a:schemeClr val="lt1"/>
                </a:solidFill>
                <a:latin typeface="Rockwell"/>
                <a:ea typeface="Rockwell"/>
                <a:cs typeface="Rockwell"/>
                <a:sym typeface="Rockwell"/>
              </a:rPr>
              <a:t>FWCA</a:t>
            </a:r>
            <a:br>
              <a:rPr b="1" i="0" lang="en-US" sz="6000" u="none">
                <a:solidFill>
                  <a:schemeClr val="lt1"/>
                </a:solidFill>
                <a:latin typeface="Rockwell"/>
                <a:ea typeface="Rockwell"/>
                <a:cs typeface="Rockwell"/>
                <a:sym typeface="Rockwell"/>
              </a:rPr>
            </a:br>
            <a:r>
              <a:rPr b="1" i="0" lang="en-US" sz="6000" u="none">
                <a:solidFill>
                  <a:schemeClr val="lt1"/>
                </a:solidFill>
                <a:latin typeface="Rockwell"/>
                <a:ea typeface="Rockwell"/>
                <a:cs typeface="Rockwell"/>
                <a:sym typeface="Rockwell"/>
              </a:rPr>
              <a:t>REOPENING PLANS</a:t>
            </a:r>
            <a:endParaRPr/>
          </a:p>
        </p:txBody>
      </p:sp>
      <p:sp>
        <p:nvSpPr>
          <p:cNvPr id="143" name="Google Shape;143;p21"/>
          <p:cNvSpPr txBox="1"/>
          <p:nvPr>
            <p:ph idx="1" type="subTitle"/>
          </p:nvPr>
        </p:nvSpPr>
        <p:spPr>
          <a:xfrm>
            <a:off x="1196975" y="3495675"/>
            <a:ext cx="6750000" cy="1241400"/>
          </a:xfrm>
          <a:prstGeom prst="rect">
            <a:avLst/>
          </a:prstGeom>
          <a:noFill/>
          <a:ln>
            <a:noFill/>
          </a:ln>
        </p:spPr>
        <p:txBody>
          <a:bodyPr anchorCtr="0" anchor="t" bIns="91425" lIns="91425" spcFirstLastPara="1" rIns="91425" wrap="square" tIns="91425">
            <a:noAutofit/>
          </a:bodyPr>
          <a:lstStyle/>
          <a:p>
            <a:pPr indent="0" lvl="0" marL="0" rtl="0" algn="ctr">
              <a:lnSpc>
                <a:spcPct val="120000"/>
              </a:lnSpc>
              <a:spcBef>
                <a:spcPts val="0"/>
              </a:spcBef>
              <a:spcAft>
                <a:spcPts val="0"/>
              </a:spcAft>
              <a:buClr>
                <a:schemeClr val="lt1"/>
              </a:buClr>
              <a:buSzPts val="3000"/>
              <a:buNone/>
            </a:pPr>
            <a:r>
              <a:rPr b="0" i="0" lang="en-US" sz="3000" u="none">
                <a:solidFill>
                  <a:schemeClr val="lt1"/>
                </a:solidFill>
                <a:latin typeface="Rockwell"/>
                <a:ea typeface="Rockwell"/>
                <a:cs typeface="Rockwell"/>
                <a:sym typeface="Rockwell"/>
              </a:rPr>
              <a:t>July </a:t>
            </a:r>
            <a:r>
              <a:rPr lang="en-US" sz="3000"/>
              <a:t>13</a:t>
            </a:r>
            <a:r>
              <a:rPr b="0" i="0" lang="en-US" sz="3000" u="none">
                <a:solidFill>
                  <a:schemeClr val="lt1"/>
                </a:solidFill>
                <a:latin typeface="Rockwell"/>
                <a:ea typeface="Rockwell"/>
                <a:cs typeface="Rockwell"/>
                <a:sym typeface="Rockwell"/>
              </a:rPr>
              <a:t>, 2020</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Google Shape;148;p22"/>
          <p:cNvSpPr txBox="1"/>
          <p:nvPr>
            <p:ph type="title"/>
          </p:nvPr>
        </p:nvSpPr>
        <p:spPr>
          <a:xfrm>
            <a:off x="0" y="12700"/>
            <a:ext cx="9144000" cy="571500"/>
          </a:xfrm>
          <a:prstGeom prst="rect">
            <a:avLst/>
          </a:prstGeom>
          <a:noFill/>
          <a:ln>
            <a:noFill/>
          </a:ln>
        </p:spPr>
        <p:txBody>
          <a:bodyPr anchorCtr="0" anchor="t" bIns="91425" lIns="91425" spcFirstLastPara="1" rIns="91425" wrap="square" tIns="91425">
            <a:noAutofit/>
          </a:bodyPr>
          <a:lstStyle/>
          <a:p>
            <a:pPr indent="0" lvl="0" marL="0" rtl="0" algn="ctr">
              <a:lnSpc>
                <a:spcPct val="90000"/>
              </a:lnSpc>
              <a:spcBef>
                <a:spcPts val="1600"/>
              </a:spcBef>
              <a:spcAft>
                <a:spcPts val="0"/>
              </a:spcAft>
              <a:buClr>
                <a:srgbClr val="4A9CCC"/>
              </a:buClr>
              <a:buSzPts val="3000"/>
              <a:buFont typeface="Rockwell"/>
              <a:buNone/>
            </a:pPr>
            <a:r>
              <a:rPr lang="en-US" sz="4400">
                <a:solidFill>
                  <a:srgbClr val="4A9CCC"/>
                </a:solidFill>
                <a:latin typeface="Rockwell"/>
                <a:ea typeface="Rockwell"/>
                <a:cs typeface="Rockwell"/>
                <a:sym typeface="Rockwell"/>
              </a:rPr>
              <a:t>TOPICS TO COVER</a:t>
            </a:r>
            <a:endParaRPr/>
          </a:p>
        </p:txBody>
      </p:sp>
      <p:sp>
        <p:nvSpPr>
          <p:cNvPr id="149" name="Google Shape;149;p22"/>
          <p:cNvSpPr txBox="1"/>
          <p:nvPr>
            <p:ph idx="1" type="body"/>
          </p:nvPr>
        </p:nvSpPr>
        <p:spPr>
          <a:xfrm>
            <a:off x="266700" y="1001712"/>
            <a:ext cx="8623300" cy="3838575"/>
          </a:xfrm>
          <a:prstGeom prst="rect">
            <a:avLst/>
          </a:prstGeom>
          <a:noFill/>
          <a:ln>
            <a:noFill/>
          </a:ln>
        </p:spPr>
        <p:txBody>
          <a:bodyPr anchorCtr="0" anchor="t" bIns="91425" lIns="91425" spcFirstLastPara="1" rIns="91425" wrap="square" tIns="91425">
            <a:noAutofit/>
          </a:bodyPr>
          <a:lstStyle/>
          <a:p>
            <a:pPr indent="-114300" lvl="0" marL="114300" rtl="0" algn="l">
              <a:lnSpc>
                <a:spcPct val="120000"/>
              </a:lnSpc>
              <a:spcBef>
                <a:spcPts val="0"/>
              </a:spcBef>
              <a:spcAft>
                <a:spcPts val="0"/>
              </a:spcAft>
              <a:buClr>
                <a:schemeClr val="lt1"/>
              </a:buClr>
              <a:buSzPts val="3000"/>
              <a:buFont typeface="Arial"/>
              <a:buChar char="●"/>
            </a:pPr>
            <a:r>
              <a:rPr b="0" i="0" lang="en-US" sz="3000" u="none">
                <a:solidFill>
                  <a:schemeClr val="lt1"/>
                </a:solidFill>
                <a:latin typeface="Rockwell"/>
                <a:ea typeface="Rockwell"/>
                <a:cs typeface="Rockwell"/>
                <a:sym typeface="Rockwell"/>
              </a:rPr>
              <a:t>-Reopening phases explained</a:t>
            </a:r>
            <a:endParaRPr sz="3000"/>
          </a:p>
          <a:p>
            <a:pPr indent="-114300" lvl="0" marL="114300" rtl="0" algn="l">
              <a:lnSpc>
                <a:spcPct val="120000"/>
              </a:lnSpc>
              <a:spcBef>
                <a:spcPts val="0"/>
              </a:spcBef>
              <a:spcAft>
                <a:spcPts val="0"/>
              </a:spcAft>
              <a:buClr>
                <a:schemeClr val="lt1"/>
              </a:buClr>
              <a:buSzPts val="3000"/>
              <a:buFont typeface="Arial"/>
              <a:buChar char="●"/>
            </a:pPr>
            <a:r>
              <a:rPr b="0" i="0" lang="en-US" sz="3000" u="none">
                <a:solidFill>
                  <a:schemeClr val="lt1"/>
                </a:solidFill>
                <a:latin typeface="Rockwell"/>
                <a:ea typeface="Rockwell"/>
                <a:cs typeface="Rockwell"/>
                <a:sym typeface="Rockwell"/>
              </a:rPr>
              <a:t>-Class Dojo</a:t>
            </a:r>
            <a:r>
              <a:rPr lang="en-US" sz="3000"/>
              <a:t> and Google Classroom logins</a:t>
            </a:r>
            <a:endParaRPr sz="3000"/>
          </a:p>
          <a:p>
            <a:pPr indent="-114300" lvl="0" marL="114300" rtl="0" algn="l">
              <a:lnSpc>
                <a:spcPct val="120000"/>
              </a:lnSpc>
              <a:spcBef>
                <a:spcPts val="0"/>
              </a:spcBef>
              <a:spcAft>
                <a:spcPts val="0"/>
              </a:spcAft>
              <a:buClr>
                <a:schemeClr val="lt1"/>
              </a:buClr>
              <a:buSzPts val="3000"/>
              <a:buFont typeface="Arial"/>
              <a:buChar char="●"/>
            </a:pPr>
            <a:r>
              <a:rPr b="0" i="0" lang="en-US" sz="3000" u="none">
                <a:solidFill>
                  <a:schemeClr val="lt1"/>
                </a:solidFill>
                <a:latin typeface="Rockwell"/>
                <a:ea typeface="Rockwell"/>
                <a:cs typeface="Rockwell"/>
                <a:sym typeface="Rockwell"/>
              </a:rPr>
              <a:t>-Learning resources explained and demonstrated</a:t>
            </a:r>
            <a:endParaRPr sz="3000"/>
          </a:p>
          <a:p>
            <a:pPr indent="-114300" lvl="0" marL="114300" rtl="0" algn="l">
              <a:lnSpc>
                <a:spcPct val="120000"/>
              </a:lnSpc>
              <a:spcBef>
                <a:spcPts val="0"/>
              </a:spcBef>
              <a:spcAft>
                <a:spcPts val="0"/>
              </a:spcAft>
              <a:buClr>
                <a:schemeClr val="lt1"/>
              </a:buClr>
              <a:buSzPts val="3000"/>
              <a:buFont typeface="Arial"/>
              <a:buChar char="●"/>
            </a:pPr>
            <a:r>
              <a:rPr b="0" i="0" lang="en-US" sz="3000" u="none">
                <a:solidFill>
                  <a:schemeClr val="lt1"/>
                </a:solidFill>
                <a:latin typeface="Rockwell"/>
                <a:ea typeface="Rockwell"/>
                <a:cs typeface="Rockwell"/>
                <a:sym typeface="Rockwell"/>
              </a:rPr>
              <a:t>-Test run of parent access to resources</a:t>
            </a:r>
            <a:endParaRPr sz="3000"/>
          </a:p>
          <a:p>
            <a:pPr indent="-114300" lvl="0" marL="114300" rtl="0" algn="l">
              <a:lnSpc>
                <a:spcPct val="120000"/>
              </a:lnSpc>
              <a:spcBef>
                <a:spcPts val="0"/>
              </a:spcBef>
              <a:spcAft>
                <a:spcPts val="0"/>
              </a:spcAft>
              <a:buClr>
                <a:schemeClr val="lt1"/>
              </a:buClr>
              <a:buSzPts val="3000"/>
              <a:buFont typeface="Arial"/>
              <a:buChar char="●"/>
            </a:pPr>
            <a:r>
              <a:rPr b="0" i="0" lang="en-US" sz="3000" u="none">
                <a:solidFill>
                  <a:schemeClr val="lt1"/>
                </a:solidFill>
                <a:latin typeface="Rockwell"/>
                <a:ea typeface="Rockwell"/>
                <a:cs typeface="Rockwell"/>
                <a:sym typeface="Rockwell"/>
              </a:rPr>
              <a:t>-Completion of </a:t>
            </a:r>
            <a:r>
              <a:rPr b="0" i="0" lang="en-US" sz="3000" u="sng">
                <a:solidFill>
                  <a:schemeClr val="hlink"/>
                </a:solidFill>
                <a:latin typeface="Rockwell"/>
                <a:ea typeface="Rockwell"/>
                <a:cs typeface="Rockwell"/>
                <a:sym typeface="Rockwell"/>
                <a:hlinkClick r:id="rId3"/>
              </a:rPr>
              <a:t>parent survey</a:t>
            </a:r>
            <a:endParaRPr sz="3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Google Shape;154;p23"/>
          <p:cNvSpPr txBox="1"/>
          <p:nvPr>
            <p:ph type="title"/>
          </p:nvPr>
        </p:nvSpPr>
        <p:spPr>
          <a:xfrm>
            <a:off x="311150" y="-139700"/>
            <a:ext cx="8521800" cy="571500"/>
          </a:xfrm>
          <a:prstGeom prst="rect">
            <a:avLst/>
          </a:prstGeom>
          <a:noFill/>
          <a:ln>
            <a:noFill/>
          </a:ln>
        </p:spPr>
        <p:txBody>
          <a:bodyPr anchorCtr="0" anchor="t" bIns="91425" lIns="91425" spcFirstLastPara="1" rIns="91425" wrap="square" tIns="91425">
            <a:noAutofit/>
          </a:bodyPr>
          <a:lstStyle/>
          <a:p>
            <a:pPr indent="0" lvl="0" marL="0" rtl="0" algn="ctr">
              <a:lnSpc>
                <a:spcPct val="90000"/>
              </a:lnSpc>
              <a:spcBef>
                <a:spcPts val="1600"/>
              </a:spcBef>
              <a:spcAft>
                <a:spcPts val="0"/>
              </a:spcAft>
              <a:buClr>
                <a:srgbClr val="4A9CCC"/>
              </a:buClr>
              <a:buSzPts val="3000"/>
              <a:buFont typeface="Average"/>
              <a:buNone/>
            </a:pPr>
            <a:r>
              <a:rPr lang="en-US" sz="4400">
                <a:solidFill>
                  <a:srgbClr val="4A9CCC"/>
                </a:solidFill>
                <a:latin typeface="Average"/>
                <a:ea typeface="Average"/>
                <a:cs typeface="Average"/>
                <a:sym typeface="Average"/>
              </a:rPr>
              <a:t>Our Reopening Goal</a:t>
            </a:r>
            <a:endParaRPr/>
          </a:p>
        </p:txBody>
      </p:sp>
      <p:sp>
        <p:nvSpPr>
          <p:cNvPr id="155" name="Google Shape;155;p23"/>
          <p:cNvSpPr txBox="1"/>
          <p:nvPr>
            <p:ph idx="1" type="body"/>
          </p:nvPr>
        </p:nvSpPr>
        <p:spPr>
          <a:xfrm>
            <a:off x="266700" y="740075"/>
            <a:ext cx="8623200" cy="4281300"/>
          </a:xfrm>
          <a:prstGeom prst="rect">
            <a:avLst/>
          </a:prstGeom>
          <a:noFill/>
          <a:ln>
            <a:noFill/>
          </a:ln>
        </p:spPr>
        <p:txBody>
          <a:bodyPr anchorCtr="0" anchor="t" bIns="91425" lIns="91425" spcFirstLastPara="1" rIns="91425" wrap="square" tIns="91425">
            <a:noAutofit/>
          </a:bodyPr>
          <a:lstStyle/>
          <a:p>
            <a:pPr indent="-342900" lvl="0" marL="457200" rtl="0" algn="l">
              <a:lnSpc>
                <a:spcPct val="120000"/>
              </a:lnSpc>
              <a:spcBef>
                <a:spcPts val="0"/>
              </a:spcBef>
              <a:spcAft>
                <a:spcPts val="0"/>
              </a:spcAft>
              <a:buClr>
                <a:schemeClr val="lt1"/>
              </a:buClr>
              <a:buSzPts val="200"/>
              <a:buFont typeface="Arial"/>
              <a:buChar char="●"/>
            </a:pPr>
            <a:r>
              <a:rPr b="1" i="0" lang="en-US" sz="3200" u="none">
                <a:solidFill>
                  <a:schemeClr val="lt1"/>
                </a:solidFill>
                <a:latin typeface="Rockwell"/>
                <a:ea typeface="Rockwell"/>
                <a:cs typeface="Rockwell"/>
                <a:sym typeface="Rockwell"/>
              </a:rPr>
              <a:t>FWCA </a:t>
            </a:r>
            <a:r>
              <a:rPr b="1" lang="en-US" sz="3200"/>
              <a:t>is committed to keeping all staff and students as safe as possible during the transition back to school.  With this in mind, please know the plans we are sharing today are tentative and may change depending on the status of COVID19 in our state in August.</a:t>
            </a:r>
            <a:endParaRPr/>
          </a:p>
          <a:p>
            <a:pPr indent="-228600" lvl="0" marL="457200" rtl="0" algn="l">
              <a:lnSpc>
                <a:spcPct val="120000"/>
              </a:lnSpc>
              <a:spcBef>
                <a:spcPts val="0"/>
              </a:spcBef>
              <a:spcAft>
                <a:spcPts val="0"/>
              </a:spcAft>
              <a:buClr>
                <a:schemeClr val="lt1"/>
              </a:buClr>
              <a:buSzPts val="1800"/>
              <a:buNone/>
            </a:pPr>
            <a:r>
              <a:t/>
            </a:r>
            <a:endParaRPr b="1" i="0" sz="3200" u="none">
              <a:solidFill>
                <a:schemeClr val="lt1"/>
              </a:solidFill>
              <a:latin typeface="Rockwell"/>
              <a:ea typeface="Rockwell"/>
              <a:cs typeface="Rockwell"/>
              <a:sym typeface="Rockwe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Google Shape;160;p24"/>
          <p:cNvSpPr txBox="1"/>
          <p:nvPr>
            <p:ph type="title"/>
          </p:nvPr>
        </p:nvSpPr>
        <p:spPr>
          <a:xfrm>
            <a:off x="311150" y="-139700"/>
            <a:ext cx="8521800" cy="571500"/>
          </a:xfrm>
          <a:prstGeom prst="rect">
            <a:avLst/>
          </a:prstGeom>
          <a:noFill/>
          <a:ln>
            <a:noFill/>
          </a:ln>
        </p:spPr>
        <p:txBody>
          <a:bodyPr anchorCtr="0" anchor="t" bIns="91425" lIns="91425" spcFirstLastPara="1" rIns="91425" wrap="square" tIns="91425">
            <a:noAutofit/>
          </a:bodyPr>
          <a:lstStyle/>
          <a:p>
            <a:pPr indent="0" lvl="0" marL="0" rtl="0" algn="ctr">
              <a:lnSpc>
                <a:spcPct val="90000"/>
              </a:lnSpc>
              <a:spcBef>
                <a:spcPts val="1600"/>
              </a:spcBef>
              <a:spcAft>
                <a:spcPts val="0"/>
              </a:spcAft>
              <a:buClr>
                <a:srgbClr val="4A9CCC"/>
              </a:buClr>
              <a:buSzPts val="3000"/>
              <a:buFont typeface="Average"/>
              <a:buNone/>
            </a:pPr>
            <a:r>
              <a:rPr lang="en-US" sz="4000">
                <a:solidFill>
                  <a:srgbClr val="4A9CCC"/>
                </a:solidFill>
                <a:latin typeface="Average"/>
                <a:ea typeface="Average"/>
                <a:cs typeface="Average"/>
                <a:sym typeface="Average"/>
              </a:rPr>
              <a:t>Creating a Safe Environment</a:t>
            </a:r>
            <a:endParaRPr sz="4000"/>
          </a:p>
        </p:txBody>
      </p:sp>
      <p:sp>
        <p:nvSpPr>
          <p:cNvPr id="161" name="Google Shape;161;p24"/>
          <p:cNvSpPr txBox="1"/>
          <p:nvPr>
            <p:ph idx="1" type="body"/>
          </p:nvPr>
        </p:nvSpPr>
        <p:spPr>
          <a:xfrm>
            <a:off x="266700" y="663875"/>
            <a:ext cx="8623200" cy="4281300"/>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None/>
            </a:pPr>
            <a:r>
              <a:rPr b="1" lang="en-US" sz="2500"/>
              <a:t>	Here are some things we will implement:</a:t>
            </a:r>
            <a:endParaRPr b="1" sz="2500"/>
          </a:p>
          <a:p>
            <a:pPr indent="-387350" lvl="1" marL="1371600" rtl="0" algn="l">
              <a:lnSpc>
                <a:spcPct val="120000"/>
              </a:lnSpc>
              <a:spcBef>
                <a:spcPts val="0"/>
              </a:spcBef>
              <a:spcAft>
                <a:spcPts val="0"/>
              </a:spcAft>
              <a:buClr>
                <a:schemeClr val="lt1"/>
              </a:buClr>
              <a:buSzPts val="2500"/>
              <a:buFont typeface="Arial"/>
              <a:buChar char="○"/>
            </a:pPr>
            <a:r>
              <a:rPr b="1" lang="en-US" sz="2500"/>
              <a:t>Mandatory face coverings for staff and students in grades 3 and above; lower grades will be determined later</a:t>
            </a:r>
            <a:endParaRPr b="1" sz="2500"/>
          </a:p>
          <a:p>
            <a:pPr indent="-387350" lvl="1" marL="1371600" rtl="0" algn="l">
              <a:lnSpc>
                <a:spcPct val="120000"/>
              </a:lnSpc>
              <a:spcBef>
                <a:spcPts val="0"/>
              </a:spcBef>
              <a:spcAft>
                <a:spcPts val="0"/>
              </a:spcAft>
              <a:buSzPts val="2500"/>
              <a:buChar char="○"/>
            </a:pPr>
            <a:r>
              <a:rPr b="1" lang="en-US" sz="2500"/>
              <a:t>Sanitizer available before entering buildings and classrooms </a:t>
            </a:r>
            <a:endParaRPr b="1" sz="2500"/>
          </a:p>
          <a:p>
            <a:pPr indent="-387350" lvl="1" marL="1371600" rtl="0" algn="l">
              <a:lnSpc>
                <a:spcPct val="120000"/>
              </a:lnSpc>
              <a:spcBef>
                <a:spcPts val="0"/>
              </a:spcBef>
              <a:spcAft>
                <a:spcPts val="0"/>
              </a:spcAft>
              <a:buSzPts val="2500"/>
              <a:buChar char="○"/>
            </a:pPr>
            <a:r>
              <a:rPr b="1" lang="en-US" sz="2500"/>
              <a:t>Air purifiers to help circulate filtered air</a:t>
            </a:r>
            <a:endParaRPr b="1" sz="2500"/>
          </a:p>
          <a:p>
            <a:pPr indent="-387350" lvl="1" marL="1371600" rtl="0" algn="l">
              <a:lnSpc>
                <a:spcPct val="120000"/>
              </a:lnSpc>
              <a:spcBef>
                <a:spcPts val="0"/>
              </a:spcBef>
              <a:spcAft>
                <a:spcPts val="0"/>
              </a:spcAft>
              <a:buSzPts val="2500"/>
              <a:buChar char="○"/>
            </a:pPr>
            <a:r>
              <a:rPr b="1" lang="en-US" sz="2500"/>
              <a:t>Training in handwashing and safety tips</a:t>
            </a:r>
            <a:endParaRPr b="1" sz="2500"/>
          </a:p>
          <a:p>
            <a:pPr indent="-387350" lvl="1" marL="1371600" rtl="0" algn="l">
              <a:lnSpc>
                <a:spcPct val="120000"/>
              </a:lnSpc>
              <a:spcBef>
                <a:spcPts val="0"/>
              </a:spcBef>
              <a:spcAft>
                <a:spcPts val="0"/>
              </a:spcAft>
              <a:buSzPts val="2500"/>
              <a:buChar char="○"/>
            </a:pPr>
            <a:r>
              <a:rPr b="1" lang="en-US" sz="2500"/>
              <a:t>Temperature checks upon arrival to class</a:t>
            </a:r>
            <a:endParaRPr b="1" sz="2500"/>
          </a:p>
          <a:p>
            <a:pPr indent="-228600" lvl="0" marL="457200" rtl="0" algn="l">
              <a:lnSpc>
                <a:spcPct val="120000"/>
              </a:lnSpc>
              <a:spcBef>
                <a:spcPts val="0"/>
              </a:spcBef>
              <a:spcAft>
                <a:spcPts val="0"/>
              </a:spcAft>
              <a:buClr>
                <a:schemeClr val="lt1"/>
              </a:buClr>
              <a:buSzPts val="1800"/>
              <a:buNone/>
            </a:pPr>
            <a:r>
              <a:t/>
            </a:r>
            <a:endParaRPr b="1" i="0" sz="2500" u="none">
              <a:solidFill>
                <a:schemeClr val="lt1"/>
              </a:solidFill>
              <a:latin typeface="Rockwell"/>
              <a:ea typeface="Rockwell"/>
              <a:cs typeface="Rockwell"/>
              <a:sym typeface="Rockwe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Google Shape;166;p25"/>
          <p:cNvSpPr txBox="1"/>
          <p:nvPr>
            <p:ph type="title"/>
          </p:nvPr>
        </p:nvSpPr>
        <p:spPr>
          <a:xfrm>
            <a:off x="311150" y="-139700"/>
            <a:ext cx="8521800" cy="571500"/>
          </a:xfrm>
          <a:prstGeom prst="rect">
            <a:avLst/>
          </a:prstGeom>
          <a:noFill/>
          <a:ln>
            <a:noFill/>
          </a:ln>
        </p:spPr>
        <p:txBody>
          <a:bodyPr anchorCtr="0" anchor="t" bIns="91425" lIns="91425" spcFirstLastPara="1" rIns="91425" wrap="square" tIns="91425">
            <a:noAutofit/>
          </a:bodyPr>
          <a:lstStyle/>
          <a:p>
            <a:pPr indent="0" lvl="0" marL="0" rtl="0" algn="ctr">
              <a:lnSpc>
                <a:spcPct val="90000"/>
              </a:lnSpc>
              <a:spcBef>
                <a:spcPts val="1600"/>
              </a:spcBef>
              <a:spcAft>
                <a:spcPts val="0"/>
              </a:spcAft>
              <a:buClr>
                <a:srgbClr val="4A9CCC"/>
              </a:buClr>
              <a:buSzPts val="3000"/>
              <a:buFont typeface="Average"/>
              <a:buNone/>
            </a:pPr>
            <a:r>
              <a:rPr lang="en-US" sz="4400">
                <a:solidFill>
                  <a:srgbClr val="4A9CCC"/>
                </a:solidFill>
                <a:latin typeface="Average"/>
                <a:ea typeface="Average"/>
                <a:cs typeface="Average"/>
                <a:sym typeface="Average"/>
              </a:rPr>
              <a:t>First Day of School:  August 10th </a:t>
            </a:r>
            <a:endParaRPr/>
          </a:p>
        </p:txBody>
      </p:sp>
      <p:sp>
        <p:nvSpPr>
          <p:cNvPr id="167" name="Google Shape;167;p25"/>
          <p:cNvSpPr txBox="1"/>
          <p:nvPr>
            <p:ph idx="1" type="body"/>
          </p:nvPr>
        </p:nvSpPr>
        <p:spPr>
          <a:xfrm>
            <a:off x="133500" y="740075"/>
            <a:ext cx="8865900" cy="4270200"/>
          </a:xfrm>
          <a:prstGeom prst="rect">
            <a:avLst/>
          </a:prstGeom>
          <a:noFill/>
          <a:ln>
            <a:noFill/>
          </a:ln>
        </p:spPr>
        <p:txBody>
          <a:bodyPr anchorCtr="0" anchor="t" bIns="91425" lIns="91425" spcFirstLastPara="1" rIns="91425" wrap="square" tIns="91425">
            <a:noAutofit/>
          </a:bodyPr>
          <a:lstStyle/>
          <a:p>
            <a:pPr indent="-457200" lvl="0" marL="457200" rtl="0" algn="l">
              <a:lnSpc>
                <a:spcPct val="120000"/>
              </a:lnSpc>
              <a:spcBef>
                <a:spcPts val="0"/>
              </a:spcBef>
              <a:spcAft>
                <a:spcPts val="0"/>
              </a:spcAft>
              <a:buClr>
                <a:schemeClr val="lt1"/>
              </a:buClr>
              <a:buSzPts val="3000"/>
              <a:buFont typeface="Arial"/>
              <a:buChar char="●"/>
            </a:pPr>
            <a:r>
              <a:rPr b="1" lang="en-US" sz="3000"/>
              <a:t>We are currently planning to have a small number of students in each grade level return to campus on August 10th.  We will use the first week of school (Aug 10th - Aug 14th) to bring in small groups each day at every grade level in order to train students on the technology we are using this year.</a:t>
            </a:r>
            <a:endParaRPr sz="3000"/>
          </a:p>
          <a:p>
            <a:pPr indent="-228600" lvl="0" marL="457200" rtl="0" algn="l">
              <a:lnSpc>
                <a:spcPct val="120000"/>
              </a:lnSpc>
              <a:spcBef>
                <a:spcPts val="0"/>
              </a:spcBef>
              <a:spcAft>
                <a:spcPts val="0"/>
              </a:spcAft>
              <a:buClr>
                <a:schemeClr val="lt1"/>
              </a:buClr>
              <a:buSzPts val="1800"/>
              <a:buNone/>
            </a:pPr>
            <a:r>
              <a:t/>
            </a:r>
            <a:endParaRPr b="1" i="0" sz="3000" u="none">
              <a:solidFill>
                <a:schemeClr val="lt1"/>
              </a:solidFill>
              <a:latin typeface="Rockwell"/>
              <a:ea typeface="Rockwell"/>
              <a:cs typeface="Rockwell"/>
              <a:sym typeface="Rockwe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26"/>
          <p:cNvSpPr txBox="1"/>
          <p:nvPr>
            <p:ph type="title"/>
          </p:nvPr>
        </p:nvSpPr>
        <p:spPr>
          <a:xfrm>
            <a:off x="311150" y="-139700"/>
            <a:ext cx="8521800" cy="571500"/>
          </a:xfrm>
          <a:prstGeom prst="rect">
            <a:avLst/>
          </a:prstGeom>
          <a:noFill/>
          <a:ln>
            <a:noFill/>
          </a:ln>
        </p:spPr>
        <p:txBody>
          <a:bodyPr anchorCtr="0" anchor="t" bIns="91425" lIns="91425" spcFirstLastPara="1" rIns="91425" wrap="square" tIns="91425">
            <a:noAutofit/>
          </a:bodyPr>
          <a:lstStyle/>
          <a:p>
            <a:pPr indent="0" lvl="0" marL="0" rtl="0" algn="ctr">
              <a:lnSpc>
                <a:spcPct val="90000"/>
              </a:lnSpc>
              <a:spcBef>
                <a:spcPts val="1600"/>
              </a:spcBef>
              <a:spcAft>
                <a:spcPts val="0"/>
              </a:spcAft>
              <a:buClr>
                <a:srgbClr val="4A9CCC"/>
              </a:buClr>
              <a:buSzPts val="3000"/>
              <a:buFont typeface="Average"/>
              <a:buNone/>
            </a:pPr>
            <a:r>
              <a:rPr lang="en-US" sz="4400">
                <a:solidFill>
                  <a:srgbClr val="4A9CCC"/>
                </a:solidFill>
                <a:latin typeface="Average"/>
                <a:ea typeface="Average"/>
                <a:cs typeface="Average"/>
                <a:sym typeface="Average"/>
              </a:rPr>
              <a:t>First Day for Classes to Begin</a:t>
            </a:r>
            <a:endParaRPr/>
          </a:p>
        </p:txBody>
      </p:sp>
      <p:sp>
        <p:nvSpPr>
          <p:cNvPr id="173" name="Google Shape;173;p26"/>
          <p:cNvSpPr txBox="1"/>
          <p:nvPr>
            <p:ph idx="1" type="body"/>
          </p:nvPr>
        </p:nvSpPr>
        <p:spPr>
          <a:xfrm>
            <a:off x="133500" y="999100"/>
            <a:ext cx="8865900" cy="4011300"/>
          </a:xfrm>
          <a:prstGeom prst="rect">
            <a:avLst/>
          </a:prstGeom>
          <a:noFill/>
          <a:ln>
            <a:noFill/>
          </a:ln>
        </p:spPr>
        <p:txBody>
          <a:bodyPr anchorCtr="0" anchor="t" bIns="91425" lIns="91425" spcFirstLastPara="1" rIns="91425" wrap="square" tIns="91425">
            <a:noAutofit/>
          </a:bodyPr>
          <a:lstStyle/>
          <a:p>
            <a:pPr indent="-419100" lvl="0" marL="457200" rtl="0" algn="l">
              <a:lnSpc>
                <a:spcPct val="120000"/>
              </a:lnSpc>
              <a:spcBef>
                <a:spcPts val="0"/>
              </a:spcBef>
              <a:spcAft>
                <a:spcPts val="0"/>
              </a:spcAft>
              <a:buSzPts val="3000"/>
              <a:buChar char="●"/>
            </a:pPr>
            <a:r>
              <a:rPr b="1" lang="en-US" sz="3000"/>
              <a:t>If conditions allow, on August 17th, we will officially begin classes using phases that correspond with the phases currently used by the state.  Our plans are outlined on the next few slides.</a:t>
            </a:r>
            <a:endParaRPr b="1" i="0" sz="3000" u="none">
              <a:solidFill>
                <a:schemeClr val="lt1"/>
              </a:solidFill>
              <a:latin typeface="Rockwell"/>
              <a:ea typeface="Rockwell"/>
              <a:cs typeface="Rockwell"/>
              <a:sym typeface="Rockwe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Google Shape;178;p27"/>
          <p:cNvSpPr txBox="1"/>
          <p:nvPr>
            <p:ph type="title"/>
          </p:nvPr>
        </p:nvSpPr>
        <p:spPr>
          <a:xfrm>
            <a:off x="311150" y="12700"/>
            <a:ext cx="8521800" cy="571500"/>
          </a:xfrm>
          <a:prstGeom prst="rect">
            <a:avLst/>
          </a:prstGeom>
          <a:noFill/>
          <a:ln>
            <a:noFill/>
          </a:ln>
        </p:spPr>
        <p:txBody>
          <a:bodyPr anchorCtr="0" anchor="t" bIns="91425" lIns="91425" spcFirstLastPara="1" rIns="91425" wrap="square" tIns="91425">
            <a:noAutofit/>
          </a:bodyPr>
          <a:lstStyle/>
          <a:p>
            <a:pPr indent="0" lvl="0" marL="0" rtl="0" algn="ctr">
              <a:lnSpc>
                <a:spcPct val="90000"/>
              </a:lnSpc>
              <a:spcBef>
                <a:spcPts val="1600"/>
              </a:spcBef>
              <a:spcAft>
                <a:spcPts val="0"/>
              </a:spcAft>
              <a:buClr>
                <a:srgbClr val="4A9CCC"/>
              </a:buClr>
              <a:buSzPts val="3000"/>
              <a:buFont typeface="Average"/>
              <a:buNone/>
            </a:pPr>
            <a:r>
              <a:rPr b="1" i="0" lang="en-US" sz="4400" u="none">
                <a:solidFill>
                  <a:srgbClr val="4A9CCC"/>
                </a:solidFill>
                <a:latin typeface="Average"/>
                <a:ea typeface="Average"/>
                <a:cs typeface="Average"/>
                <a:sym typeface="Average"/>
              </a:rPr>
              <a:t>PHASE ONE</a:t>
            </a:r>
            <a:endParaRPr/>
          </a:p>
        </p:txBody>
      </p:sp>
      <p:sp>
        <p:nvSpPr>
          <p:cNvPr id="179" name="Google Shape;179;p27"/>
          <p:cNvSpPr txBox="1"/>
          <p:nvPr>
            <p:ph idx="1" type="body"/>
          </p:nvPr>
        </p:nvSpPr>
        <p:spPr>
          <a:xfrm>
            <a:off x="266700" y="1317625"/>
            <a:ext cx="8623200" cy="3703500"/>
          </a:xfrm>
          <a:prstGeom prst="rect">
            <a:avLst/>
          </a:prstGeom>
          <a:noFill/>
          <a:ln>
            <a:noFill/>
          </a:ln>
        </p:spPr>
        <p:txBody>
          <a:bodyPr anchorCtr="0" anchor="t" bIns="91425" lIns="91425" spcFirstLastPara="1" rIns="91425" wrap="square" tIns="91425">
            <a:noAutofit/>
          </a:bodyPr>
          <a:lstStyle/>
          <a:p>
            <a:pPr indent="-342900" lvl="0" marL="457200" rtl="0" algn="l">
              <a:lnSpc>
                <a:spcPct val="120000"/>
              </a:lnSpc>
              <a:spcBef>
                <a:spcPts val="0"/>
              </a:spcBef>
              <a:spcAft>
                <a:spcPts val="0"/>
              </a:spcAft>
              <a:buClr>
                <a:schemeClr val="lt1"/>
              </a:buClr>
              <a:buSzPts val="200"/>
              <a:buFont typeface="Arial"/>
              <a:buChar char="●"/>
            </a:pPr>
            <a:r>
              <a:rPr b="1" i="0" lang="en-US" sz="3200" u="none">
                <a:solidFill>
                  <a:schemeClr val="lt1"/>
                </a:solidFill>
                <a:latin typeface="Rockwell"/>
                <a:ea typeface="Rockwell"/>
                <a:cs typeface="Rockwell"/>
                <a:sym typeface="Rockwell"/>
              </a:rPr>
              <a:t>FWCA would open in a completely virtual environment with a few small groups of at-risk students that require face to face instruction and interaction in order to address deficiencies.</a:t>
            </a:r>
            <a:endParaRPr/>
          </a:p>
          <a:p>
            <a:pPr indent="-228600" lvl="0" marL="457200" rtl="0" algn="l">
              <a:lnSpc>
                <a:spcPct val="120000"/>
              </a:lnSpc>
              <a:spcBef>
                <a:spcPts val="0"/>
              </a:spcBef>
              <a:spcAft>
                <a:spcPts val="0"/>
              </a:spcAft>
              <a:buClr>
                <a:schemeClr val="lt1"/>
              </a:buClr>
              <a:buSzPts val="1800"/>
              <a:buNone/>
            </a:pPr>
            <a:r>
              <a:t/>
            </a:r>
            <a:endParaRPr b="1" i="0" sz="3200" u="none">
              <a:solidFill>
                <a:schemeClr val="lt1"/>
              </a:solidFill>
              <a:latin typeface="Rockwell"/>
              <a:ea typeface="Rockwell"/>
              <a:cs typeface="Rockwell"/>
              <a:sym typeface="Rockwe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3" name="Shape 183"/>
        <p:cNvGrpSpPr/>
        <p:nvPr/>
      </p:nvGrpSpPr>
      <p:grpSpPr>
        <a:xfrm>
          <a:off x="0" y="0"/>
          <a:ext cx="0" cy="0"/>
          <a:chOff x="0" y="0"/>
          <a:chExt cx="0" cy="0"/>
        </a:xfrm>
      </p:grpSpPr>
      <p:sp>
        <p:nvSpPr>
          <p:cNvPr id="184" name="Google Shape;184;p28"/>
          <p:cNvSpPr txBox="1"/>
          <p:nvPr>
            <p:ph type="title"/>
          </p:nvPr>
        </p:nvSpPr>
        <p:spPr>
          <a:xfrm>
            <a:off x="311150" y="-139700"/>
            <a:ext cx="8521800" cy="571500"/>
          </a:xfrm>
          <a:prstGeom prst="rect">
            <a:avLst/>
          </a:prstGeom>
          <a:noFill/>
          <a:ln>
            <a:noFill/>
          </a:ln>
        </p:spPr>
        <p:txBody>
          <a:bodyPr anchorCtr="0" anchor="t" bIns="91425" lIns="91425" spcFirstLastPara="1" rIns="91425" wrap="square" tIns="91425">
            <a:noAutofit/>
          </a:bodyPr>
          <a:lstStyle/>
          <a:p>
            <a:pPr indent="0" lvl="0" marL="0" rtl="0" algn="ctr">
              <a:lnSpc>
                <a:spcPct val="90000"/>
              </a:lnSpc>
              <a:spcBef>
                <a:spcPts val="1600"/>
              </a:spcBef>
              <a:spcAft>
                <a:spcPts val="0"/>
              </a:spcAft>
              <a:buClr>
                <a:srgbClr val="4A9CCC"/>
              </a:buClr>
              <a:buSzPts val="3000"/>
              <a:buFont typeface="Rockwell"/>
              <a:buNone/>
            </a:pPr>
            <a:r>
              <a:rPr b="1" i="0" lang="en-US" sz="4400" u="none">
                <a:solidFill>
                  <a:srgbClr val="4A9CCC"/>
                </a:solidFill>
                <a:latin typeface="Rockwell"/>
                <a:ea typeface="Rockwell"/>
                <a:cs typeface="Rockwell"/>
                <a:sym typeface="Rockwell"/>
              </a:rPr>
              <a:t>PHASE TWO</a:t>
            </a:r>
            <a:endParaRPr/>
          </a:p>
        </p:txBody>
      </p:sp>
      <p:sp>
        <p:nvSpPr>
          <p:cNvPr id="185" name="Google Shape;185;p28"/>
          <p:cNvSpPr txBox="1"/>
          <p:nvPr>
            <p:ph idx="1" type="body"/>
          </p:nvPr>
        </p:nvSpPr>
        <p:spPr>
          <a:xfrm>
            <a:off x="214625" y="626875"/>
            <a:ext cx="8675400" cy="4318200"/>
          </a:xfrm>
          <a:prstGeom prst="rect">
            <a:avLst/>
          </a:prstGeom>
          <a:noFill/>
          <a:ln>
            <a:noFill/>
          </a:ln>
        </p:spPr>
        <p:txBody>
          <a:bodyPr anchorCtr="0" anchor="t" bIns="91425" lIns="91425" spcFirstLastPara="1" rIns="91425" wrap="square" tIns="91425">
            <a:noAutofit/>
          </a:bodyPr>
          <a:lstStyle/>
          <a:p>
            <a:pPr indent="-457200" lvl="0" marL="457200" rtl="0" algn="l">
              <a:lnSpc>
                <a:spcPct val="120000"/>
              </a:lnSpc>
              <a:spcBef>
                <a:spcPts val="0"/>
              </a:spcBef>
              <a:spcAft>
                <a:spcPts val="0"/>
              </a:spcAft>
              <a:buClr>
                <a:schemeClr val="lt1"/>
              </a:buClr>
              <a:buSzPts val="2200"/>
              <a:buFont typeface="Arial"/>
              <a:buChar char="●"/>
            </a:pPr>
            <a:r>
              <a:rPr b="1" i="0" lang="en-US" sz="2200" u="none">
                <a:solidFill>
                  <a:schemeClr val="lt1"/>
                </a:solidFill>
                <a:latin typeface="Rockwell"/>
                <a:ea typeface="Rockwell"/>
                <a:cs typeface="Rockwell"/>
                <a:sym typeface="Rockwell"/>
              </a:rPr>
              <a:t>FWCA would reopen with a hybrid format composed of student learning through both virtual and in-person instruction. </a:t>
            </a:r>
            <a:endParaRPr b="1" i="0" sz="2200" u="none">
              <a:solidFill>
                <a:schemeClr val="lt1"/>
              </a:solidFill>
              <a:latin typeface="Rockwell"/>
              <a:ea typeface="Rockwell"/>
              <a:cs typeface="Rockwell"/>
              <a:sym typeface="Rockwell"/>
            </a:endParaRPr>
          </a:p>
          <a:p>
            <a:pPr indent="-368300" lvl="1" marL="914400" rtl="0" algn="l">
              <a:lnSpc>
                <a:spcPct val="120000"/>
              </a:lnSpc>
              <a:spcBef>
                <a:spcPts val="0"/>
              </a:spcBef>
              <a:spcAft>
                <a:spcPts val="0"/>
              </a:spcAft>
              <a:buClr>
                <a:schemeClr val="lt1"/>
              </a:buClr>
              <a:buSzPts val="2200"/>
              <a:buFont typeface="Arial"/>
              <a:buChar char="○"/>
            </a:pPr>
            <a:r>
              <a:rPr b="1" lang="en-US" sz="2200"/>
              <a:t>Grades 3 - High School would report 1-2 days per week and complete online assignments 3 days per week. </a:t>
            </a:r>
            <a:endParaRPr b="1" sz="2200"/>
          </a:p>
          <a:p>
            <a:pPr indent="-368300" lvl="1" marL="914400" rtl="0" algn="l">
              <a:lnSpc>
                <a:spcPct val="120000"/>
              </a:lnSpc>
              <a:spcBef>
                <a:spcPts val="0"/>
              </a:spcBef>
              <a:spcAft>
                <a:spcPts val="0"/>
              </a:spcAft>
              <a:buClr>
                <a:schemeClr val="lt1"/>
              </a:buClr>
              <a:buSzPts val="2200"/>
              <a:buFont typeface="Arial"/>
              <a:buChar char="○"/>
            </a:pPr>
            <a:r>
              <a:rPr b="1" lang="en-US" sz="2200"/>
              <a:t>Grades prek - 2 would report 4-5 days, but classes would be split with no more than 13 students in a class at one time (most classes would have 10 students). </a:t>
            </a:r>
            <a:endParaRPr b="1" sz="2200"/>
          </a:p>
          <a:p>
            <a:pPr indent="-368300" lvl="1" marL="914400" rtl="0" algn="l">
              <a:lnSpc>
                <a:spcPct val="120000"/>
              </a:lnSpc>
              <a:spcBef>
                <a:spcPts val="0"/>
              </a:spcBef>
              <a:spcAft>
                <a:spcPts val="0"/>
              </a:spcAft>
              <a:buClr>
                <a:schemeClr val="lt1"/>
              </a:buClr>
              <a:buSzPts val="2200"/>
              <a:buFont typeface="Arial"/>
              <a:buChar char="○"/>
            </a:pPr>
            <a:r>
              <a:rPr b="1" i="0" lang="en-US" sz="2200" u="none">
                <a:solidFill>
                  <a:schemeClr val="lt1"/>
                </a:solidFill>
                <a:latin typeface="Rockwell"/>
                <a:ea typeface="Rockwell"/>
                <a:cs typeface="Rockwell"/>
                <a:sym typeface="Rockwell"/>
              </a:rPr>
              <a:t>We would make every attempt to provide as much in person instruction as possible within recommended safety guidelines.</a:t>
            </a:r>
            <a:endParaRPr sz="2200"/>
          </a:p>
          <a:p>
            <a:pPr indent="-228600" lvl="0" marL="457200" rtl="0" algn="l">
              <a:lnSpc>
                <a:spcPct val="120000"/>
              </a:lnSpc>
              <a:spcBef>
                <a:spcPts val="0"/>
              </a:spcBef>
              <a:spcAft>
                <a:spcPts val="0"/>
              </a:spcAft>
              <a:buClr>
                <a:schemeClr val="lt1"/>
              </a:buClr>
              <a:buSzPts val="1800"/>
              <a:buNone/>
            </a:pPr>
            <a:r>
              <a:t/>
            </a:r>
            <a:endParaRPr b="1" i="0" sz="2200" u="none">
              <a:solidFill>
                <a:schemeClr val="lt1"/>
              </a:solidFill>
              <a:latin typeface="Rockwell"/>
              <a:ea typeface="Rockwell"/>
              <a:cs typeface="Rockwell"/>
              <a:sym typeface="Rockwell"/>
            </a:endParaRPr>
          </a:p>
        </p:txBody>
      </p:sp>
    </p:spTree>
  </p:cSld>
  <p:clrMapOvr>
    <a:masterClrMapping/>
  </p:clrMapOvr>
</p:sld>
</file>

<file path=ppt/theme/theme1.xml><?xml version="1.0" encoding="utf-8"?>
<a:theme xmlns:a="http://schemas.openxmlformats.org/drawingml/2006/main" xmlns:r="http://schemas.openxmlformats.org/officeDocument/2006/relationships" name="Damask">
  <a:themeElements>
    <a:clrScheme name="Damask">
      <a:dk1>
        <a:srgbClr val="000000"/>
      </a:dk1>
      <a:lt1>
        <a:srgbClr val="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2_Damask">
  <a:themeElements>
    <a:clrScheme name="Damask">
      <a:dk1>
        <a:srgbClr val="000000"/>
      </a:dk1>
      <a:lt1>
        <a:srgbClr val="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