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84" Type="http://schemas.openxmlformats.org/officeDocument/2006/relationships/viewProps" Target="viewProps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theme" Target="theme/theme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 /><Relationship Id="rId1" Type="http://schemas.openxmlformats.org/officeDocument/2006/relationships/image" Target="../media/image4.emf" 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 /><Relationship Id="rId1" Type="http://schemas.openxmlformats.org/officeDocument/2006/relationships/image" Target="../media/image8.emf" 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 /><Relationship Id="rId1" Type="http://schemas.openxmlformats.org/officeDocument/2006/relationships/image" Target="../media/image19.emf" 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3C22-2C92-4201-BA82-4BB1A22C7D7A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B007-EE2C-4608-AAE2-1A8B35B3F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32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3C22-2C92-4201-BA82-4BB1A22C7D7A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B007-EE2C-4608-AAE2-1A8B35B3F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83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3C22-2C92-4201-BA82-4BB1A22C7D7A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B007-EE2C-4608-AAE2-1A8B35B3F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760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3C22-2C92-4201-BA82-4BB1A22C7D7A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B007-EE2C-4608-AAE2-1A8B35B3F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613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3C22-2C92-4201-BA82-4BB1A22C7D7A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B007-EE2C-4608-AAE2-1A8B35B3F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57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3C22-2C92-4201-BA82-4BB1A22C7D7A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B007-EE2C-4608-AAE2-1A8B35B3F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51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3C22-2C92-4201-BA82-4BB1A22C7D7A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B007-EE2C-4608-AAE2-1A8B35B3F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25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3C22-2C92-4201-BA82-4BB1A22C7D7A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B007-EE2C-4608-AAE2-1A8B35B3F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857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3C22-2C92-4201-BA82-4BB1A22C7D7A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B007-EE2C-4608-AAE2-1A8B35B3F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297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3C22-2C92-4201-BA82-4BB1A22C7D7A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B007-EE2C-4608-AAE2-1A8B35B3F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04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3C22-2C92-4201-BA82-4BB1A22C7D7A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B007-EE2C-4608-AAE2-1A8B35B3F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197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B3C22-2C92-4201-BA82-4BB1A22C7D7A}" type="datetimeFigureOut">
              <a:rPr lang="en-IN" smtClean="0"/>
              <a:t>04-11-2022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B007-EE2C-4608-AAE2-1A8B35B3F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69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1.emf" /><Relationship Id="rId5" Type="http://schemas.openxmlformats.org/officeDocument/2006/relationships/package" Target="../embeddings/Microsoft_Excel_Worksheet1.xlsx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10.wdp" /><Relationship Id="rId4" Type="http://schemas.openxmlformats.org/officeDocument/2006/relationships/image" Target="../media/image36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 /><Relationship Id="rId3" Type="http://schemas.openxmlformats.org/officeDocument/2006/relationships/image" Target="../media/image6.jpeg" /><Relationship Id="rId7" Type="http://schemas.openxmlformats.org/officeDocument/2006/relationships/image" Target="../media/image4.emf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2.vml" /><Relationship Id="rId6" Type="http://schemas.openxmlformats.org/officeDocument/2006/relationships/package" Target="../embeddings/Microsoft_Excel_Worksheet2.xlsx" /><Relationship Id="rId5" Type="http://schemas.openxmlformats.org/officeDocument/2006/relationships/image" Target="../media/image3.jpeg" /><Relationship Id="rId4" Type="http://schemas.openxmlformats.org/officeDocument/2006/relationships/image" Target="../media/image7.jpeg" /><Relationship Id="rId9" Type="http://schemas.openxmlformats.org/officeDocument/2006/relationships/image" Target="../media/image5.emf" 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12.wdp" /><Relationship Id="rId4" Type="http://schemas.openxmlformats.org/officeDocument/2006/relationships/image" Target="../media/image38.jpeg" 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14.wdp" /><Relationship Id="rId4" Type="http://schemas.openxmlformats.org/officeDocument/2006/relationships/image" Target="../media/image40.jpeg" 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 /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16.wdp" /><Relationship Id="rId4" Type="http://schemas.openxmlformats.org/officeDocument/2006/relationships/image" Target="../media/image42.png" 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7.wdp" /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18.wdp" /><Relationship Id="rId4" Type="http://schemas.openxmlformats.org/officeDocument/2006/relationships/image" Target="../media/image44.jpeg" 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9.wdp" /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20.wdp" /><Relationship Id="rId4" Type="http://schemas.openxmlformats.org/officeDocument/2006/relationships/image" Target="../media/image46.jpeg" 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1.wdp" /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22.wdp" /><Relationship Id="rId4" Type="http://schemas.openxmlformats.org/officeDocument/2006/relationships/image" Target="../media/image48.jpeg" 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3.wdp" /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24.wdp" /><Relationship Id="rId4" Type="http://schemas.openxmlformats.org/officeDocument/2006/relationships/image" Target="../media/image50.jpeg" 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5.wdp" /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26.wdp" /><Relationship Id="rId4" Type="http://schemas.openxmlformats.org/officeDocument/2006/relationships/image" Target="../media/image52.jpe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5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 /><Relationship Id="rId3" Type="http://schemas.openxmlformats.org/officeDocument/2006/relationships/image" Target="../media/image10.jpeg" /><Relationship Id="rId7" Type="http://schemas.openxmlformats.org/officeDocument/2006/relationships/image" Target="../media/image8.emf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3.vml" /><Relationship Id="rId6" Type="http://schemas.openxmlformats.org/officeDocument/2006/relationships/package" Target="../embeddings/Microsoft_Excel_Worksheet4.xlsx" /><Relationship Id="rId5" Type="http://schemas.openxmlformats.org/officeDocument/2006/relationships/image" Target="../media/image3.jpeg" /><Relationship Id="rId4" Type="http://schemas.openxmlformats.org/officeDocument/2006/relationships/image" Target="../media/image11.jpeg" /><Relationship Id="rId9" Type="http://schemas.openxmlformats.org/officeDocument/2006/relationships/image" Target="../media/image9.emf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55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56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58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59.jpe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60.jpe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 /><Relationship Id="rId2" Type="http://schemas.openxmlformats.org/officeDocument/2006/relationships/image" Target="../media/image6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3.jpe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 /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 /><Relationship Id="rId2" Type="http://schemas.openxmlformats.org/officeDocument/2006/relationships/image" Target="../media/image66.jpe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 /><Relationship Id="rId2" Type="http://schemas.openxmlformats.org/officeDocument/2006/relationships/image" Target="../media/image68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 /><Relationship Id="rId2" Type="http://schemas.openxmlformats.org/officeDocument/2006/relationships/image" Target="../media/image70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 /><Relationship Id="rId2" Type="http://schemas.openxmlformats.org/officeDocument/2006/relationships/image" Target="../media/image72.jpe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 /><Relationship Id="rId2" Type="http://schemas.openxmlformats.org/officeDocument/2006/relationships/image" Target="../media/image74.jpe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7.wdp" /><Relationship Id="rId2" Type="http://schemas.openxmlformats.org/officeDocument/2006/relationships/image" Target="../media/image77.jpeg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8.wdp" /><Relationship Id="rId2" Type="http://schemas.openxmlformats.org/officeDocument/2006/relationships/image" Target="../media/image78.jpeg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9.wdp" /><Relationship Id="rId2" Type="http://schemas.openxmlformats.org/officeDocument/2006/relationships/image" Target="../media/image79.jpeg" /><Relationship Id="rId1" Type="http://schemas.openxmlformats.org/officeDocument/2006/relationships/slideLayout" Target="../slideLayouts/slideLayout7.xml" 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30.wdp" /><Relationship Id="rId2" Type="http://schemas.openxmlformats.org/officeDocument/2006/relationships/image" Target="../media/image80.jpeg" /><Relationship Id="rId1" Type="http://schemas.openxmlformats.org/officeDocument/2006/relationships/slideLayout" Target="../slideLayouts/slideLayout7.xml" 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31.wdp" /><Relationship Id="rId2" Type="http://schemas.openxmlformats.org/officeDocument/2006/relationships/image" Target="../media/image81.jpeg" /><Relationship Id="rId1" Type="http://schemas.openxmlformats.org/officeDocument/2006/relationships/slideLayout" Target="../slideLayouts/slideLayout7.xml" 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32.wdp" /><Relationship Id="rId2" Type="http://schemas.openxmlformats.org/officeDocument/2006/relationships/image" Target="../media/image8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33.wdp" /><Relationship Id="rId2" Type="http://schemas.openxmlformats.org/officeDocument/2006/relationships/image" Target="../media/image83.jpeg" /><Relationship Id="rId1" Type="http://schemas.openxmlformats.org/officeDocument/2006/relationships/slideLayout" Target="../slideLayouts/slideLayout7.xml" 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34.wdp" /><Relationship Id="rId2" Type="http://schemas.openxmlformats.org/officeDocument/2006/relationships/image" Target="../media/image84.jpeg" /><Relationship Id="rId1" Type="http://schemas.openxmlformats.org/officeDocument/2006/relationships/slideLayout" Target="../slideLayouts/slideLayout7.xml" 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35.wdp" /><Relationship Id="rId2" Type="http://schemas.openxmlformats.org/officeDocument/2006/relationships/image" Target="../media/image85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36.wdp" /><Relationship Id="rId4" Type="http://schemas.openxmlformats.org/officeDocument/2006/relationships/image" Target="../media/image86.jpeg" 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37.wdp" /><Relationship Id="rId2" Type="http://schemas.openxmlformats.org/officeDocument/2006/relationships/image" Target="../media/image87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38.wdp" /><Relationship Id="rId4" Type="http://schemas.openxmlformats.org/officeDocument/2006/relationships/image" Target="../media/image88.jpeg" 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39.wdp" /><Relationship Id="rId2" Type="http://schemas.openxmlformats.org/officeDocument/2006/relationships/image" Target="../media/image89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40.wdp" /><Relationship Id="rId4" Type="http://schemas.openxmlformats.org/officeDocument/2006/relationships/image" Target="../media/image90.jpeg" 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41.wdp" /><Relationship Id="rId2" Type="http://schemas.openxmlformats.org/officeDocument/2006/relationships/image" Target="../media/image91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42.wdp" /><Relationship Id="rId4" Type="http://schemas.openxmlformats.org/officeDocument/2006/relationships/image" Target="../media/image92.jpeg" 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43.wdp" /><Relationship Id="rId2" Type="http://schemas.openxmlformats.org/officeDocument/2006/relationships/image" Target="../media/image93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44.wdp" /><Relationship Id="rId4" Type="http://schemas.openxmlformats.org/officeDocument/2006/relationships/image" Target="../media/image94.jpeg" 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45.wdp" /><Relationship Id="rId2" Type="http://schemas.openxmlformats.org/officeDocument/2006/relationships/image" Target="../media/image95.jpeg" /><Relationship Id="rId1" Type="http://schemas.openxmlformats.org/officeDocument/2006/relationships/slideLayout" Target="../slideLayouts/slideLayout1.xml" /><Relationship Id="rId5" Type="http://schemas.microsoft.com/office/2007/relationships/hdphoto" Target="../media/hdphoto46.wdp" /><Relationship Id="rId4" Type="http://schemas.openxmlformats.org/officeDocument/2006/relationships/image" Target="../media/image96.jpeg" 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47.wdp" /><Relationship Id="rId2" Type="http://schemas.openxmlformats.org/officeDocument/2006/relationships/image" Target="../media/image97.jpeg" /><Relationship Id="rId1" Type="http://schemas.openxmlformats.org/officeDocument/2006/relationships/slideLayout" Target="../slideLayouts/slideLayout7.xml" 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48.wdp" /><Relationship Id="rId2" Type="http://schemas.openxmlformats.org/officeDocument/2006/relationships/image" Target="../media/image98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49.wdp" /><Relationship Id="rId2" Type="http://schemas.openxmlformats.org/officeDocument/2006/relationships/image" Target="../media/image9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3.jpeg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 /><Relationship Id="rId1" Type="http://schemas.openxmlformats.org/officeDocument/2006/relationships/slideLayout" Target="../slideLayouts/slideLayout7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 /><Relationship Id="rId1" Type="http://schemas.openxmlformats.org/officeDocument/2006/relationships/slideLayout" Target="../slideLayouts/slideLayout7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 /><Relationship Id="rId1" Type="http://schemas.openxmlformats.org/officeDocument/2006/relationships/slideLayout" Target="../slideLayouts/slideLayout7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 /><Relationship Id="rId1" Type="http://schemas.openxmlformats.org/officeDocument/2006/relationships/slideLayout" Target="../slideLayouts/slideLayout7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 /><Relationship Id="rId1" Type="http://schemas.openxmlformats.org/officeDocument/2006/relationships/slideLayout" Target="../slideLayouts/slideLayout7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 /><Relationship Id="rId1" Type="http://schemas.openxmlformats.org/officeDocument/2006/relationships/slideLayout" Target="../slideLayouts/slideLayout7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 /><Relationship Id="rId1" Type="http://schemas.openxmlformats.org/officeDocument/2006/relationships/slideLayout" Target="../slideLayouts/slideLayout7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 /><Relationship Id="rId1" Type="http://schemas.openxmlformats.org/officeDocument/2006/relationships/slideLayout" Target="../slideLayouts/slideLayout7.xml" 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 /><Relationship Id="rId3" Type="http://schemas.openxmlformats.org/officeDocument/2006/relationships/image" Target="../media/image21.jpeg" /><Relationship Id="rId7" Type="http://schemas.openxmlformats.org/officeDocument/2006/relationships/package" Target="../embeddings/Microsoft_Excel_Worksheet7.xlsx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4.vml" /><Relationship Id="rId6" Type="http://schemas.openxmlformats.org/officeDocument/2006/relationships/image" Target="../media/image19.emf" /><Relationship Id="rId5" Type="http://schemas.openxmlformats.org/officeDocument/2006/relationships/package" Target="../embeddings/Microsoft_Excel_Worksheet6.xlsx" /><Relationship Id="rId4" Type="http://schemas.openxmlformats.org/officeDocument/2006/relationships/image" Target="../media/image22.jpeg" 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 /><Relationship Id="rId1" Type="http://schemas.openxmlformats.org/officeDocument/2006/relationships/slideLayout" Target="../slideLayouts/slideLayout7.xml" 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 /><Relationship Id="rId1" Type="http://schemas.openxmlformats.org/officeDocument/2006/relationships/slideLayout" Target="../slideLayouts/slideLayout7.xml" 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 /><Relationship Id="rId1" Type="http://schemas.openxmlformats.org/officeDocument/2006/relationships/slideLayout" Target="../slideLayouts/slideLayout7.xml" 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 /><Relationship Id="rId2" Type="http://schemas.openxmlformats.org/officeDocument/2006/relationships/image" Target="../media/image112.jpeg" /><Relationship Id="rId1" Type="http://schemas.openxmlformats.org/officeDocument/2006/relationships/slideLayout" Target="../slideLayouts/slideLayout1.xml" /><Relationship Id="rId6" Type="http://schemas.microsoft.com/office/2007/relationships/hdphoto" Target="../media/hdphoto51.wdp" /><Relationship Id="rId5" Type="http://schemas.openxmlformats.org/officeDocument/2006/relationships/image" Target="../media/image114.jpeg" /><Relationship Id="rId4" Type="http://schemas.microsoft.com/office/2007/relationships/hdphoto" Target="../media/hdphoto50.wdp" 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 /><Relationship Id="rId2" Type="http://schemas.openxmlformats.org/officeDocument/2006/relationships/image" Target="../media/image112.jpeg" /><Relationship Id="rId1" Type="http://schemas.openxmlformats.org/officeDocument/2006/relationships/slideLayout" Target="../slideLayouts/slideLayout7.xml" /><Relationship Id="rId6" Type="http://schemas.microsoft.com/office/2007/relationships/hdphoto" Target="../media/hdphoto53.wdp" /><Relationship Id="rId5" Type="http://schemas.openxmlformats.org/officeDocument/2006/relationships/image" Target="../media/image116.png" /><Relationship Id="rId4" Type="http://schemas.microsoft.com/office/2007/relationships/hdphoto" Target="../media/hdphoto52.wdp" 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 /><Relationship Id="rId2" Type="http://schemas.openxmlformats.org/officeDocument/2006/relationships/image" Target="../media/image112.jpeg" /><Relationship Id="rId1" Type="http://schemas.openxmlformats.org/officeDocument/2006/relationships/slideLayout" Target="../slideLayouts/slideLayout7.xml" /><Relationship Id="rId6" Type="http://schemas.microsoft.com/office/2007/relationships/hdphoto" Target="../media/hdphoto55.wdp" /><Relationship Id="rId5" Type="http://schemas.openxmlformats.org/officeDocument/2006/relationships/image" Target="../media/image118.jpeg" /><Relationship Id="rId4" Type="http://schemas.microsoft.com/office/2007/relationships/hdphoto" Target="../media/hdphoto54.wdp" 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 /><Relationship Id="rId1" Type="http://schemas.openxmlformats.org/officeDocument/2006/relationships/slideLayout" Target="../slideLayouts/slideLayout7.xml" 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20.jpeg" /><Relationship Id="rId1" Type="http://schemas.openxmlformats.org/officeDocument/2006/relationships/slideLayout" Target="../slideLayouts/slideLayout7.xml" 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21.jpeg" /><Relationship Id="rId1" Type="http://schemas.openxmlformats.org/officeDocument/2006/relationships/slideLayout" Target="../slideLayouts/slideLayout7.xml" 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22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5.vml" /><Relationship Id="rId6" Type="http://schemas.openxmlformats.org/officeDocument/2006/relationships/image" Target="../media/image23.emf" /><Relationship Id="rId5" Type="http://schemas.openxmlformats.org/officeDocument/2006/relationships/package" Target="../embeddings/Microsoft_Excel_Worksheet8.xlsx" /><Relationship Id="rId4" Type="http://schemas.openxmlformats.org/officeDocument/2006/relationships/image" Target="../media/image3.jpeg" 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23.jpeg" /><Relationship Id="rId1" Type="http://schemas.openxmlformats.org/officeDocument/2006/relationships/slideLayout" Target="../slideLayouts/slideLayout7.xml" 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24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275.JPG"/>
          <p:cNvPicPr>
            <a:picLocks noGrp="1" noChangeAspect="1"/>
          </p:cNvPicPr>
          <p:nvPr isPhoto="1"/>
        </p:nvPicPr>
        <p:blipFill>
          <a:blip r:embed="rId3" cstate="email">
            <a:lum bright="10000" contrast="40000"/>
          </a:blip>
          <a:stretch>
            <a:fillRect/>
          </a:stretch>
        </p:blipFill>
        <p:spPr>
          <a:xfrm>
            <a:off x="1142976" y="1500174"/>
            <a:ext cx="4357718" cy="503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-32" y="71414"/>
            <a:ext cx="680132" cy="457200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10238" y="5214950"/>
          <a:ext cx="2536825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5" imgW="1924139" imgH="1009552" progId="Excel.Sheet.12">
                  <p:embed/>
                </p:oleObj>
              </mc:Choice>
              <mc:Fallback>
                <p:oleObj name="Worksheet" r:id="rId5" imgW="1924139" imgH="1009552" progId="Excel.Sheet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5214950"/>
                        <a:ext cx="2536825" cy="131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07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IMAL\Desktop\New Folder\DSCN37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31344" y="152400"/>
            <a:ext cx="6001239" cy="647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1" y="3352800"/>
            <a:ext cx="281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Itme</a:t>
            </a:r>
            <a:r>
              <a:rPr lang="en-US" sz="1400" b="1" dirty="0"/>
              <a:t> No.		UG 4171</a:t>
            </a:r>
          </a:p>
          <a:p>
            <a:r>
              <a:rPr lang="en-US" sz="1400" b="1" dirty="0"/>
              <a:t>Desc.		Lantern</a:t>
            </a:r>
          </a:p>
          <a:p>
            <a:r>
              <a:rPr lang="en-US" sz="1400" b="1" dirty="0"/>
              <a:t>Size (Cm.)		</a:t>
            </a:r>
          </a:p>
          <a:p>
            <a:r>
              <a:rPr lang="en-US" sz="1400" b="1" dirty="0"/>
              <a:t>	A - Dai  11.5 x Ht 14.5   </a:t>
            </a:r>
          </a:p>
          <a:p>
            <a:endParaRPr lang="en-US" sz="1400" b="1" dirty="0"/>
          </a:p>
          <a:p>
            <a:r>
              <a:rPr lang="en-US" sz="1400" b="1" dirty="0"/>
              <a:t>  	B – Dia 13 x Ht 26         	</a:t>
            </a:r>
          </a:p>
          <a:p>
            <a:r>
              <a:rPr lang="en-US" sz="1400" b="1" dirty="0"/>
              <a:t>	C – 9 x Ht 12.5 </a:t>
            </a:r>
          </a:p>
          <a:p>
            <a:r>
              <a:rPr lang="en-US" sz="1400" b="1" dirty="0"/>
              <a:t>Price (USD)	</a:t>
            </a:r>
          </a:p>
          <a:p>
            <a:r>
              <a:rPr lang="en-US" sz="1400" b="1" dirty="0"/>
              <a:t>	A		</a:t>
            </a:r>
          </a:p>
          <a:p>
            <a:r>
              <a:rPr lang="en-US" sz="1400" b="1" dirty="0"/>
              <a:t>	B</a:t>
            </a:r>
          </a:p>
          <a:p>
            <a:endParaRPr lang="en-US" sz="1400" b="1" dirty="0"/>
          </a:p>
          <a:p>
            <a:r>
              <a:rPr lang="en-US" sz="1400" b="1" dirty="0"/>
              <a:t>	C</a:t>
            </a:r>
          </a:p>
        </p:txBody>
      </p:sp>
      <p:pic>
        <p:nvPicPr>
          <p:cNvPr id="4" name="Picture 5" descr="C:\Documents and Settings\vimal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6037"/>
            <a:ext cx="83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77014" y="18288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6986" y="6858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60960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7380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IMAL\Desktop\New Folder\DSCN37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31344" y="152400"/>
            <a:ext cx="6001239" cy="647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1" y="3352800"/>
            <a:ext cx="281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Itme</a:t>
            </a:r>
            <a:r>
              <a:rPr lang="en-US" sz="1400" b="1" dirty="0"/>
              <a:t> No.		UG 4171</a:t>
            </a:r>
          </a:p>
          <a:p>
            <a:r>
              <a:rPr lang="en-US" sz="1400" b="1" dirty="0"/>
              <a:t>Desc.		Lantern</a:t>
            </a:r>
          </a:p>
          <a:p>
            <a:r>
              <a:rPr lang="en-US" sz="1400" b="1" dirty="0"/>
              <a:t>Size (Cm.)		</a:t>
            </a:r>
          </a:p>
          <a:p>
            <a:r>
              <a:rPr lang="en-US" sz="1400" b="1" dirty="0"/>
              <a:t>	A - Dai  11.5 x Ht 14.5   </a:t>
            </a:r>
          </a:p>
          <a:p>
            <a:endParaRPr lang="en-US" sz="1400" b="1" dirty="0"/>
          </a:p>
          <a:p>
            <a:r>
              <a:rPr lang="en-US" sz="1400" b="1" dirty="0"/>
              <a:t>  	B – Dia 13 x Ht 26         	</a:t>
            </a:r>
          </a:p>
          <a:p>
            <a:r>
              <a:rPr lang="en-US" sz="1400" b="1" dirty="0"/>
              <a:t>	C – 9 x Ht 12.5 </a:t>
            </a:r>
          </a:p>
          <a:p>
            <a:r>
              <a:rPr lang="en-US" sz="1400" b="1" dirty="0"/>
              <a:t>Price (USD)	</a:t>
            </a:r>
          </a:p>
          <a:p>
            <a:r>
              <a:rPr lang="en-US" sz="1400" b="1" dirty="0"/>
              <a:t>	A		</a:t>
            </a:r>
          </a:p>
          <a:p>
            <a:r>
              <a:rPr lang="en-US" sz="1400" b="1" dirty="0"/>
              <a:t>	B</a:t>
            </a:r>
          </a:p>
          <a:p>
            <a:endParaRPr lang="en-US" sz="1400" b="1" dirty="0"/>
          </a:p>
          <a:p>
            <a:r>
              <a:rPr lang="en-US" sz="1400" b="1" dirty="0"/>
              <a:t>	C</a:t>
            </a:r>
          </a:p>
        </p:txBody>
      </p:sp>
      <p:pic>
        <p:nvPicPr>
          <p:cNvPr id="4" name="Picture 5" descr="C:\Documents and Settings\vimal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6037"/>
            <a:ext cx="83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77014" y="18288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6986" y="6858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60960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8064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8-25 at 5.03.16 PM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88640"/>
            <a:ext cx="8504314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4509120"/>
            <a:ext cx="907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GROUP PICTURE</a:t>
            </a:r>
            <a:endParaRPr lang="en-IN" sz="9600" dirty="0"/>
          </a:p>
        </p:txBody>
      </p:sp>
    </p:spTree>
    <p:extLst>
      <p:ext uri="{BB962C8B-B14F-4D97-AF65-F5344CB8AC3E}">
        <p14:creationId xmlns:p14="http://schemas.microsoft.com/office/powerpoint/2010/main" val="305611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8-25 at 5.03.22 PM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4034" y="620688"/>
            <a:ext cx="4537525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580526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NO--1001</a:t>
            </a:r>
          </a:p>
          <a:p>
            <a:r>
              <a:rPr lang="en-US" dirty="0"/>
              <a:t>SIZE (INCH)- D-3X H-3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58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8-25 at 5.03.27 PM (1)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548680"/>
            <a:ext cx="3293596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580526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NO--1002</a:t>
            </a:r>
          </a:p>
          <a:p>
            <a:r>
              <a:rPr lang="en-US" dirty="0"/>
              <a:t>SIZE (INCH)- D-2.5X H-5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2684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8-25 at 5.03.27 PM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86" y="620688"/>
            <a:ext cx="4749226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580526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NO--1003</a:t>
            </a:r>
          </a:p>
          <a:p>
            <a:r>
              <a:rPr lang="en-US" dirty="0"/>
              <a:t>SIZE (INCH)- D-4X H-4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354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8-25 at 5.03.28 PM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101" y="476672"/>
            <a:ext cx="3527835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580526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NO--1004</a:t>
            </a:r>
          </a:p>
          <a:p>
            <a:r>
              <a:rPr lang="en-US" dirty="0"/>
              <a:t>SIZE (INCH)- D-3.5X H-5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049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8-25 at 5.03.29 PM (1)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512" y="404664"/>
            <a:ext cx="4849756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580526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NO--1005</a:t>
            </a:r>
          </a:p>
          <a:p>
            <a:r>
              <a:rPr lang="en-US" dirty="0"/>
              <a:t>SIZE (INCH)- D-4X H-4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643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8-25 at 5.03.29 PM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7774" y="476672"/>
            <a:ext cx="5166572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580526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NO--1006</a:t>
            </a:r>
          </a:p>
          <a:p>
            <a:r>
              <a:rPr lang="en-US" dirty="0"/>
              <a:t>SIZE (INCH)- D-3X H-4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1983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927_155600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575" y="836712"/>
            <a:ext cx="488630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20200927_155600"/>
          <p:cNvPicPr>
            <a:picLocks noGrp="1" noChangeAspect="1"/>
          </p:cNvPicPr>
          <p:nvPr isPhoto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3140968"/>
            <a:ext cx="3844963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57332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      :- Ul-1089</a:t>
            </a:r>
          </a:p>
          <a:p>
            <a:r>
              <a:rPr lang="en-US" dirty="0"/>
              <a:t>Size ( INCH )  :- H 8/D 4 </a:t>
            </a:r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8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273.JPG"/>
          <p:cNvPicPr>
            <a:picLocks noGrp="1" noChangeAspect="1"/>
          </p:cNvPicPr>
          <p:nvPr isPhoto="1"/>
        </p:nvPicPr>
        <p:blipFill>
          <a:blip r:embed="rId3" cstate="email">
            <a:lum bright="10000" contrast="40000"/>
          </a:blip>
          <a:stretch>
            <a:fillRect/>
          </a:stretch>
        </p:blipFill>
        <p:spPr>
          <a:xfrm>
            <a:off x="357158" y="715944"/>
            <a:ext cx="4114800" cy="468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SC_0274.JPG"/>
          <p:cNvPicPr>
            <a:picLocks noGrp="1" noChangeAspect="1"/>
          </p:cNvPicPr>
          <p:nvPr isPhoto="1"/>
        </p:nvPicPr>
        <p:blipFill>
          <a:blip r:embed="rId4" cstate="email">
            <a:lum bright="10000" contrast="40000"/>
          </a:blip>
          <a:stretch>
            <a:fillRect/>
          </a:stretch>
        </p:blipFill>
        <p:spPr>
          <a:xfrm>
            <a:off x="4700558" y="642918"/>
            <a:ext cx="4114800" cy="475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-32" y="71414"/>
            <a:ext cx="680132" cy="457200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14414" y="5429265"/>
          <a:ext cx="2536825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Worksheet" r:id="rId6" imgW="1924139" imgH="1009552" progId="Excel.Sheet.12">
                  <p:embed/>
                </p:oleObj>
              </mc:Choice>
              <mc:Fallback>
                <p:oleObj name="Worksheet" r:id="rId6" imgW="1924139" imgH="1009552" progId="Excel.Sheet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5429265"/>
                        <a:ext cx="2536825" cy="114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10238" y="5418139"/>
          <a:ext cx="2536825" cy="1154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8" imgW="1924139" imgH="1009552" progId="Excel.Sheet.12">
                  <p:embed/>
                </p:oleObj>
              </mc:Choice>
              <mc:Fallback>
                <p:oleObj name="Worksheet" r:id="rId8" imgW="1924139" imgH="1009552" progId="Excel.Sheet.12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5418139"/>
                        <a:ext cx="2536825" cy="11541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95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927_155638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11045"/>
            <a:ext cx="5328592" cy="418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20200927_155638"/>
          <p:cNvPicPr>
            <a:picLocks noGrp="1" noChangeAspect="1"/>
          </p:cNvPicPr>
          <p:nvPr isPhoto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3719881"/>
            <a:ext cx="3672408" cy="28816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57332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      :- Ul-1090</a:t>
            </a:r>
          </a:p>
          <a:p>
            <a:r>
              <a:rPr lang="en-US" dirty="0"/>
              <a:t>Size ( INCH )  :- H 10/D 6.5</a:t>
            </a:r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81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927_155707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908720"/>
            <a:ext cx="5635980" cy="35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20200927_155707"/>
          <p:cNvPicPr>
            <a:picLocks noGrp="1" noChangeAspect="1"/>
          </p:cNvPicPr>
          <p:nvPr isPhoto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4284146"/>
            <a:ext cx="4139952" cy="25738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9552" y="57332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      :- Ul-1091</a:t>
            </a:r>
          </a:p>
          <a:p>
            <a:r>
              <a:rPr lang="en-US" dirty="0"/>
              <a:t>Size ( INCH )  :- H 8 /D 7 </a:t>
            </a:r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30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927_155737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610"/>
          <a:stretch/>
        </p:blipFill>
        <p:spPr>
          <a:xfrm>
            <a:off x="107504" y="743520"/>
            <a:ext cx="5257423" cy="461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20200927_155737"/>
          <p:cNvPicPr>
            <a:picLocks noGrp="1" noChangeAspect="1"/>
          </p:cNvPicPr>
          <p:nvPr isPhoto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610"/>
          <a:stretch/>
        </p:blipFill>
        <p:spPr>
          <a:xfrm>
            <a:off x="5259923" y="3356992"/>
            <a:ext cx="3884075" cy="341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7504" y="551723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      :- Ul-1092</a:t>
            </a:r>
          </a:p>
          <a:p>
            <a:r>
              <a:rPr lang="en-US" sz="1600" dirty="0"/>
              <a:t>Size ( INCH )  :- H 11.25/D 6</a:t>
            </a:r>
          </a:p>
          <a:p>
            <a:endParaRPr lang="en-IN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36215" y="551723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      :- Ul-1093</a:t>
            </a:r>
          </a:p>
          <a:p>
            <a:r>
              <a:rPr lang="en-US" sz="1600" dirty="0"/>
              <a:t>Size ( INCH )  :- H 9.8/D 6</a:t>
            </a:r>
          </a:p>
          <a:p>
            <a:endParaRPr lang="en-IN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00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927_155808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3358" y="3573016"/>
            <a:ext cx="3616404" cy="309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G_20200927_155808"/>
          <p:cNvPicPr>
            <a:picLocks noGrp="1" noChangeAspect="1"/>
          </p:cNvPicPr>
          <p:nvPr isPhoto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965354"/>
            <a:ext cx="5410532" cy="46324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7504" y="551723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      :- Ul-1094</a:t>
            </a:r>
          </a:p>
          <a:p>
            <a:r>
              <a:rPr lang="en-US" sz="1600" dirty="0"/>
              <a:t>Size ( INCH )  :- H 11.25/D 6</a:t>
            </a:r>
          </a:p>
          <a:p>
            <a:endParaRPr lang="en-I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736215" y="551723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      :- Ul-1095</a:t>
            </a:r>
          </a:p>
          <a:p>
            <a:r>
              <a:rPr lang="en-US" sz="1600" dirty="0"/>
              <a:t>Size ( INCH )  :- H 9.8/D 6</a:t>
            </a:r>
          </a:p>
          <a:p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605933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976" y="4820959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      :- Ul-0112</a:t>
            </a:r>
          </a:p>
          <a:p>
            <a:r>
              <a:rPr lang="en-US" dirty="0"/>
              <a:t>Size ( INCH )  :- H 11.41/D 5.31</a:t>
            </a:r>
          </a:p>
          <a:p>
            <a:endParaRPr lang="en-IN" dirty="0"/>
          </a:p>
        </p:txBody>
      </p:sp>
      <p:pic>
        <p:nvPicPr>
          <p:cNvPr id="6" name="Picture 5" descr="IMG_20200919_121037"/>
          <p:cNvPicPr>
            <a:picLocks noGrp="1" noChangeAspect="1"/>
          </p:cNvPicPr>
          <p:nvPr isPhoto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14408"/>
            <a:ext cx="2721268" cy="541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G_20200919_121040"/>
          <p:cNvPicPr>
            <a:picLocks noGrp="1" noChangeAspect="1"/>
          </p:cNvPicPr>
          <p:nvPr isPhoto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097614"/>
            <a:ext cx="2130917" cy="36918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57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5397023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      :- Ul-0113</a:t>
            </a:r>
          </a:p>
          <a:p>
            <a:r>
              <a:rPr lang="en-US" dirty="0"/>
              <a:t>Size ( INCH )  :- H 7.87/D 3.14</a:t>
            </a:r>
          </a:p>
          <a:p>
            <a:endParaRPr lang="en-IN" dirty="0"/>
          </a:p>
        </p:txBody>
      </p:sp>
      <p:pic>
        <p:nvPicPr>
          <p:cNvPr id="8" name="Picture 7" descr="IMG_20200919_121010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017" y="843380"/>
            <a:ext cx="2632364" cy="55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G_20200919_121013"/>
          <p:cNvPicPr>
            <a:picLocks noGrp="1" noChangeAspect="1"/>
          </p:cNvPicPr>
          <p:nvPr isPhoto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340768"/>
            <a:ext cx="1971866" cy="376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43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494116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      :- Ul-0114</a:t>
            </a:r>
          </a:p>
          <a:p>
            <a:r>
              <a:rPr lang="en-US" dirty="0"/>
              <a:t>Size ( INCH )  :- H 7.28/D 3.93</a:t>
            </a:r>
          </a:p>
          <a:p>
            <a:endParaRPr lang="en-IN" dirty="0"/>
          </a:p>
        </p:txBody>
      </p:sp>
      <p:pic>
        <p:nvPicPr>
          <p:cNvPr id="7" name="Picture 6" descr="IMG_20200919_121027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890" y="1036038"/>
            <a:ext cx="3106455" cy="546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G_20200919_121030"/>
          <p:cNvPicPr>
            <a:picLocks noGrp="1" noChangeAspect="1"/>
          </p:cNvPicPr>
          <p:nvPr isPhoto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128" y="1268760"/>
            <a:ext cx="2043933" cy="34231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4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5325015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      :- Ul-0115</a:t>
            </a:r>
          </a:p>
          <a:p>
            <a:r>
              <a:rPr lang="en-US" dirty="0"/>
              <a:t>Size ( INCH )  :- H 5.90/D 3.14</a:t>
            </a:r>
          </a:p>
          <a:p>
            <a:endParaRPr lang="en-IN" dirty="0"/>
          </a:p>
        </p:txBody>
      </p:sp>
      <p:pic>
        <p:nvPicPr>
          <p:cNvPr id="8" name="Picture 7" descr="IMG_20200919_121027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165" y="958081"/>
            <a:ext cx="2870676" cy="548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G_20200919_121030"/>
          <p:cNvPicPr>
            <a:picLocks noGrp="1" noChangeAspect="1"/>
          </p:cNvPicPr>
          <p:nvPr isPhoto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340768"/>
            <a:ext cx="2232248" cy="37477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13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2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987" y="260648"/>
            <a:ext cx="3796555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2193" y="4447309"/>
            <a:ext cx="348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UG-VT-0363</a:t>
            </a:r>
          </a:p>
          <a:p>
            <a:r>
              <a:rPr lang="en-US" dirty="0"/>
              <a:t>SIZE(INCH)-H -5.3”/D- 4” </a:t>
            </a:r>
          </a:p>
          <a:p>
            <a:r>
              <a:rPr lang="en-US" dirty="0"/>
              <a:t>WT--------0.336 KG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2" y="228600"/>
            <a:ext cx="613888" cy="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9156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2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875" y="260648"/>
            <a:ext cx="3876887" cy="5386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2193" y="4447309"/>
            <a:ext cx="348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UG-VT-0363</a:t>
            </a:r>
          </a:p>
          <a:p>
            <a:r>
              <a:rPr lang="en-US" dirty="0"/>
              <a:t>SIZE(INCH)-H -5.1”/D-4.1” </a:t>
            </a:r>
          </a:p>
          <a:p>
            <a:r>
              <a:rPr lang="en-US" dirty="0"/>
              <a:t>WT--------0.285 KG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2" y="228600"/>
            <a:ext cx="613888" cy="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142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278.JPG"/>
          <p:cNvPicPr>
            <a:picLocks noGrp="1" noChangeAspect="1"/>
          </p:cNvPicPr>
          <p:nvPr isPhoto="1"/>
        </p:nvPicPr>
        <p:blipFill>
          <a:blip r:embed="rId3" cstate="email">
            <a:lum bright="10000" contrast="40000"/>
          </a:blip>
          <a:stretch>
            <a:fillRect/>
          </a:stretch>
        </p:blipFill>
        <p:spPr>
          <a:xfrm>
            <a:off x="4695955" y="571481"/>
            <a:ext cx="4162325" cy="52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SC_0276.JPG"/>
          <p:cNvPicPr>
            <a:picLocks noGrp="1" noChangeAspect="1"/>
          </p:cNvPicPr>
          <p:nvPr isPhoto="1"/>
        </p:nvPicPr>
        <p:blipFill>
          <a:blip r:embed="rId4" cstate="email">
            <a:lum bright="10000" contrast="40000"/>
          </a:blip>
          <a:stretch>
            <a:fillRect/>
          </a:stretch>
        </p:blipFill>
        <p:spPr>
          <a:xfrm>
            <a:off x="324400" y="571481"/>
            <a:ext cx="3904925" cy="52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Documents and Settings\vimal\Desktop\logo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-32" y="71414"/>
            <a:ext cx="680132" cy="457200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06481" y="5857892"/>
          <a:ext cx="2536825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Worksheet" r:id="rId6" imgW="1924139" imgH="1009552" progId="Excel.Sheet.12">
                  <p:embed/>
                </p:oleObj>
              </mc:Choice>
              <mc:Fallback>
                <p:oleObj name="Worksheet" r:id="rId6" imgW="1924139" imgH="1009552" progId="Excel.Sheet.12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1" y="5857892"/>
                        <a:ext cx="2536825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10238" y="5847585"/>
          <a:ext cx="2536825" cy="100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8" imgW="1924139" imgH="1009552" progId="Excel.Sheet.12">
                  <p:embed/>
                </p:oleObj>
              </mc:Choice>
              <mc:Fallback>
                <p:oleObj name="Worksheet" r:id="rId8" imgW="1924139" imgH="1009552" progId="Excel.Sheet.12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5847585"/>
                        <a:ext cx="2536825" cy="10056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490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2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88640"/>
            <a:ext cx="3933428" cy="4849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3884855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ITEM NO-UG-VT-0013</a:t>
            </a:r>
          </a:p>
          <a:p>
            <a:r>
              <a:rPr lang="en-US" sz="2400" dirty="0"/>
              <a:t>SIZE(INCH)-H-5”/D-3.8”</a:t>
            </a:r>
          </a:p>
          <a:p>
            <a:r>
              <a:rPr lang="en-US" sz="2400" dirty="0"/>
              <a:t>WT-0.624 kg</a:t>
            </a:r>
          </a:p>
        </p:txBody>
      </p:sp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2" y="228600"/>
            <a:ext cx="613888" cy="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5441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2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88640"/>
            <a:ext cx="4064173" cy="49083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7464" y="474895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ITEM NO-UG-VT-0013</a:t>
            </a:r>
          </a:p>
          <a:p>
            <a:r>
              <a:rPr lang="en-US" sz="2400" dirty="0"/>
              <a:t>SIZE(INCH)-H-5”/D-3.8”</a:t>
            </a:r>
          </a:p>
          <a:p>
            <a:r>
              <a:rPr lang="en-US" sz="2400" dirty="0"/>
              <a:t>WT-0.624 kg</a:t>
            </a:r>
          </a:p>
        </p:txBody>
      </p:sp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2" y="228600"/>
            <a:ext cx="613888" cy="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4196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2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32048"/>
            <a:ext cx="3459321" cy="42930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5036983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ITEM NO-UG-VT-0013</a:t>
            </a:r>
          </a:p>
          <a:p>
            <a:r>
              <a:rPr lang="en-US" sz="2400" dirty="0"/>
              <a:t>SIZE(INCH)-H-5”/D-3.8”</a:t>
            </a:r>
          </a:p>
          <a:p>
            <a:r>
              <a:rPr lang="en-US" sz="2400" dirty="0"/>
              <a:t>WT-0.624 kg</a:t>
            </a:r>
          </a:p>
        </p:txBody>
      </p:sp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2" y="228600"/>
            <a:ext cx="613888" cy="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7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2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60648"/>
            <a:ext cx="3887266" cy="45178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4941168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ITEM NO-UG-VT-0013</a:t>
            </a:r>
          </a:p>
          <a:p>
            <a:r>
              <a:rPr lang="en-US" sz="2400" dirty="0"/>
              <a:t>SIZE(INCH)-H-5”/D-3.8”</a:t>
            </a:r>
          </a:p>
          <a:p>
            <a:r>
              <a:rPr lang="en-US" sz="2400" dirty="0"/>
              <a:t>WT-0.624 kg</a:t>
            </a:r>
          </a:p>
        </p:txBody>
      </p:sp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2" y="228600"/>
            <a:ext cx="613888" cy="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27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2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32656"/>
            <a:ext cx="3718458" cy="4941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4820959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ITEM NO-UG-VS-0543</a:t>
            </a:r>
          </a:p>
          <a:p>
            <a:r>
              <a:rPr lang="en-US" sz="2400" dirty="0"/>
              <a:t>SIZE(INCH)-H-6.5”/D-5”</a:t>
            </a:r>
          </a:p>
          <a:p>
            <a:r>
              <a:rPr lang="en-US" sz="2400" dirty="0"/>
              <a:t>WT-0.691kg</a:t>
            </a:r>
          </a:p>
        </p:txBody>
      </p:sp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2" y="228600"/>
            <a:ext cx="613888" cy="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2019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2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60648"/>
            <a:ext cx="3983634" cy="52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4820959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ITEM NO-VS-0541</a:t>
            </a:r>
          </a:p>
          <a:p>
            <a:r>
              <a:rPr lang="en-US" sz="2400" dirty="0"/>
              <a:t>SIZE(INCH)-H-8.55.75”/D-”</a:t>
            </a:r>
          </a:p>
          <a:p>
            <a:r>
              <a:rPr lang="en-US" sz="2400" dirty="0"/>
              <a:t>WT-1.126 kg</a:t>
            </a:r>
          </a:p>
        </p:txBody>
      </p:sp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2" y="228600"/>
            <a:ext cx="613888" cy="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863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GEFARAH\Desktop\Vimal\WhatsApp Image 2020-06-21 at 3.03.23 PM (5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614" y="152400"/>
            <a:ext cx="514078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GEFARAH\Desktop\Vimal\WhatsApp Image 2020-06-21 at 3.03.24 PM (5)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70" y="3200400"/>
            <a:ext cx="607983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446" y="990600"/>
            <a:ext cx="33449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 GLASS WORKS PVT. LTD.</a:t>
            </a:r>
          </a:p>
        </p:txBody>
      </p:sp>
      <p:pic>
        <p:nvPicPr>
          <p:cNvPr id="7" name="Picture 6" descr="C:\Documents and Settings\vimal\Desktop\log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1524000"/>
            <a:ext cx="1066800" cy="71712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553200" y="4549914"/>
            <a:ext cx="20383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 - LIGHT VOTIVE </a:t>
            </a:r>
          </a:p>
          <a:p>
            <a:pPr algn="ctr"/>
            <a:r>
              <a:rPr lang="en-US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 FITTING</a:t>
            </a:r>
          </a:p>
        </p:txBody>
      </p:sp>
    </p:spTree>
    <p:extLst>
      <p:ext uri="{BB962C8B-B14F-4D97-AF65-F5344CB8AC3E}">
        <p14:creationId xmlns:p14="http://schemas.microsoft.com/office/powerpoint/2010/main" val="527263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GEFARAH\Desktop\Vimal\WhatsApp Image 2020-06-21 at 3.03.23 PM (7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03" y="304800"/>
            <a:ext cx="3857297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GEFARAH\Desktop\Vimal\WhatsApp Image 2020-06-21 at 3.03.22 PM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217400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205" y="5392340"/>
            <a:ext cx="3676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No.		UG 611</a:t>
            </a:r>
          </a:p>
          <a:p>
            <a:r>
              <a:rPr lang="en-US" dirty="0" err="1"/>
              <a:t>Desc</a:t>
            </a:r>
            <a:r>
              <a:rPr lang="en-US" dirty="0"/>
              <a:t>.		T – Light Votive</a:t>
            </a:r>
          </a:p>
          <a:p>
            <a:r>
              <a:rPr lang="en-US" dirty="0"/>
              <a:t>Size Cm.		</a:t>
            </a:r>
            <a:r>
              <a:rPr lang="en-US" dirty="0" err="1"/>
              <a:t>Dia</a:t>
            </a:r>
            <a:r>
              <a:rPr lang="en-US" dirty="0"/>
              <a:t> 9.5  x </a:t>
            </a:r>
            <a:r>
              <a:rPr lang="en-US" dirty="0" err="1"/>
              <a:t>Ht</a:t>
            </a:r>
            <a:r>
              <a:rPr lang="en-US" dirty="0"/>
              <a:t> 12.5 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612405" y="5401270"/>
            <a:ext cx="3464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No.		UG 612</a:t>
            </a:r>
          </a:p>
          <a:p>
            <a:r>
              <a:rPr lang="en-US" dirty="0" err="1"/>
              <a:t>Desc</a:t>
            </a:r>
            <a:r>
              <a:rPr lang="en-US" dirty="0"/>
              <a:t>.		T – Light Votive</a:t>
            </a:r>
          </a:p>
          <a:p>
            <a:r>
              <a:rPr lang="en-US" dirty="0"/>
              <a:t>Size Cm.		</a:t>
            </a:r>
            <a:r>
              <a:rPr lang="en-US" dirty="0" err="1"/>
              <a:t>Dia</a:t>
            </a:r>
            <a:r>
              <a:rPr lang="en-US" dirty="0"/>
              <a:t> 9.5 x </a:t>
            </a:r>
            <a:r>
              <a:rPr lang="en-US" dirty="0" err="1"/>
              <a:t>Ht</a:t>
            </a:r>
            <a:r>
              <a:rPr lang="en-US" dirty="0"/>
              <a:t> 11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3112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GEFARAH\Desktop\Vimal\WhatsApp Image 2020-06-21 at 3.03.23 PM (1)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1896" y="858982"/>
            <a:ext cx="4433261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GEFARAH\Desktop\Vimal\WhatsApp Image 2020-06-21 at 3.03.24 PM (1)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838200"/>
            <a:ext cx="3808962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205" y="5468540"/>
            <a:ext cx="3768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No.		UG 613</a:t>
            </a:r>
          </a:p>
          <a:p>
            <a:r>
              <a:rPr lang="en-US" dirty="0" err="1"/>
              <a:t>Desc</a:t>
            </a:r>
            <a:r>
              <a:rPr lang="en-US" dirty="0"/>
              <a:t>.		T – Light Votive</a:t>
            </a:r>
          </a:p>
          <a:p>
            <a:r>
              <a:rPr lang="en-US" dirty="0"/>
              <a:t>Size Cm.		</a:t>
            </a:r>
            <a:r>
              <a:rPr lang="en-US" dirty="0" err="1"/>
              <a:t>Dia</a:t>
            </a:r>
            <a:r>
              <a:rPr lang="en-US" dirty="0"/>
              <a:t> 11.5 x </a:t>
            </a:r>
            <a:r>
              <a:rPr lang="en-US" dirty="0" err="1"/>
              <a:t>Ht</a:t>
            </a:r>
            <a:r>
              <a:rPr lang="en-US" dirty="0"/>
              <a:t> 11.5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460005" y="5477470"/>
            <a:ext cx="3464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No.		UG 614</a:t>
            </a:r>
          </a:p>
          <a:p>
            <a:r>
              <a:rPr lang="en-US" dirty="0" err="1"/>
              <a:t>Desc</a:t>
            </a:r>
            <a:r>
              <a:rPr lang="en-US" dirty="0"/>
              <a:t>.		T – Light Votive</a:t>
            </a:r>
          </a:p>
          <a:p>
            <a:r>
              <a:rPr lang="en-US" dirty="0"/>
              <a:t>Size Cm.		</a:t>
            </a:r>
            <a:r>
              <a:rPr lang="en-US" dirty="0" err="1"/>
              <a:t>Dia</a:t>
            </a:r>
            <a:r>
              <a:rPr lang="en-US" dirty="0"/>
              <a:t> 9.5 x </a:t>
            </a:r>
            <a:r>
              <a:rPr lang="en-US" dirty="0" err="1"/>
              <a:t>Ht</a:t>
            </a:r>
            <a:r>
              <a:rPr lang="en-US" dirty="0"/>
              <a:t> 8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9402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GEFARAH\Desktop\Vimal\WhatsApp Image 2020-06-21 at 3.03.23 PM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381000"/>
            <a:ext cx="40635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GEFARAH\Desktop\Vimal\WhatsApp Image 2020-06-21 at 3.03.23 PM (2)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94855"/>
            <a:ext cx="394143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405" y="5544740"/>
            <a:ext cx="3623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No.		UG 615</a:t>
            </a:r>
          </a:p>
          <a:p>
            <a:r>
              <a:rPr lang="en-US" dirty="0" err="1"/>
              <a:t>Desc</a:t>
            </a:r>
            <a:r>
              <a:rPr lang="en-US" dirty="0"/>
              <a:t>.		T – Light Votive</a:t>
            </a:r>
          </a:p>
          <a:p>
            <a:r>
              <a:rPr lang="en-US" dirty="0"/>
              <a:t>Size Cm.		</a:t>
            </a:r>
            <a:r>
              <a:rPr lang="en-US" dirty="0" err="1"/>
              <a:t>Dia</a:t>
            </a:r>
            <a:r>
              <a:rPr lang="en-US" dirty="0"/>
              <a:t> 9.5  x </a:t>
            </a:r>
            <a:r>
              <a:rPr lang="en-US" dirty="0" err="1"/>
              <a:t>Ht</a:t>
            </a:r>
            <a:r>
              <a:rPr lang="en-US" dirty="0"/>
              <a:t> 12.5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841005" y="5553670"/>
            <a:ext cx="3464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No.		UG 616</a:t>
            </a:r>
          </a:p>
          <a:p>
            <a:r>
              <a:rPr lang="en-US" dirty="0" err="1"/>
              <a:t>Desc</a:t>
            </a:r>
            <a:r>
              <a:rPr lang="en-US" dirty="0"/>
              <a:t>.		T – Light Votive</a:t>
            </a:r>
          </a:p>
          <a:p>
            <a:r>
              <a:rPr lang="en-US" dirty="0"/>
              <a:t>Size Cm.		</a:t>
            </a:r>
            <a:r>
              <a:rPr lang="en-US" dirty="0" err="1"/>
              <a:t>Dia</a:t>
            </a:r>
            <a:r>
              <a:rPr lang="en-US" dirty="0"/>
              <a:t> 11 x </a:t>
            </a:r>
            <a:r>
              <a:rPr lang="en-US" dirty="0" err="1"/>
              <a:t>Ht</a:t>
            </a:r>
            <a:r>
              <a:rPr lang="en-US" dirty="0"/>
              <a:t> 11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175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281.JPG"/>
          <p:cNvPicPr>
            <a:picLocks noGrp="1" noChangeAspect="1"/>
          </p:cNvPicPr>
          <p:nvPr isPhoto="1"/>
        </p:nvPicPr>
        <p:blipFill>
          <a:blip r:embed="rId2" cstate="email">
            <a:lum bright="20000" contrast="40000"/>
          </a:blip>
          <a:stretch>
            <a:fillRect/>
          </a:stretch>
        </p:blipFill>
        <p:spPr>
          <a:xfrm>
            <a:off x="785786" y="714356"/>
            <a:ext cx="7572428" cy="5705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43306" y="642939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Item No. : Group</a:t>
            </a:r>
            <a:endParaRPr lang="en-IN" b="1" dirty="0"/>
          </a:p>
        </p:txBody>
      </p:sp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-32" y="71414"/>
            <a:ext cx="680132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9428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GEFARAH\Desktop\Vimal\WhatsApp Image 2020-06-21 at 3.03.23 PM (4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94000"/>
            <a:ext cx="389494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GEFARAH\Desktop\Vimal\WhatsApp Image 2020-06-21 at 3.03.24 PM (4)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112" y="294000"/>
            <a:ext cx="392568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405" y="5544740"/>
            <a:ext cx="3464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No.		UG 617</a:t>
            </a:r>
          </a:p>
          <a:p>
            <a:r>
              <a:rPr lang="en-US" dirty="0" err="1"/>
              <a:t>Desc</a:t>
            </a:r>
            <a:r>
              <a:rPr lang="en-US" dirty="0"/>
              <a:t>.		T – Light Votive</a:t>
            </a:r>
          </a:p>
          <a:p>
            <a:r>
              <a:rPr lang="en-US" dirty="0"/>
              <a:t>Size Cm.		</a:t>
            </a:r>
            <a:r>
              <a:rPr lang="en-US" dirty="0" err="1"/>
              <a:t>Dia</a:t>
            </a:r>
            <a:r>
              <a:rPr lang="en-US" dirty="0"/>
              <a:t> 9 x </a:t>
            </a:r>
            <a:r>
              <a:rPr lang="en-US" dirty="0" err="1"/>
              <a:t>Ht</a:t>
            </a:r>
            <a:r>
              <a:rPr lang="en-US" dirty="0"/>
              <a:t> 11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764805" y="5553670"/>
            <a:ext cx="3921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No.		UG 618</a:t>
            </a:r>
          </a:p>
          <a:p>
            <a:r>
              <a:rPr lang="en-US" dirty="0" err="1"/>
              <a:t>Desc</a:t>
            </a:r>
            <a:r>
              <a:rPr lang="en-US" dirty="0"/>
              <a:t>.		T – Light Votive</a:t>
            </a:r>
          </a:p>
          <a:p>
            <a:r>
              <a:rPr lang="en-US" dirty="0"/>
              <a:t>Size Cm.		</a:t>
            </a:r>
            <a:r>
              <a:rPr lang="en-US" dirty="0" err="1"/>
              <a:t>Dia</a:t>
            </a:r>
            <a:r>
              <a:rPr lang="en-US" dirty="0"/>
              <a:t> 10.5 x </a:t>
            </a:r>
            <a:r>
              <a:rPr lang="en-US" dirty="0" err="1"/>
              <a:t>Ht</a:t>
            </a:r>
            <a:r>
              <a:rPr lang="en-US" dirty="0"/>
              <a:t> 12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6440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GEFARAH\Desktop\Vimal\WhatsApp Image 2020-06-21 at 3.03.23 PM (3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654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GEFARAH\Desktop\Vimal\WhatsApp Image 2020-06-21 at 3.03.23 PM (6)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24856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405" y="5544740"/>
            <a:ext cx="3464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No.		UG 619</a:t>
            </a:r>
          </a:p>
          <a:p>
            <a:r>
              <a:rPr lang="en-US" dirty="0" err="1"/>
              <a:t>Desc</a:t>
            </a:r>
            <a:r>
              <a:rPr lang="en-US" dirty="0"/>
              <a:t>.		T – Light Votive</a:t>
            </a:r>
          </a:p>
          <a:p>
            <a:r>
              <a:rPr lang="en-US" dirty="0"/>
              <a:t>Size Cm.		</a:t>
            </a:r>
            <a:r>
              <a:rPr lang="en-US" dirty="0" err="1"/>
              <a:t>Dia</a:t>
            </a:r>
            <a:r>
              <a:rPr lang="en-US" dirty="0"/>
              <a:t> 10. x </a:t>
            </a:r>
            <a:r>
              <a:rPr lang="en-US" dirty="0" err="1"/>
              <a:t>Ht</a:t>
            </a:r>
            <a:r>
              <a:rPr lang="en-US" dirty="0"/>
              <a:t> 12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536205" y="5553670"/>
            <a:ext cx="3512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No.		UG620</a:t>
            </a:r>
          </a:p>
          <a:p>
            <a:r>
              <a:rPr lang="en-US" dirty="0" err="1"/>
              <a:t>Desc</a:t>
            </a:r>
            <a:r>
              <a:rPr lang="en-US" dirty="0"/>
              <a:t>.		T – Light Votive</a:t>
            </a:r>
          </a:p>
          <a:p>
            <a:r>
              <a:rPr lang="en-US" dirty="0"/>
              <a:t>Size Cm.		</a:t>
            </a:r>
            <a:r>
              <a:rPr lang="en-US" dirty="0" err="1"/>
              <a:t>Dia</a:t>
            </a:r>
            <a:r>
              <a:rPr lang="en-US" dirty="0"/>
              <a:t> 12.5 x </a:t>
            </a:r>
            <a:r>
              <a:rPr lang="en-US" dirty="0" err="1"/>
              <a:t>Ht</a:t>
            </a:r>
            <a:r>
              <a:rPr lang="en-US" dirty="0"/>
              <a:t> 13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9267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GEFARAH\Desktop\Vimal\WhatsApp Image 2020-06-21 at 3.03.24 PM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48481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GEFARAH\Desktop\Vimal\WhatsApp Image 2020-06-21 at 3.03.24 PM (3)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57200"/>
            <a:ext cx="418162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706070"/>
            <a:ext cx="3464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No.		UG 621</a:t>
            </a:r>
          </a:p>
          <a:p>
            <a:r>
              <a:rPr lang="en-US" dirty="0" err="1"/>
              <a:t>Desc</a:t>
            </a:r>
            <a:r>
              <a:rPr lang="en-US" dirty="0"/>
              <a:t>.		T – Light Votive</a:t>
            </a:r>
          </a:p>
          <a:p>
            <a:r>
              <a:rPr lang="en-US" dirty="0"/>
              <a:t>Size Cm.		</a:t>
            </a:r>
            <a:r>
              <a:rPr lang="en-US" dirty="0" err="1"/>
              <a:t>Dia</a:t>
            </a:r>
            <a:r>
              <a:rPr lang="en-US" dirty="0"/>
              <a:t> 14  x </a:t>
            </a:r>
            <a:r>
              <a:rPr lang="en-US" dirty="0" err="1"/>
              <a:t>Ht</a:t>
            </a:r>
            <a:r>
              <a:rPr lang="en-US" dirty="0"/>
              <a:t> 15 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723930"/>
            <a:ext cx="3464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No.		UG 622</a:t>
            </a:r>
          </a:p>
          <a:p>
            <a:r>
              <a:rPr lang="en-US" dirty="0" err="1"/>
              <a:t>Desc</a:t>
            </a:r>
            <a:r>
              <a:rPr lang="en-US" dirty="0"/>
              <a:t>.		T – Light Votive</a:t>
            </a:r>
          </a:p>
          <a:p>
            <a:r>
              <a:rPr lang="en-US" dirty="0"/>
              <a:t>Size Cm.		</a:t>
            </a:r>
            <a:r>
              <a:rPr lang="en-US" dirty="0" err="1"/>
              <a:t>Dia</a:t>
            </a:r>
            <a:r>
              <a:rPr lang="en-US" dirty="0"/>
              <a:t> 9.5 x </a:t>
            </a:r>
            <a:r>
              <a:rPr lang="en-US" dirty="0" err="1"/>
              <a:t>Ht</a:t>
            </a:r>
            <a:r>
              <a:rPr lang="en-US" dirty="0"/>
              <a:t> 11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3860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GEFARAH\Desktop\Vimal\WhatsApp Image 2020-06-21 at 3.03.24 PM (2)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0" y="304800"/>
            <a:ext cx="4953000" cy="528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1205" y="5715000"/>
            <a:ext cx="3464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Item No.		UG 623</a:t>
            </a:r>
          </a:p>
          <a:p>
            <a:r>
              <a:rPr lang="en-US" dirty="0" err="1"/>
              <a:t>Desc</a:t>
            </a:r>
            <a:r>
              <a:rPr lang="en-US" dirty="0"/>
              <a:t>.		T – Light Votive</a:t>
            </a:r>
          </a:p>
          <a:p>
            <a:r>
              <a:rPr lang="en-US" dirty="0"/>
              <a:t>Size Cm.		</a:t>
            </a:r>
            <a:r>
              <a:rPr lang="en-US" dirty="0" err="1"/>
              <a:t>Dia</a:t>
            </a:r>
            <a:r>
              <a:rPr lang="en-US" dirty="0"/>
              <a:t> 9 x </a:t>
            </a:r>
            <a:r>
              <a:rPr lang="en-US" dirty="0" err="1"/>
              <a:t>Ht</a:t>
            </a:r>
            <a:r>
              <a:rPr lang="en-US" dirty="0"/>
              <a:t> 9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5491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8-11 at 6.21.33 PM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4254" cy="46531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494116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Group picture </a:t>
            </a:r>
            <a:endParaRPr lang="en-IN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73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8-11 at 6.21.10 PM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9660" y="476672"/>
            <a:ext cx="5403890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5229200"/>
            <a:ext cx="341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NO-UG-001</a:t>
            </a:r>
          </a:p>
          <a:p>
            <a:r>
              <a:rPr lang="en-US" dirty="0"/>
              <a:t>SIZE (INCH)- DAI-4” X H-4”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01616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8-11 at 6.21.11 PM (1)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980728"/>
            <a:ext cx="3864171" cy="46603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5229200"/>
            <a:ext cx="341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NO-UG-002</a:t>
            </a:r>
          </a:p>
          <a:p>
            <a:r>
              <a:rPr lang="en-US" dirty="0"/>
              <a:t>SIZE (INCH)- DAI-6” X H-7”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0584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8-11 at 6.21.11 PM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6184" y="692696"/>
            <a:ext cx="4139081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5229200"/>
            <a:ext cx="341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NO-UG-003</a:t>
            </a:r>
          </a:p>
          <a:p>
            <a:r>
              <a:rPr lang="en-US" dirty="0"/>
              <a:t>SIZE (INCH)- DAI-3” X H-3.25”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510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8-11 at 6.21.12 PM (1)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2310" y="908720"/>
            <a:ext cx="3346082" cy="4928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5229200"/>
            <a:ext cx="341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NO-UG-004</a:t>
            </a:r>
          </a:p>
          <a:p>
            <a:r>
              <a:rPr lang="en-US" dirty="0"/>
              <a:t>SIZE (INCH)- DAI-3.25” X H-5.5”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3744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8-11 at 6.21.12 PM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08720"/>
            <a:ext cx="3744951" cy="48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5229200"/>
            <a:ext cx="341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NO-UG-005</a:t>
            </a:r>
          </a:p>
          <a:p>
            <a:r>
              <a:rPr lang="en-US" dirty="0"/>
              <a:t>SIZE (INCH)- DAI-4” X H-5”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288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68376"/>
            <a:ext cx="4680520" cy="340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0400" y="1899327"/>
            <a:ext cx="377974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0050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UG-1001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702122" y="60212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UG-1002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74475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8-11 at 6.21.32 PM (1)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1562" y="476672"/>
            <a:ext cx="3552073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5229200"/>
            <a:ext cx="341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NO-UG-006</a:t>
            </a:r>
          </a:p>
          <a:p>
            <a:r>
              <a:rPr lang="en-US" dirty="0"/>
              <a:t>SIZE (INCH)- DAI-6” X H-10”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9297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8-11 at 6.21.32 PM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548680"/>
            <a:ext cx="4243536" cy="58795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5229200"/>
            <a:ext cx="341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NO-UG-007</a:t>
            </a:r>
          </a:p>
          <a:p>
            <a:r>
              <a:rPr lang="en-US" dirty="0"/>
              <a:t>SIZE (INCH)- DAI-4.5” X H-6.5”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1649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Vimal\Gunjan Madam\New Ppt\WhatsApp Image 2020-09-15 at 4.49.57 PM (1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923" y="609600"/>
            <a:ext cx="328907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esktop\Vimal\Gunjan Madam\New Ppt\WhatsApp Image 2020-09-15 at 4.49.57 PM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575" y="609600"/>
            <a:ext cx="36908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782270"/>
            <a:ext cx="2768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Item  no.	        UP3084</a:t>
            </a:r>
          </a:p>
          <a:p>
            <a:r>
              <a:rPr lang="en-US" b="1" dirty="0" err="1">
                <a:latin typeface="Baskerville Old Face" pitchFamily="18" charset="0"/>
              </a:rPr>
              <a:t>Desc</a:t>
            </a:r>
            <a:r>
              <a:rPr lang="en-US" b="1" dirty="0">
                <a:latin typeface="Baskerville Old Face" pitchFamily="18" charset="0"/>
              </a:rPr>
              <a:t>.	        Votive</a:t>
            </a:r>
          </a:p>
          <a:p>
            <a:r>
              <a:rPr lang="en-US" b="1" dirty="0">
                <a:latin typeface="Baskerville Old Face" pitchFamily="18" charset="0"/>
              </a:rPr>
              <a:t>Size Inch	         </a:t>
            </a:r>
            <a:r>
              <a:rPr lang="en-US" b="1" dirty="0" err="1">
                <a:latin typeface="Baskerville Old Face" pitchFamily="18" charset="0"/>
              </a:rPr>
              <a:t>Dia</a:t>
            </a:r>
            <a:r>
              <a:rPr lang="en-US" b="1" dirty="0">
                <a:latin typeface="Baskerville Old Face" pitchFamily="18" charset="0"/>
              </a:rPr>
              <a:t> 4 x </a:t>
            </a:r>
            <a:r>
              <a:rPr lang="en-US" b="1" dirty="0" err="1">
                <a:latin typeface="Baskerville Old Face" pitchFamily="18" charset="0"/>
              </a:rPr>
              <a:t>Ht</a:t>
            </a:r>
            <a:r>
              <a:rPr lang="en-US" b="1" dirty="0">
                <a:latin typeface="Baskerville Old Face" pitchFamily="18" charset="0"/>
              </a:rPr>
              <a:t> 4</a:t>
            </a:r>
            <a:endParaRPr lang="en-IN" b="1" dirty="0"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5782270"/>
            <a:ext cx="3052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Item  no.	        UP3085</a:t>
            </a:r>
          </a:p>
          <a:p>
            <a:r>
              <a:rPr lang="en-US" b="1" dirty="0" err="1">
                <a:latin typeface="Baskerville Old Face" pitchFamily="18" charset="0"/>
              </a:rPr>
              <a:t>Desc</a:t>
            </a:r>
            <a:r>
              <a:rPr lang="en-US" b="1" dirty="0">
                <a:latin typeface="Baskerville Old Face" pitchFamily="18" charset="0"/>
              </a:rPr>
              <a:t>.	        Votive</a:t>
            </a:r>
          </a:p>
          <a:p>
            <a:r>
              <a:rPr lang="en-US" b="1" dirty="0">
                <a:latin typeface="Baskerville Old Face" pitchFamily="18" charset="0"/>
              </a:rPr>
              <a:t>Size Inch	         </a:t>
            </a:r>
            <a:r>
              <a:rPr lang="en-US" b="1" dirty="0" err="1">
                <a:latin typeface="Baskerville Old Face" pitchFamily="18" charset="0"/>
              </a:rPr>
              <a:t>Dia</a:t>
            </a:r>
            <a:r>
              <a:rPr lang="en-US" b="1" dirty="0">
                <a:latin typeface="Baskerville Old Face" pitchFamily="18" charset="0"/>
              </a:rPr>
              <a:t> 3.25 x </a:t>
            </a:r>
            <a:r>
              <a:rPr lang="en-US" b="1" dirty="0" err="1">
                <a:latin typeface="Baskerville Old Face" pitchFamily="18" charset="0"/>
              </a:rPr>
              <a:t>Ht</a:t>
            </a:r>
            <a:r>
              <a:rPr lang="en-US" b="1" dirty="0">
                <a:latin typeface="Baskerville Old Face" pitchFamily="18" charset="0"/>
              </a:rPr>
              <a:t> 5</a:t>
            </a:r>
            <a:endParaRPr lang="en-IN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3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Vimal\Gunjan Madam\New Ppt\WhatsApp Image 2020-09-15 at 4.49.54 PM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184" y="609600"/>
            <a:ext cx="426221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esktop\Vimal\Gunjan Madam\New Ppt\WhatsApp Image 2020-09-15 at 4.49.53 PM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78876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203" y="5791200"/>
            <a:ext cx="3220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Item  no.	        UP 3086</a:t>
            </a:r>
          </a:p>
          <a:p>
            <a:r>
              <a:rPr lang="en-US" b="1" dirty="0" err="1">
                <a:latin typeface="Baskerville Old Face" pitchFamily="18" charset="0"/>
              </a:rPr>
              <a:t>Desc</a:t>
            </a:r>
            <a:r>
              <a:rPr lang="en-US" b="1" dirty="0">
                <a:latin typeface="Baskerville Old Face" pitchFamily="18" charset="0"/>
              </a:rPr>
              <a:t>.	        Votive</a:t>
            </a:r>
          </a:p>
          <a:p>
            <a:r>
              <a:rPr lang="en-US" b="1" dirty="0">
                <a:latin typeface="Baskerville Old Face" pitchFamily="18" charset="0"/>
              </a:rPr>
              <a:t>Size Inch	         </a:t>
            </a:r>
            <a:r>
              <a:rPr lang="en-US" b="1" dirty="0" err="1">
                <a:latin typeface="Baskerville Old Face" pitchFamily="18" charset="0"/>
              </a:rPr>
              <a:t>Dia</a:t>
            </a:r>
            <a:r>
              <a:rPr lang="en-US" b="1" dirty="0">
                <a:latin typeface="Baskerville Old Face" pitchFamily="18" charset="0"/>
              </a:rPr>
              <a:t> 5.25 x </a:t>
            </a:r>
            <a:r>
              <a:rPr lang="en-US" b="1" dirty="0" err="1">
                <a:latin typeface="Baskerville Old Face" pitchFamily="18" charset="0"/>
              </a:rPr>
              <a:t>Ht</a:t>
            </a:r>
            <a:r>
              <a:rPr lang="en-US" b="1" dirty="0">
                <a:latin typeface="Baskerville Old Face" pitchFamily="18" charset="0"/>
              </a:rPr>
              <a:t> 5.5</a:t>
            </a:r>
            <a:endParaRPr lang="en-IN" b="1" dirty="0"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2403" y="5791200"/>
            <a:ext cx="3050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Item  no.	        UP 3087</a:t>
            </a:r>
          </a:p>
          <a:p>
            <a:r>
              <a:rPr lang="en-US" b="1" dirty="0" err="1">
                <a:latin typeface="Baskerville Old Face" pitchFamily="18" charset="0"/>
              </a:rPr>
              <a:t>Desc</a:t>
            </a:r>
            <a:r>
              <a:rPr lang="en-US" b="1" dirty="0">
                <a:latin typeface="Baskerville Old Face" pitchFamily="18" charset="0"/>
              </a:rPr>
              <a:t>.	        Votive</a:t>
            </a:r>
          </a:p>
          <a:p>
            <a:r>
              <a:rPr lang="en-US" b="1" dirty="0">
                <a:latin typeface="Baskerville Old Face" pitchFamily="18" charset="0"/>
              </a:rPr>
              <a:t>Size Inch	         </a:t>
            </a:r>
            <a:r>
              <a:rPr lang="en-US" b="1" dirty="0" err="1">
                <a:latin typeface="Baskerville Old Face" pitchFamily="18" charset="0"/>
              </a:rPr>
              <a:t>Dia</a:t>
            </a:r>
            <a:r>
              <a:rPr lang="en-US" b="1" dirty="0">
                <a:latin typeface="Baskerville Old Face" pitchFamily="18" charset="0"/>
              </a:rPr>
              <a:t> 4.25 x </a:t>
            </a:r>
            <a:r>
              <a:rPr lang="en-US" b="1" dirty="0" err="1">
                <a:latin typeface="Baskerville Old Face" pitchFamily="18" charset="0"/>
              </a:rPr>
              <a:t>Ht</a:t>
            </a:r>
            <a:r>
              <a:rPr lang="en-US" b="1" dirty="0">
                <a:latin typeface="Baskerville Old Face" pitchFamily="18" charset="0"/>
              </a:rPr>
              <a:t> 4</a:t>
            </a:r>
            <a:endParaRPr lang="en-IN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80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Vimal\Gunjan Madam\New Ppt\WhatsApp Image 2020-09-15 at 4.49.50 PM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095" y="725068"/>
            <a:ext cx="3352800" cy="48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Desktop\Vimal\Gunjan Madam\New Ppt\WhatsApp Image 2020-09-15 at 4.49.55 PM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725068"/>
            <a:ext cx="3498495" cy="48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706070"/>
            <a:ext cx="2938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Item  no.	        UP3088</a:t>
            </a:r>
          </a:p>
          <a:p>
            <a:r>
              <a:rPr lang="en-US" b="1" dirty="0" err="1">
                <a:latin typeface="Baskerville Old Face" pitchFamily="18" charset="0"/>
              </a:rPr>
              <a:t>Desc</a:t>
            </a:r>
            <a:r>
              <a:rPr lang="en-US" b="1" dirty="0">
                <a:latin typeface="Baskerville Old Face" pitchFamily="18" charset="0"/>
              </a:rPr>
              <a:t>.	        Votive</a:t>
            </a:r>
          </a:p>
          <a:p>
            <a:r>
              <a:rPr lang="en-US" b="1" dirty="0">
                <a:latin typeface="Baskerville Old Face" pitchFamily="18" charset="0"/>
              </a:rPr>
              <a:t>Size Inch	         </a:t>
            </a:r>
            <a:r>
              <a:rPr lang="en-US" b="1" dirty="0" err="1">
                <a:latin typeface="Baskerville Old Face" pitchFamily="18" charset="0"/>
              </a:rPr>
              <a:t>Dia</a:t>
            </a:r>
            <a:r>
              <a:rPr lang="en-US" b="1" dirty="0">
                <a:latin typeface="Baskerville Old Face" pitchFamily="18" charset="0"/>
              </a:rPr>
              <a:t> 3 x </a:t>
            </a:r>
            <a:r>
              <a:rPr lang="en-US" b="1" dirty="0" err="1">
                <a:latin typeface="Baskerville Old Face" pitchFamily="18" charset="0"/>
              </a:rPr>
              <a:t>Ht</a:t>
            </a:r>
            <a:r>
              <a:rPr lang="en-US" b="1" dirty="0">
                <a:latin typeface="Baskerville Old Face" pitchFamily="18" charset="0"/>
              </a:rPr>
              <a:t> 3.5</a:t>
            </a:r>
            <a:endParaRPr lang="en-IN" b="1" dirty="0"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706070"/>
            <a:ext cx="2768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Item  no.	        UP 3089</a:t>
            </a:r>
          </a:p>
          <a:p>
            <a:r>
              <a:rPr lang="en-US" b="1" dirty="0" err="1">
                <a:latin typeface="Baskerville Old Face" pitchFamily="18" charset="0"/>
              </a:rPr>
              <a:t>Desc</a:t>
            </a:r>
            <a:r>
              <a:rPr lang="en-US" b="1" dirty="0">
                <a:latin typeface="Baskerville Old Face" pitchFamily="18" charset="0"/>
              </a:rPr>
              <a:t>.	        Votive</a:t>
            </a:r>
          </a:p>
          <a:p>
            <a:r>
              <a:rPr lang="en-US" b="1" dirty="0">
                <a:latin typeface="Baskerville Old Face" pitchFamily="18" charset="0"/>
              </a:rPr>
              <a:t>Size Inch	         </a:t>
            </a:r>
            <a:r>
              <a:rPr lang="en-US" b="1" dirty="0" err="1">
                <a:latin typeface="Baskerville Old Face" pitchFamily="18" charset="0"/>
              </a:rPr>
              <a:t>Dia</a:t>
            </a:r>
            <a:r>
              <a:rPr lang="en-US" b="1" dirty="0">
                <a:latin typeface="Baskerville Old Face" pitchFamily="18" charset="0"/>
              </a:rPr>
              <a:t> 3 x </a:t>
            </a:r>
            <a:r>
              <a:rPr lang="en-US" b="1" dirty="0" err="1">
                <a:latin typeface="Baskerville Old Face" pitchFamily="18" charset="0"/>
              </a:rPr>
              <a:t>Ht</a:t>
            </a:r>
            <a:r>
              <a:rPr lang="en-US" b="1" dirty="0">
                <a:latin typeface="Baskerville Old Face" pitchFamily="18" charset="0"/>
              </a:rPr>
              <a:t> 4</a:t>
            </a:r>
            <a:endParaRPr lang="en-IN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42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Vimal\Gunjan Madam\New Ppt\WhatsApp Image 2020-09-15 at 4.49.56 PM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92" y="675000"/>
            <a:ext cx="321420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P\Desktop\Vimal\Gunjan Madam\New Ppt\WhatsApp Image 2020-09-15 at 4.49.55 PM (1)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955" y="675000"/>
            <a:ext cx="39734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062" y="5858470"/>
            <a:ext cx="3052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Item  no.	        UP 3090</a:t>
            </a:r>
          </a:p>
          <a:p>
            <a:r>
              <a:rPr lang="en-US" b="1" dirty="0" err="1">
                <a:latin typeface="Baskerville Old Face" pitchFamily="18" charset="0"/>
              </a:rPr>
              <a:t>Desc</a:t>
            </a:r>
            <a:r>
              <a:rPr lang="en-US" b="1" dirty="0">
                <a:latin typeface="Baskerville Old Face" pitchFamily="18" charset="0"/>
              </a:rPr>
              <a:t>.	        Votive</a:t>
            </a:r>
          </a:p>
          <a:p>
            <a:r>
              <a:rPr lang="en-US" b="1" dirty="0">
                <a:latin typeface="Baskerville Old Face" pitchFamily="18" charset="0"/>
              </a:rPr>
              <a:t>Size Inch	         </a:t>
            </a:r>
            <a:r>
              <a:rPr lang="en-US" b="1" dirty="0" err="1">
                <a:latin typeface="Baskerville Old Face" pitchFamily="18" charset="0"/>
              </a:rPr>
              <a:t>Dia</a:t>
            </a:r>
            <a:r>
              <a:rPr lang="en-US" b="1" dirty="0">
                <a:latin typeface="Baskerville Old Face" pitchFamily="18" charset="0"/>
              </a:rPr>
              <a:t> 3 x </a:t>
            </a:r>
            <a:r>
              <a:rPr lang="en-US" b="1" dirty="0" err="1">
                <a:latin typeface="Baskerville Old Face" pitchFamily="18" charset="0"/>
              </a:rPr>
              <a:t>Ht</a:t>
            </a:r>
            <a:r>
              <a:rPr lang="en-US" b="1" dirty="0">
                <a:latin typeface="Baskerville Old Face" pitchFamily="18" charset="0"/>
              </a:rPr>
              <a:t> 5.25</a:t>
            </a:r>
            <a:endParaRPr lang="en-IN" b="1" dirty="0"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2462" y="5858470"/>
            <a:ext cx="2938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Item  no.	        UP3091</a:t>
            </a:r>
          </a:p>
          <a:p>
            <a:r>
              <a:rPr lang="en-US" b="1" dirty="0" err="1">
                <a:latin typeface="Baskerville Old Face" pitchFamily="18" charset="0"/>
              </a:rPr>
              <a:t>Desc</a:t>
            </a:r>
            <a:r>
              <a:rPr lang="en-US" b="1" dirty="0">
                <a:latin typeface="Baskerville Old Face" pitchFamily="18" charset="0"/>
              </a:rPr>
              <a:t>.	        Votive</a:t>
            </a:r>
          </a:p>
          <a:p>
            <a:r>
              <a:rPr lang="en-US" b="1" dirty="0">
                <a:latin typeface="Baskerville Old Face" pitchFamily="18" charset="0"/>
              </a:rPr>
              <a:t>Size Inch	         </a:t>
            </a:r>
            <a:r>
              <a:rPr lang="en-US" b="1" dirty="0" err="1">
                <a:latin typeface="Baskerville Old Face" pitchFamily="18" charset="0"/>
              </a:rPr>
              <a:t>Dia</a:t>
            </a:r>
            <a:r>
              <a:rPr lang="en-US" b="1" dirty="0">
                <a:latin typeface="Baskerville Old Face" pitchFamily="18" charset="0"/>
              </a:rPr>
              <a:t> 2.5 x </a:t>
            </a:r>
            <a:r>
              <a:rPr lang="en-US" b="1" dirty="0" err="1">
                <a:latin typeface="Baskerville Old Face" pitchFamily="18" charset="0"/>
              </a:rPr>
              <a:t>Ht</a:t>
            </a:r>
            <a:r>
              <a:rPr lang="en-US" b="1" dirty="0">
                <a:latin typeface="Baskerville Old Face" pitchFamily="18" charset="0"/>
              </a:rPr>
              <a:t> 2</a:t>
            </a:r>
            <a:endParaRPr lang="en-IN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193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Vimal\Gunjan Madam\New Ppt\WhatsApp Image 2020-09-15 at 4.49.56 PM (1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646" y="680042"/>
            <a:ext cx="306535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P\Desktop\Vimal\Gunjan Madam\New Ppt\WhatsApp Image 2020-09-15 at 4.49.52 PM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680042"/>
            <a:ext cx="2721012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858470"/>
            <a:ext cx="2938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Item  no.	        UP 3092</a:t>
            </a:r>
          </a:p>
          <a:p>
            <a:r>
              <a:rPr lang="en-US" b="1" dirty="0" err="1">
                <a:latin typeface="Baskerville Old Face" pitchFamily="18" charset="0"/>
              </a:rPr>
              <a:t>Desc</a:t>
            </a:r>
            <a:r>
              <a:rPr lang="en-US" b="1" dirty="0">
                <a:latin typeface="Baskerville Old Face" pitchFamily="18" charset="0"/>
              </a:rPr>
              <a:t>.	        Votive</a:t>
            </a:r>
          </a:p>
          <a:p>
            <a:r>
              <a:rPr lang="en-US" b="1" dirty="0">
                <a:latin typeface="Baskerville Old Face" pitchFamily="18" charset="0"/>
              </a:rPr>
              <a:t>Size Inch	         </a:t>
            </a:r>
            <a:r>
              <a:rPr lang="en-US" b="1" dirty="0" err="1">
                <a:latin typeface="Baskerville Old Face" pitchFamily="18" charset="0"/>
              </a:rPr>
              <a:t>Dia</a:t>
            </a:r>
            <a:r>
              <a:rPr lang="en-US" b="1" dirty="0">
                <a:latin typeface="Baskerville Old Face" pitchFamily="18" charset="0"/>
              </a:rPr>
              <a:t> 2.5 x </a:t>
            </a:r>
            <a:r>
              <a:rPr lang="en-US" b="1" dirty="0" err="1">
                <a:latin typeface="Baskerville Old Face" pitchFamily="18" charset="0"/>
              </a:rPr>
              <a:t>Ht</a:t>
            </a:r>
            <a:r>
              <a:rPr lang="en-US" b="1" dirty="0">
                <a:latin typeface="Baskerville Old Face" pitchFamily="18" charset="0"/>
              </a:rPr>
              <a:t> 4</a:t>
            </a:r>
            <a:endParaRPr lang="en-IN" b="1" dirty="0"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2062" y="5858470"/>
            <a:ext cx="2768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Item  no.	        UP 3093</a:t>
            </a:r>
          </a:p>
          <a:p>
            <a:r>
              <a:rPr lang="en-US" b="1" dirty="0" err="1">
                <a:latin typeface="Baskerville Old Face" pitchFamily="18" charset="0"/>
              </a:rPr>
              <a:t>Desc</a:t>
            </a:r>
            <a:r>
              <a:rPr lang="en-US" b="1" dirty="0">
                <a:latin typeface="Baskerville Old Face" pitchFamily="18" charset="0"/>
              </a:rPr>
              <a:t>.	        Votive</a:t>
            </a:r>
          </a:p>
          <a:p>
            <a:r>
              <a:rPr lang="en-US" b="1" dirty="0">
                <a:latin typeface="Baskerville Old Face" pitchFamily="18" charset="0"/>
              </a:rPr>
              <a:t>Size Inch	         </a:t>
            </a:r>
            <a:r>
              <a:rPr lang="en-US" b="1" dirty="0" err="1">
                <a:latin typeface="Baskerville Old Face" pitchFamily="18" charset="0"/>
              </a:rPr>
              <a:t>Dia</a:t>
            </a:r>
            <a:r>
              <a:rPr lang="en-US" b="1" dirty="0">
                <a:latin typeface="Baskerville Old Face" pitchFamily="18" charset="0"/>
              </a:rPr>
              <a:t> 3 x </a:t>
            </a:r>
            <a:r>
              <a:rPr lang="en-US" b="1" dirty="0" err="1">
                <a:latin typeface="Baskerville Old Face" pitchFamily="18" charset="0"/>
              </a:rPr>
              <a:t>Ht</a:t>
            </a:r>
            <a:r>
              <a:rPr lang="en-US" b="1" dirty="0">
                <a:latin typeface="Baskerville Old Face" pitchFamily="18" charset="0"/>
              </a:rPr>
              <a:t> 7</a:t>
            </a:r>
            <a:endParaRPr lang="en-IN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324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Vimal\Gunjan Madam\New Ppt\WhatsApp Image 2020-09-15 at 4.49.49 PM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035" y="676869"/>
            <a:ext cx="344556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Vimal\Gunjan Madam\New Ppt\WhatsApp Image 2020-09-15 at 4.49.49 PM (1)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4" y="676870"/>
            <a:ext cx="312114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782270"/>
            <a:ext cx="3052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Item  no.	        UP3094</a:t>
            </a:r>
          </a:p>
          <a:p>
            <a:r>
              <a:rPr lang="en-US" b="1" dirty="0" err="1">
                <a:latin typeface="Baskerville Old Face" pitchFamily="18" charset="0"/>
              </a:rPr>
              <a:t>Desc</a:t>
            </a:r>
            <a:r>
              <a:rPr lang="en-US" b="1" dirty="0">
                <a:latin typeface="Baskerville Old Face" pitchFamily="18" charset="0"/>
              </a:rPr>
              <a:t>.	        Votive</a:t>
            </a:r>
          </a:p>
          <a:p>
            <a:r>
              <a:rPr lang="en-US" b="1" dirty="0">
                <a:latin typeface="Baskerville Old Face" pitchFamily="18" charset="0"/>
              </a:rPr>
              <a:t>Size Inch	         </a:t>
            </a:r>
            <a:r>
              <a:rPr lang="en-US" b="1" dirty="0" err="1">
                <a:latin typeface="Baskerville Old Face" pitchFamily="18" charset="0"/>
              </a:rPr>
              <a:t>Dia</a:t>
            </a:r>
            <a:r>
              <a:rPr lang="en-US" b="1" dirty="0">
                <a:latin typeface="Baskerville Old Face" pitchFamily="18" charset="0"/>
              </a:rPr>
              <a:t> 2.25 x </a:t>
            </a:r>
            <a:r>
              <a:rPr lang="en-US" b="1" dirty="0" err="1">
                <a:latin typeface="Baskerville Old Face" pitchFamily="18" charset="0"/>
              </a:rPr>
              <a:t>Ht</a:t>
            </a:r>
            <a:r>
              <a:rPr lang="en-US" b="1" dirty="0">
                <a:latin typeface="Baskerville Old Face" pitchFamily="18" charset="0"/>
              </a:rPr>
              <a:t> 4</a:t>
            </a:r>
            <a:endParaRPr lang="en-IN" b="1" dirty="0">
              <a:latin typeface="Baskerville Old Fac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782270"/>
            <a:ext cx="3222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Item  no.	        UP3095</a:t>
            </a:r>
          </a:p>
          <a:p>
            <a:r>
              <a:rPr lang="en-US" b="1" dirty="0" err="1">
                <a:latin typeface="Baskerville Old Face" pitchFamily="18" charset="0"/>
              </a:rPr>
              <a:t>Desc</a:t>
            </a:r>
            <a:r>
              <a:rPr lang="en-US" b="1" dirty="0">
                <a:latin typeface="Baskerville Old Face" pitchFamily="18" charset="0"/>
              </a:rPr>
              <a:t>.	        Votive</a:t>
            </a:r>
          </a:p>
          <a:p>
            <a:r>
              <a:rPr lang="en-US" b="1" dirty="0">
                <a:latin typeface="Baskerville Old Face" pitchFamily="18" charset="0"/>
              </a:rPr>
              <a:t>Size Inch	         </a:t>
            </a:r>
            <a:r>
              <a:rPr lang="en-US" b="1" dirty="0" err="1">
                <a:latin typeface="Baskerville Old Face" pitchFamily="18" charset="0"/>
              </a:rPr>
              <a:t>Dia</a:t>
            </a:r>
            <a:r>
              <a:rPr lang="en-US" b="1" dirty="0">
                <a:latin typeface="Baskerville Old Face" pitchFamily="18" charset="0"/>
              </a:rPr>
              <a:t> 2.5 x </a:t>
            </a:r>
            <a:r>
              <a:rPr lang="en-US" b="1" dirty="0" err="1">
                <a:latin typeface="Baskerville Old Face" pitchFamily="18" charset="0"/>
              </a:rPr>
              <a:t>Ht</a:t>
            </a:r>
            <a:r>
              <a:rPr lang="en-US" b="1" dirty="0">
                <a:latin typeface="Baskerville Old Face" pitchFamily="18" charset="0"/>
              </a:rPr>
              <a:t> 3.25</a:t>
            </a:r>
            <a:endParaRPr lang="en-IN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215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Vimal\Gunjan Madam\New Ppt\WhatsApp Image 2020-09-15 at 4.49.48 PM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0" y="762000"/>
            <a:ext cx="3733800" cy="466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8778" y="5638800"/>
            <a:ext cx="3050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Item  no.	        UP3096</a:t>
            </a:r>
          </a:p>
          <a:p>
            <a:r>
              <a:rPr lang="en-US" b="1" dirty="0" err="1">
                <a:latin typeface="Baskerville Old Face" pitchFamily="18" charset="0"/>
              </a:rPr>
              <a:t>Desc</a:t>
            </a:r>
            <a:r>
              <a:rPr lang="en-US" b="1" dirty="0">
                <a:latin typeface="Baskerville Old Face" pitchFamily="18" charset="0"/>
              </a:rPr>
              <a:t>.	        Votive</a:t>
            </a:r>
          </a:p>
          <a:p>
            <a:r>
              <a:rPr lang="en-US" b="1" dirty="0">
                <a:latin typeface="Baskerville Old Face" pitchFamily="18" charset="0"/>
              </a:rPr>
              <a:t>Size Inch	         </a:t>
            </a:r>
            <a:r>
              <a:rPr lang="en-US" b="1" dirty="0" err="1">
                <a:latin typeface="Baskerville Old Face" pitchFamily="18" charset="0"/>
              </a:rPr>
              <a:t>Dia</a:t>
            </a:r>
            <a:r>
              <a:rPr lang="en-US" b="1" dirty="0">
                <a:latin typeface="Baskerville Old Face" pitchFamily="18" charset="0"/>
              </a:rPr>
              <a:t> 5 x </a:t>
            </a:r>
            <a:r>
              <a:rPr lang="en-US" b="1" dirty="0" err="1">
                <a:latin typeface="Baskerville Old Face" pitchFamily="18" charset="0"/>
              </a:rPr>
              <a:t>Ht</a:t>
            </a:r>
            <a:r>
              <a:rPr lang="en-US" b="1" dirty="0">
                <a:latin typeface="Baskerville Old Face" pitchFamily="18" charset="0"/>
              </a:rPr>
              <a:t> 6.25</a:t>
            </a:r>
            <a:endParaRPr lang="en-IN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88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09600" y="5629870"/>
            <a:ext cx="543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 no.	UG 3042</a:t>
            </a:r>
          </a:p>
          <a:p>
            <a:r>
              <a:rPr lang="en-US" dirty="0" err="1"/>
              <a:t>Desc</a:t>
            </a:r>
            <a:r>
              <a:rPr lang="en-US" dirty="0"/>
              <a:t>.	Hurricane</a:t>
            </a:r>
          </a:p>
          <a:p>
            <a:r>
              <a:rPr lang="en-US" dirty="0"/>
              <a:t>Size Inch	</a:t>
            </a:r>
            <a:r>
              <a:rPr lang="en-US" dirty="0" err="1"/>
              <a:t>Dia</a:t>
            </a:r>
            <a:r>
              <a:rPr lang="en-US" dirty="0"/>
              <a:t> 6 x </a:t>
            </a:r>
            <a:r>
              <a:rPr lang="en-US" dirty="0" err="1"/>
              <a:t>Ht</a:t>
            </a:r>
            <a:r>
              <a:rPr lang="en-US" dirty="0"/>
              <a:t> 9 , </a:t>
            </a:r>
            <a:r>
              <a:rPr lang="en-US" dirty="0" err="1"/>
              <a:t>Dia</a:t>
            </a:r>
            <a:r>
              <a:rPr lang="en-US" dirty="0"/>
              <a:t> 5x </a:t>
            </a:r>
            <a:r>
              <a:rPr lang="en-US" dirty="0" err="1"/>
              <a:t>Ht</a:t>
            </a:r>
            <a:r>
              <a:rPr lang="en-US" dirty="0"/>
              <a:t> 7.5 , </a:t>
            </a:r>
            <a:r>
              <a:rPr lang="en-US" dirty="0" err="1"/>
              <a:t>Dia</a:t>
            </a:r>
            <a:r>
              <a:rPr lang="en-US" dirty="0"/>
              <a:t> 4.75 x </a:t>
            </a:r>
            <a:r>
              <a:rPr lang="en-US" dirty="0" err="1"/>
              <a:t>Ht</a:t>
            </a:r>
            <a:r>
              <a:rPr lang="en-US" dirty="0"/>
              <a:t> 5.75</a:t>
            </a:r>
          </a:p>
        </p:txBody>
      </p:sp>
      <p:pic>
        <p:nvPicPr>
          <p:cNvPr id="2" name="Picture 2" descr="C:\Users\HP\Desktop\Vimal\Gunjan Madam\WhatsApp Image 2020-09-14 at 4.09.49 PM (1)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1828" y="685800"/>
            <a:ext cx="7540171" cy="440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f072761a41d3ca6e1c6387bdee438da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808" y="0"/>
            <a:ext cx="2192243" cy="387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71oEKo7hGsL._AC_SY741_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044" y="1412776"/>
            <a:ext cx="2239945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b546df4afc24c5660f0075d44375f51"/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2183689"/>
            <a:ext cx="2124816" cy="333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unnamed"/>
          <p:cNvPicPr>
            <a:picLocks noGrp="1" noChangeAspect="1"/>
          </p:cNvPicPr>
          <p:nvPr isPhoto="1"/>
        </p:nvPicPr>
        <p:blipFill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2815669"/>
            <a:ext cx="2014086" cy="33869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7544" y="4139788"/>
            <a:ext cx="106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UG-1017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2896590" y="4725144"/>
            <a:ext cx="106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UG-1018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379864" y="5735823"/>
            <a:ext cx="106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UG-1019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7492889" y="6341408"/>
            <a:ext cx="106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UG-1020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34599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067" y="5782270"/>
            <a:ext cx="543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 no.	UG 3043</a:t>
            </a:r>
          </a:p>
          <a:p>
            <a:r>
              <a:rPr lang="en-US" dirty="0" err="1"/>
              <a:t>Desc</a:t>
            </a:r>
            <a:r>
              <a:rPr lang="en-US" dirty="0"/>
              <a:t>.	Hurricane</a:t>
            </a:r>
          </a:p>
          <a:p>
            <a:r>
              <a:rPr lang="en-US" dirty="0"/>
              <a:t>Size Inch	</a:t>
            </a:r>
            <a:r>
              <a:rPr lang="en-US" dirty="0" err="1"/>
              <a:t>Dia</a:t>
            </a:r>
            <a:r>
              <a:rPr lang="en-US" dirty="0"/>
              <a:t> 6 x </a:t>
            </a:r>
            <a:r>
              <a:rPr lang="en-US" dirty="0" err="1"/>
              <a:t>Ht</a:t>
            </a:r>
            <a:r>
              <a:rPr lang="en-US" dirty="0"/>
              <a:t> 9 , </a:t>
            </a:r>
            <a:r>
              <a:rPr lang="en-US" dirty="0" err="1"/>
              <a:t>Dia</a:t>
            </a:r>
            <a:r>
              <a:rPr lang="en-US" dirty="0"/>
              <a:t> 5x </a:t>
            </a:r>
            <a:r>
              <a:rPr lang="en-US" dirty="0" err="1"/>
              <a:t>Ht</a:t>
            </a:r>
            <a:r>
              <a:rPr lang="en-US" dirty="0"/>
              <a:t> 7.5 , </a:t>
            </a:r>
            <a:r>
              <a:rPr lang="en-US" dirty="0" err="1"/>
              <a:t>Dia</a:t>
            </a:r>
            <a:r>
              <a:rPr lang="en-US" dirty="0"/>
              <a:t> 4.75 x </a:t>
            </a:r>
            <a:r>
              <a:rPr lang="en-US" dirty="0" err="1"/>
              <a:t>Ht</a:t>
            </a:r>
            <a:r>
              <a:rPr lang="en-US" dirty="0"/>
              <a:t> 5.75</a:t>
            </a:r>
          </a:p>
        </p:txBody>
      </p:sp>
      <p:pic>
        <p:nvPicPr>
          <p:cNvPr id="2050" name="Picture 2" descr="C:\Users\HP\Desktop\Vimal\Gunjan Madam\WhatsApp Image 2020-09-14 at 4.09.49 PM (6)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067" y="533400"/>
            <a:ext cx="7486024" cy="47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vimal\Desktop\logo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76200" y="76200"/>
            <a:ext cx="700135" cy="47064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248400" y="76200"/>
            <a:ext cx="26845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 Glass Works Pvt. Ltd.</a:t>
            </a:r>
          </a:p>
        </p:txBody>
      </p:sp>
    </p:spTree>
    <p:extLst>
      <p:ext uri="{BB962C8B-B14F-4D97-AF65-F5344CB8AC3E}">
        <p14:creationId xmlns:p14="http://schemas.microsoft.com/office/powerpoint/2010/main" val="35247259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52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11705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 no.:  SG-17989</a:t>
            </a:r>
          </a:p>
          <a:p>
            <a:r>
              <a:rPr lang="en-US" dirty="0"/>
              <a:t>Size (Inch) : 8X8X6.5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245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52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1170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 no.:  SG-17990</a:t>
            </a:r>
          </a:p>
          <a:p>
            <a:r>
              <a:rPr lang="en-US" dirty="0"/>
              <a:t>Size (Inch) : 6X6X5</a:t>
            </a:r>
          </a:p>
        </p:txBody>
      </p:sp>
    </p:spTree>
    <p:extLst>
      <p:ext uri="{BB962C8B-B14F-4D97-AF65-F5344CB8AC3E}">
        <p14:creationId xmlns:p14="http://schemas.microsoft.com/office/powerpoint/2010/main" val="25360387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52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1170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 no.:  SG-17991</a:t>
            </a:r>
          </a:p>
          <a:p>
            <a:r>
              <a:rPr lang="en-US" dirty="0"/>
              <a:t>Size (Inch) : 5.5X5.5X4.5</a:t>
            </a:r>
          </a:p>
        </p:txBody>
      </p:sp>
    </p:spTree>
    <p:extLst>
      <p:ext uri="{BB962C8B-B14F-4D97-AF65-F5344CB8AC3E}">
        <p14:creationId xmlns:p14="http://schemas.microsoft.com/office/powerpoint/2010/main" val="32526638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52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1170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 no.:  SG-17992</a:t>
            </a:r>
          </a:p>
          <a:p>
            <a:r>
              <a:rPr lang="en-US" dirty="0"/>
              <a:t>Size (Inch) : 4.25X4.25X4</a:t>
            </a:r>
          </a:p>
        </p:txBody>
      </p:sp>
    </p:spTree>
    <p:extLst>
      <p:ext uri="{BB962C8B-B14F-4D97-AF65-F5344CB8AC3E}">
        <p14:creationId xmlns:p14="http://schemas.microsoft.com/office/powerpoint/2010/main" val="39765832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52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1170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 no.:  SG-17993</a:t>
            </a:r>
          </a:p>
          <a:p>
            <a:r>
              <a:rPr lang="en-US" dirty="0"/>
              <a:t>Size (Inch) : 5X5X7.5</a:t>
            </a:r>
          </a:p>
        </p:txBody>
      </p:sp>
    </p:spTree>
    <p:extLst>
      <p:ext uri="{BB962C8B-B14F-4D97-AF65-F5344CB8AC3E}">
        <p14:creationId xmlns:p14="http://schemas.microsoft.com/office/powerpoint/2010/main" val="41029362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52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1170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 no.:  SG-17994</a:t>
            </a:r>
          </a:p>
          <a:p>
            <a:r>
              <a:rPr lang="en-US" dirty="0"/>
              <a:t>Size (Inch) : 4X4X8</a:t>
            </a:r>
          </a:p>
        </p:txBody>
      </p:sp>
    </p:spTree>
    <p:extLst>
      <p:ext uri="{BB962C8B-B14F-4D97-AF65-F5344CB8AC3E}">
        <p14:creationId xmlns:p14="http://schemas.microsoft.com/office/powerpoint/2010/main" val="7223394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52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1170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 no.:  SG-17995</a:t>
            </a:r>
          </a:p>
          <a:p>
            <a:r>
              <a:rPr lang="en-US" dirty="0"/>
              <a:t>Size (Inch) : 8X8X10</a:t>
            </a:r>
          </a:p>
        </p:txBody>
      </p:sp>
    </p:spTree>
    <p:extLst>
      <p:ext uri="{BB962C8B-B14F-4D97-AF65-F5344CB8AC3E}">
        <p14:creationId xmlns:p14="http://schemas.microsoft.com/office/powerpoint/2010/main" val="8121178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52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1170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 no.:  SG-17996</a:t>
            </a:r>
          </a:p>
          <a:p>
            <a:r>
              <a:rPr lang="en-US" dirty="0"/>
              <a:t>Size (Inch) : 5X5X8</a:t>
            </a:r>
          </a:p>
        </p:txBody>
      </p:sp>
    </p:spTree>
    <p:extLst>
      <p:ext uri="{BB962C8B-B14F-4D97-AF65-F5344CB8AC3E}">
        <p14:creationId xmlns:p14="http://schemas.microsoft.com/office/powerpoint/2010/main" val="23065267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52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1170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 no.:  SG-17997</a:t>
            </a:r>
          </a:p>
          <a:p>
            <a:r>
              <a:rPr lang="en-US" dirty="0"/>
              <a:t>Size (Inch) : 5X5X7</a:t>
            </a:r>
          </a:p>
        </p:txBody>
      </p:sp>
    </p:spTree>
    <p:extLst>
      <p:ext uri="{BB962C8B-B14F-4D97-AF65-F5344CB8AC3E}">
        <p14:creationId xmlns:p14="http://schemas.microsoft.com/office/powerpoint/2010/main" val="286259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24.JPG"/>
          <p:cNvPicPr>
            <a:picLocks noGrp="1" noChangeAspect="1"/>
          </p:cNvPicPr>
          <p:nvPr isPhoto="1"/>
        </p:nvPicPr>
        <p:blipFill>
          <a:blip r:embed="rId3" cstate="email">
            <a:lum bright="10000" contrast="20000"/>
          </a:blip>
          <a:stretch>
            <a:fillRect/>
          </a:stretch>
        </p:blipFill>
        <p:spPr>
          <a:xfrm>
            <a:off x="679447" y="1771680"/>
            <a:ext cx="4114800" cy="41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SC_0040.JPG"/>
          <p:cNvPicPr>
            <a:picLocks noGrp="1" noChangeAspect="1"/>
          </p:cNvPicPr>
          <p:nvPr isPhoto="1"/>
        </p:nvPicPr>
        <p:blipFill>
          <a:blip r:embed="rId4" cstate="email">
            <a:lum bright="10000" contrast="30000"/>
          </a:blip>
          <a:stretch>
            <a:fillRect/>
          </a:stretch>
        </p:blipFill>
        <p:spPr>
          <a:xfrm>
            <a:off x="5500694" y="214290"/>
            <a:ext cx="3330720" cy="57150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49363" y="5929313"/>
          <a:ext cx="25368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Worksheet" r:id="rId5" imgW="1924139" imgH="1009552" progId="Excel.Sheet.12">
                  <p:embed/>
                </p:oleObj>
              </mc:Choice>
              <mc:Fallback>
                <p:oleObj name="Worksheet" r:id="rId5" imgW="1924139" imgH="1009552" progId="Excel.Sheet.12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5929313"/>
                        <a:ext cx="2536825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5857875" y="5929313"/>
          <a:ext cx="25368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7" imgW="1924139" imgH="1009552" progId="Excel.Sheet.12">
                  <p:embed/>
                </p:oleObj>
              </mc:Choice>
              <mc:Fallback>
                <p:oleObj name="Worksheet" r:id="rId7" imgW="1924139" imgH="1009552" progId="Excel.Sheet.12">
                  <p:embed/>
                  <p:pic>
                    <p:nvPicPr>
                      <p:cNvPr id="30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5929313"/>
                        <a:ext cx="2536825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7386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52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1170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 no.:  SG-17998</a:t>
            </a:r>
          </a:p>
          <a:p>
            <a:r>
              <a:rPr lang="en-US" dirty="0"/>
              <a:t>Size (Inch) : 6X6X6</a:t>
            </a:r>
          </a:p>
        </p:txBody>
      </p:sp>
    </p:spTree>
    <p:extLst>
      <p:ext uri="{BB962C8B-B14F-4D97-AF65-F5344CB8AC3E}">
        <p14:creationId xmlns:p14="http://schemas.microsoft.com/office/powerpoint/2010/main" val="27833221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52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1170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 no.:  SG-17999</a:t>
            </a:r>
          </a:p>
          <a:p>
            <a:r>
              <a:rPr lang="en-US" dirty="0"/>
              <a:t>Size (Inch) : 4.5X4.5X6</a:t>
            </a:r>
          </a:p>
        </p:txBody>
      </p:sp>
    </p:spTree>
    <p:extLst>
      <p:ext uri="{BB962C8B-B14F-4D97-AF65-F5344CB8AC3E}">
        <p14:creationId xmlns:p14="http://schemas.microsoft.com/office/powerpoint/2010/main" val="21990074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52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31170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Item no.:  SG-18000</a:t>
            </a:r>
          </a:p>
          <a:p>
            <a:r>
              <a:rPr lang="en-US" dirty="0"/>
              <a:t>Size (Inch) : 4X4X5</a:t>
            </a:r>
          </a:p>
        </p:txBody>
      </p:sp>
    </p:spTree>
    <p:extLst>
      <p:ext uri="{BB962C8B-B14F-4D97-AF65-F5344CB8AC3E}">
        <p14:creationId xmlns:p14="http://schemas.microsoft.com/office/powerpoint/2010/main" val="3150561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684" y="228600"/>
            <a:ext cx="8839200" cy="640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 descr="C:\Documents and Settings\vimal\Desktop\logo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920" y="304800"/>
            <a:ext cx="527445" cy="35456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507881" y="320807"/>
            <a:ext cx="24075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 Glass Works Pvt. Ltd.</a:t>
            </a:r>
          </a:p>
        </p:txBody>
      </p:sp>
      <p:pic>
        <p:nvPicPr>
          <p:cNvPr id="1026" name="Picture 2" descr="C:\Users\HP\Desktop\Vimal\NEW PPT\WhatsApp Image 2020-09-30 at 12.23.02 PM (4)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839245"/>
            <a:ext cx="2514600" cy="32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Vimal\NEW PPT\WhatsApp Image 2020-09-30 at 12.23.02 PM (5)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65166"/>
            <a:ext cx="4572000" cy="474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Item No.	  UG – 3258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Desc</a:t>
            </a:r>
            <a:r>
              <a:rPr lang="en-US" b="1" dirty="0">
                <a:solidFill>
                  <a:srgbClr val="C00000"/>
                </a:solidFill>
              </a:rPr>
              <a:t>. - Glass hurricane candle holder</a:t>
            </a:r>
          </a:p>
          <a:p>
            <a:r>
              <a:rPr lang="en-US" b="1" dirty="0">
                <a:solidFill>
                  <a:srgbClr val="C00000"/>
                </a:solidFill>
              </a:rPr>
              <a:t>Size Inch	 A - </a:t>
            </a:r>
            <a:r>
              <a:rPr lang="en-US" b="1" dirty="0" err="1">
                <a:solidFill>
                  <a:srgbClr val="C00000"/>
                </a:solidFill>
              </a:rPr>
              <a:t>Dia</a:t>
            </a:r>
            <a:r>
              <a:rPr lang="en-US" b="1" dirty="0">
                <a:solidFill>
                  <a:srgbClr val="C00000"/>
                </a:solidFill>
              </a:rPr>
              <a:t> 7.5 x </a:t>
            </a:r>
            <a:r>
              <a:rPr lang="en-US" b="1" dirty="0" err="1">
                <a:solidFill>
                  <a:srgbClr val="C00000"/>
                </a:solidFill>
              </a:rPr>
              <a:t>Ht</a:t>
            </a:r>
            <a:r>
              <a:rPr lang="en-US" b="1" dirty="0">
                <a:solidFill>
                  <a:srgbClr val="C00000"/>
                </a:solidFill>
              </a:rPr>
              <a:t> 14 	        PRICE </a:t>
            </a:r>
          </a:p>
          <a:p>
            <a:r>
              <a:rPr lang="en-US" b="1" dirty="0">
                <a:solidFill>
                  <a:srgbClr val="C00000"/>
                </a:solidFill>
              </a:rPr>
              <a:t>	 B - </a:t>
            </a:r>
            <a:r>
              <a:rPr lang="en-US" b="1" dirty="0" err="1">
                <a:solidFill>
                  <a:srgbClr val="C00000"/>
                </a:solidFill>
              </a:rPr>
              <a:t>Dia</a:t>
            </a:r>
            <a:r>
              <a:rPr lang="en-US" b="1" dirty="0">
                <a:solidFill>
                  <a:srgbClr val="C00000"/>
                </a:solidFill>
              </a:rPr>
              <a:t> 6.5 x </a:t>
            </a:r>
            <a:r>
              <a:rPr lang="en-US" b="1" dirty="0" err="1">
                <a:solidFill>
                  <a:srgbClr val="C00000"/>
                </a:solidFill>
              </a:rPr>
              <a:t>Ht</a:t>
            </a:r>
            <a:r>
              <a:rPr lang="en-US" b="1" dirty="0">
                <a:solidFill>
                  <a:srgbClr val="C00000"/>
                </a:solidFill>
              </a:rPr>
              <a:t> 11.5       PRICE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792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 descr="C:\Documents and Settings\vimal\Desktop\logo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920" y="304800"/>
            <a:ext cx="527445" cy="35456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507881" y="320807"/>
            <a:ext cx="24075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 Glass Works Pvt. Ltd.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Item No.	  UG – 3259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Desc</a:t>
            </a:r>
            <a:r>
              <a:rPr lang="en-US" b="1" dirty="0">
                <a:solidFill>
                  <a:srgbClr val="C00000"/>
                </a:solidFill>
              </a:rPr>
              <a:t>. - Glass hurricane candle holder</a:t>
            </a:r>
          </a:p>
          <a:p>
            <a:r>
              <a:rPr lang="en-US" b="1" dirty="0">
                <a:solidFill>
                  <a:srgbClr val="C00000"/>
                </a:solidFill>
              </a:rPr>
              <a:t>Size Inch	 A - </a:t>
            </a:r>
            <a:r>
              <a:rPr lang="en-US" b="1" dirty="0" err="1">
                <a:solidFill>
                  <a:srgbClr val="C00000"/>
                </a:solidFill>
              </a:rPr>
              <a:t>Dia</a:t>
            </a:r>
            <a:r>
              <a:rPr lang="en-US" b="1" dirty="0">
                <a:solidFill>
                  <a:srgbClr val="C00000"/>
                </a:solidFill>
              </a:rPr>
              <a:t> 7.5 x </a:t>
            </a:r>
            <a:r>
              <a:rPr lang="en-US" b="1" dirty="0" err="1">
                <a:solidFill>
                  <a:srgbClr val="C00000"/>
                </a:solidFill>
              </a:rPr>
              <a:t>Ht</a:t>
            </a:r>
            <a:r>
              <a:rPr lang="en-US" b="1" dirty="0">
                <a:solidFill>
                  <a:srgbClr val="C00000"/>
                </a:solidFill>
              </a:rPr>
              <a:t> 14 	        PRICE </a:t>
            </a:r>
          </a:p>
          <a:p>
            <a:r>
              <a:rPr lang="en-US" b="1" dirty="0">
                <a:solidFill>
                  <a:srgbClr val="C00000"/>
                </a:solidFill>
              </a:rPr>
              <a:t>	 B - </a:t>
            </a:r>
            <a:r>
              <a:rPr lang="en-US" b="1" dirty="0" err="1">
                <a:solidFill>
                  <a:srgbClr val="C00000"/>
                </a:solidFill>
              </a:rPr>
              <a:t>Dia</a:t>
            </a:r>
            <a:r>
              <a:rPr lang="en-US" b="1" dirty="0">
                <a:solidFill>
                  <a:srgbClr val="C00000"/>
                </a:solidFill>
              </a:rPr>
              <a:t> 6.5 x </a:t>
            </a:r>
            <a:r>
              <a:rPr lang="en-US" b="1" dirty="0" err="1">
                <a:solidFill>
                  <a:srgbClr val="C00000"/>
                </a:solidFill>
              </a:rPr>
              <a:t>Ht</a:t>
            </a:r>
            <a:r>
              <a:rPr lang="en-US" b="1" dirty="0">
                <a:solidFill>
                  <a:srgbClr val="C00000"/>
                </a:solidFill>
              </a:rPr>
              <a:t> 11.5       PRICE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HP\Desktop\Vimal\NEW PPT\WhatsApp Image 2020-09-30 at 12.23.01 PM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54"/>
          <a:stretch/>
        </p:blipFill>
        <p:spPr bwMode="auto">
          <a:xfrm>
            <a:off x="914400" y="368205"/>
            <a:ext cx="4530607" cy="47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P\Desktop\Vimal\NEW PPT\WhatsApp Image 2020-09-30 at 12.23.02 PM (6).jpe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9058" y="1890266"/>
            <a:ext cx="2625342" cy="31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4030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 descr="C:\Documents and Settings\vimal\Desktop\logo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920" y="304800"/>
            <a:ext cx="527445" cy="35456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507881" y="320807"/>
            <a:ext cx="24075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 Glass Works Pvt. Ltd.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Item No.	  UG – 3260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Desc</a:t>
            </a:r>
            <a:r>
              <a:rPr lang="en-US" b="1" dirty="0">
                <a:solidFill>
                  <a:srgbClr val="C00000"/>
                </a:solidFill>
              </a:rPr>
              <a:t>. - Glass hurricane candle holder</a:t>
            </a:r>
          </a:p>
          <a:p>
            <a:r>
              <a:rPr lang="en-US" b="1" dirty="0">
                <a:solidFill>
                  <a:srgbClr val="C00000"/>
                </a:solidFill>
              </a:rPr>
              <a:t>Size Inch	 A - </a:t>
            </a:r>
            <a:r>
              <a:rPr lang="en-US" b="1" dirty="0" err="1">
                <a:solidFill>
                  <a:srgbClr val="C00000"/>
                </a:solidFill>
              </a:rPr>
              <a:t>Dia</a:t>
            </a:r>
            <a:r>
              <a:rPr lang="en-US" b="1" dirty="0">
                <a:solidFill>
                  <a:srgbClr val="C00000"/>
                </a:solidFill>
              </a:rPr>
              <a:t> 7.5 x </a:t>
            </a:r>
            <a:r>
              <a:rPr lang="en-US" b="1" dirty="0" err="1">
                <a:solidFill>
                  <a:srgbClr val="C00000"/>
                </a:solidFill>
              </a:rPr>
              <a:t>Ht</a:t>
            </a:r>
            <a:r>
              <a:rPr lang="en-US" b="1" dirty="0">
                <a:solidFill>
                  <a:srgbClr val="C00000"/>
                </a:solidFill>
              </a:rPr>
              <a:t> 14 	        PRICE </a:t>
            </a:r>
          </a:p>
          <a:p>
            <a:r>
              <a:rPr lang="en-US" b="1" dirty="0">
                <a:solidFill>
                  <a:srgbClr val="C00000"/>
                </a:solidFill>
              </a:rPr>
              <a:t>	 B - </a:t>
            </a:r>
            <a:r>
              <a:rPr lang="en-US" b="1" dirty="0" err="1">
                <a:solidFill>
                  <a:srgbClr val="C00000"/>
                </a:solidFill>
              </a:rPr>
              <a:t>Dia</a:t>
            </a:r>
            <a:r>
              <a:rPr lang="en-US" b="1" dirty="0">
                <a:solidFill>
                  <a:srgbClr val="C00000"/>
                </a:solidFill>
              </a:rPr>
              <a:t> 6.5 x </a:t>
            </a:r>
            <a:r>
              <a:rPr lang="en-US" b="1" dirty="0" err="1">
                <a:solidFill>
                  <a:srgbClr val="C00000"/>
                </a:solidFill>
              </a:rPr>
              <a:t>Ht</a:t>
            </a:r>
            <a:r>
              <a:rPr lang="en-US" b="1" dirty="0">
                <a:solidFill>
                  <a:srgbClr val="C00000"/>
                </a:solidFill>
              </a:rPr>
              <a:t> 11.5       PRICE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14" name="Picture 2" descr="C:\Users\HP\Desktop\Vimal\NEW PPT\WhatsApp Image 2020-09-30 at 12.23.01 PM (4)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42330"/>
            <a:ext cx="4399833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HP\Desktop\Vimal\NEW PPT\WhatsApp Image 2020-09-30 at 12.23.01 PM (3)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496099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8437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58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1990"/>
            <a:ext cx="9144000" cy="339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233353"/>
            <a:ext cx="81369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GROUP PICTURE</a:t>
            </a:r>
          </a:p>
        </p:txBody>
      </p:sp>
    </p:spTree>
    <p:extLst>
      <p:ext uri="{BB962C8B-B14F-4D97-AF65-F5344CB8AC3E}">
        <p14:creationId xmlns:p14="http://schemas.microsoft.com/office/powerpoint/2010/main" val="22650337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58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920" y="116633"/>
            <a:ext cx="4740527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2193" y="4447309"/>
            <a:ext cx="348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UG-JR-100283</a:t>
            </a:r>
          </a:p>
          <a:p>
            <a:r>
              <a:rPr lang="en-US" dirty="0"/>
              <a:t>SIZE(INCH)-HT3.75 ”/DIA4.75 ” </a:t>
            </a:r>
          </a:p>
          <a:p>
            <a:r>
              <a:rPr lang="en-US" dirty="0"/>
              <a:t>WT--------0.303 KG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2" y="228600"/>
            <a:ext cx="613888" cy="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954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58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674" y="188640"/>
            <a:ext cx="4769363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2193" y="4447309"/>
            <a:ext cx="348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UG-JR-0365</a:t>
            </a:r>
          </a:p>
          <a:p>
            <a:r>
              <a:rPr lang="en-US" dirty="0"/>
              <a:t>SIZE(INCH)-HT3.25 ”/DIA4 ” </a:t>
            </a:r>
          </a:p>
          <a:p>
            <a:r>
              <a:rPr lang="en-US" dirty="0"/>
              <a:t>WT--------0.247 KG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2" y="228600"/>
            <a:ext cx="613888" cy="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5001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58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16632"/>
            <a:ext cx="4845794" cy="46810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2193" y="4447309"/>
            <a:ext cx="348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UG-JR-100284</a:t>
            </a:r>
          </a:p>
          <a:p>
            <a:r>
              <a:rPr lang="en-US" dirty="0"/>
              <a:t>SIZE(INCH)-HT 2.4”/DIA 3.2” </a:t>
            </a:r>
          </a:p>
          <a:p>
            <a:r>
              <a:rPr lang="en-US" dirty="0"/>
              <a:t>WT--------0.100 KG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2" y="228600"/>
            <a:ext cx="613888" cy="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270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40.JPG"/>
          <p:cNvPicPr>
            <a:picLocks noGrp="1" noChangeAspect="1"/>
          </p:cNvPicPr>
          <p:nvPr isPhoto="1"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1000100" y="142852"/>
            <a:ext cx="2928958" cy="653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Documents and Settings\vimal\Desktop\logo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-32" y="71414"/>
            <a:ext cx="680132" cy="457200"/>
          </a:xfrm>
          <a:prstGeom prst="rect">
            <a:avLst/>
          </a:prstGeom>
          <a:noFill/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044573" y="5743334"/>
          <a:ext cx="25368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Worksheet" r:id="rId5" imgW="1924139" imgH="1009552" progId="Excel.Sheet.12">
                  <p:embed/>
                </p:oleObj>
              </mc:Choice>
              <mc:Fallback>
                <p:oleObj name="Worksheet" r:id="rId5" imgW="1924139" imgH="1009552" progId="Excel.Sheet.12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573" y="5743334"/>
                        <a:ext cx="2536825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6333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58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88640"/>
            <a:ext cx="3408274" cy="4581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2193" y="4447309"/>
            <a:ext cx="348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UG-CL-0444</a:t>
            </a:r>
          </a:p>
          <a:p>
            <a:r>
              <a:rPr lang="en-US" dirty="0"/>
              <a:t>SIZE(INCH)-HT 6.25”/DIA4.25 ” </a:t>
            </a:r>
          </a:p>
          <a:p>
            <a:r>
              <a:rPr lang="en-US" dirty="0"/>
              <a:t>WT--------0.475 KG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2" y="228600"/>
            <a:ext cx="613888" cy="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4114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58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6632"/>
            <a:ext cx="4256385" cy="51839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2193" y="4447309"/>
            <a:ext cx="348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UG-CL-0446</a:t>
            </a:r>
          </a:p>
          <a:p>
            <a:r>
              <a:rPr lang="en-US" dirty="0"/>
              <a:t>SIZE(INCH)-HT 7”/DIA 5.25” </a:t>
            </a:r>
          </a:p>
          <a:p>
            <a:r>
              <a:rPr lang="en-US" dirty="0"/>
              <a:t>WT--------0.799  KG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 descr="C:\Documents and Settings\vimal\Desktop\logo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2" y="228600"/>
            <a:ext cx="613888" cy="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790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VIMAL\Desktop\New Folder\DSCN37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2886" y="838200"/>
            <a:ext cx="8606314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5751493"/>
            <a:ext cx="57390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Itme</a:t>
            </a:r>
            <a:r>
              <a:rPr lang="en-US" sz="1400" b="1" dirty="0"/>
              <a:t> No.		UG 4169</a:t>
            </a:r>
          </a:p>
          <a:p>
            <a:r>
              <a:rPr lang="en-US" sz="1400" b="1" dirty="0"/>
              <a:t>Desc.		Tea Light Holder</a:t>
            </a:r>
          </a:p>
          <a:p>
            <a:r>
              <a:rPr lang="en-US" sz="1400" b="1" dirty="0"/>
              <a:t>Size (Cm.)		A - Dai  17 x Ht 14.5   ,  	B – Dia 15.5 x Ht 14.5       </a:t>
            </a:r>
          </a:p>
          <a:p>
            <a:r>
              <a:rPr lang="en-US" sz="1400" b="1" dirty="0"/>
              <a:t>Price (USD)		A		B	</a:t>
            </a:r>
          </a:p>
        </p:txBody>
      </p:sp>
      <p:pic>
        <p:nvPicPr>
          <p:cNvPr id="4" name="Picture 5" descr="C:\Documents and Settings\vimal\Desktop\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6037"/>
            <a:ext cx="83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81614" y="84266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1186" y="83373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7447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On-screen Show (4:3)</PresentationFormat>
  <Paragraphs>260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GunjanMM</dc:creator>
  <cp:lastModifiedBy>vrinsaa@gmail.com</cp:lastModifiedBy>
  <cp:revision>2</cp:revision>
  <dcterms:created xsi:type="dcterms:W3CDTF">2020-10-15T10:39:04Z</dcterms:created>
  <dcterms:modified xsi:type="dcterms:W3CDTF">2022-11-04T14:37:35Z</dcterms:modified>
</cp:coreProperties>
</file>