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0" r:id="rId25"/>
    <p:sldId id="291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7A6C-26F9-4FCF-9463-BBFEC394D539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87A5-283E-42A9-A55B-7846DDB28A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604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7A6C-26F9-4FCF-9463-BBFEC394D539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87A5-283E-42A9-A55B-7846DDB28A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431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7A6C-26F9-4FCF-9463-BBFEC394D539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87A5-283E-42A9-A55B-7846DDB28A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336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7A6C-26F9-4FCF-9463-BBFEC394D539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87A5-283E-42A9-A55B-7846DDB28A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611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7A6C-26F9-4FCF-9463-BBFEC394D539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87A5-283E-42A9-A55B-7846DDB28A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416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7A6C-26F9-4FCF-9463-BBFEC394D539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87A5-283E-42A9-A55B-7846DDB28A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180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7A6C-26F9-4FCF-9463-BBFEC394D539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87A5-283E-42A9-A55B-7846DDB28A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319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7A6C-26F9-4FCF-9463-BBFEC394D539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87A5-283E-42A9-A55B-7846DDB28A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903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7A6C-26F9-4FCF-9463-BBFEC394D539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87A5-283E-42A9-A55B-7846DDB28A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013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7A6C-26F9-4FCF-9463-BBFEC394D539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87A5-283E-42A9-A55B-7846DDB28A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314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7A6C-26F9-4FCF-9463-BBFEC394D539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87A5-283E-42A9-A55B-7846DDB28A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933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7A6C-26F9-4FCF-9463-BBFEC394D539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587A5-283E-42A9-A55B-7846DDB28A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894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5" Type="http://schemas.microsoft.com/office/2007/relationships/hdphoto" Target="../media/hdphoto12.wdp" /><Relationship Id="rId4" Type="http://schemas.openxmlformats.org/officeDocument/2006/relationships/image" Target="../media/image12.png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5" Type="http://schemas.microsoft.com/office/2007/relationships/hdphoto" Target="../media/hdphoto14.wdp" /><Relationship Id="rId4" Type="http://schemas.openxmlformats.org/officeDocument/2006/relationships/image" Target="../media/image14.jpeg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5.wdp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Relationship Id="rId5" Type="http://schemas.microsoft.com/office/2007/relationships/hdphoto" Target="../media/hdphoto16.wdp" /><Relationship Id="rId4" Type="http://schemas.openxmlformats.org/officeDocument/2006/relationships/image" Target="../media/image16.png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7.wdp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5" Type="http://schemas.microsoft.com/office/2007/relationships/hdphoto" Target="../media/hdphoto18.wdp" /><Relationship Id="rId4" Type="http://schemas.openxmlformats.org/officeDocument/2006/relationships/image" Target="../media/image18.jpeg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9.wdp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0.wdp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1.wdp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9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721-WA0065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187646"/>
            <a:ext cx="3717599" cy="58087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378904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NO-G-021</a:t>
            </a:r>
          </a:p>
          <a:p>
            <a:r>
              <a:rPr lang="en-US" dirty="0"/>
              <a:t>SIZE (INCH)-H-9.5X BD-6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72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721-WA0079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1" y="346332"/>
            <a:ext cx="2992394" cy="5451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31640" y="4437112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NO-G-028</a:t>
            </a:r>
          </a:p>
          <a:p>
            <a:r>
              <a:rPr lang="en-US" dirty="0"/>
              <a:t>SIZE (INCH)-H-12X BD-4.5“-5.6$</a:t>
            </a:r>
          </a:p>
          <a:p>
            <a:r>
              <a:rPr lang="en-US" dirty="0"/>
              <a:t>Size (inch) 7d*14ht- 6.44$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37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927_155600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575" y="836712"/>
            <a:ext cx="4886308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20200927_155600"/>
          <p:cNvPicPr>
            <a:picLocks noGrp="1" noChangeAspect="1"/>
          </p:cNvPicPr>
          <p:nvPr isPhoto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3140968"/>
            <a:ext cx="3844963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7584" y="573325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      :- Ul-1089</a:t>
            </a:r>
          </a:p>
          <a:p>
            <a:r>
              <a:rPr lang="en-US" dirty="0"/>
              <a:t>Size ( INCH )  :- H 8/D 4 </a:t>
            </a:r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12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927_155638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11045"/>
            <a:ext cx="5328592" cy="418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20200927_155638"/>
          <p:cNvPicPr>
            <a:picLocks noGrp="1" noChangeAspect="1"/>
          </p:cNvPicPr>
          <p:nvPr isPhoto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3719881"/>
            <a:ext cx="3672408" cy="28816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7584" y="573325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      :- Ul-1090</a:t>
            </a:r>
          </a:p>
          <a:p>
            <a:r>
              <a:rPr lang="en-US" dirty="0"/>
              <a:t>Size ( INCH )  :- H 10/D 6.5</a:t>
            </a:r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0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927_155707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908720"/>
            <a:ext cx="5635980" cy="350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20200927_155707"/>
          <p:cNvPicPr>
            <a:picLocks noGrp="1" noChangeAspect="1"/>
          </p:cNvPicPr>
          <p:nvPr isPhoto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4284146"/>
            <a:ext cx="4139952" cy="25738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9552" y="573325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      :- Ul-1091</a:t>
            </a:r>
          </a:p>
          <a:p>
            <a:r>
              <a:rPr lang="en-US" dirty="0"/>
              <a:t>Size ( INCH )  :- H 8 /D 7 </a:t>
            </a:r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92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5976" y="4820959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      :- Ul-0112</a:t>
            </a:r>
          </a:p>
          <a:p>
            <a:r>
              <a:rPr lang="en-US" dirty="0"/>
              <a:t>Size ( INCH )  :- H 11.41/D 5.31</a:t>
            </a:r>
          </a:p>
          <a:p>
            <a:endParaRPr lang="en-IN" dirty="0"/>
          </a:p>
        </p:txBody>
      </p:sp>
      <p:pic>
        <p:nvPicPr>
          <p:cNvPr id="6" name="Picture 5" descr="IMG_20200919_121037"/>
          <p:cNvPicPr>
            <a:picLocks noGrp="1" noChangeAspect="1"/>
          </p:cNvPicPr>
          <p:nvPr isPhoto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14408"/>
            <a:ext cx="2721268" cy="541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G_20200919_121040"/>
          <p:cNvPicPr>
            <a:picLocks noGrp="1" noChangeAspect="1"/>
          </p:cNvPicPr>
          <p:nvPr isPhoto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097614"/>
            <a:ext cx="2130917" cy="36918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95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HP\Desktop\Vimal\Gunjan Madam\New folder - Copy\20210104_150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853" y="304800"/>
            <a:ext cx="564713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181600"/>
            <a:ext cx="2472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No.	G 6621 Big</a:t>
            </a:r>
          </a:p>
          <a:p>
            <a:r>
              <a:rPr lang="en-US" dirty="0" err="1"/>
              <a:t>Desc</a:t>
            </a:r>
            <a:r>
              <a:rPr lang="en-US" dirty="0"/>
              <a:t>.	Vase</a:t>
            </a:r>
          </a:p>
          <a:p>
            <a:r>
              <a:rPr lang="en-US" dirty="0"/>
              <a:t>Size Inch	</a:t>
            </a:r>
            <a:r>
              <a:rPr lang="en-US" dirty="0" err="1"/>
              <a:t>Dia</a:t>
            </a:r>
            <a:r>
              <a:rPr lang="en-US" dirty="0"/>
              <a:t> 6.5 x </a:t>
            </a:r>
            <a:r>
              <a:rPr lang="en-US" dirty="0" err="1"/>
              <a:t>Ht</a:t>
            </a:r>
            <a:r>
              <a:rPr lang="en-US" dirty="0"/>
              <a:t> 11</a:t>
            </a:r>
          </a:p>
          <a:p>
            <a:r>
              <a:rPr lang="en-US" dirty="0"/>
              <a:t>Wt.	 Kg.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5200471"/>
            <a:ext cx="2334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No.	G 6621 Small</a:t>
            </a:r>
          </a:p>
          <a:p>
            <a:r>
              <a:rPr lang="en-US" dirty="0" err="1"/>
              <a:t>Desc</a:t>
            </a:r>
            <a:r>
              <a:rPr lang="en-US" dirty="0"/>
              <a:t>.	Vase</a:t>
            </a:r>
          </a:p>
          <a:p>
            <a:r>
              <a:rPr lang="en-US" dirty="0"/>
              <a:t>Size Inch	</a:t>
            </a:r>
            <a:r>
              <a:rPr lang="en-US" dirty="0" err="1"/>
              <a:t>Dia</a:t>
            </a:r>
            <a:r>
              <a:rPr lang="en-US" dirty="0"/>
              <a:t> 6x </a:t>
            </a:r>
            <a:r>
              <a:rPr lang="en-US" dirty="0" err="1"/>
              <a:t>Ht</a:t>
            </a:r>
            <a:r>
              <a:rPr lang="en-US" dirty="0"/>
              <a:t> 8.5</a:t>
            </a:r>
          </a:p>
          <a:p>
            <a:r>
              <a:rPr lang="en-US" dirty="0"/>
              <a:t>Wt.	 Kg.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14282" y="285728"/>
            <a:ext cx="8715436" cy="614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8787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P\Desktop\Vimal\Gunjan Madam\New folder - Copy\20210104_1501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4579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0330" y="5181600"/>
            <a:ext cx="2642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No.	G 6622</a:t>
            </a:r>
          </a:p>
          <a:p>
            <a:r>
              <a:rPr lang="en-US" dirty="0" err="1"/>
              <a:t>Desc</a:t>
            </a:r>
            <a:r>
              <a:rPr lang="en-US" dirty="0"/>
              <a:t>.	Vase</a:t>
            </a:r>
          </a:p>
          <a:p>
            <a:r>
              <a:rPr lang="en-US" dirty="0"/>
              <a:t>Size Inch	</a:t>
            </a:r>
            <a:r>
              <a:rPr lang="en-US" dirty="0" err="1"/>
              <a:t>Dia</a:t>
            </a:r>
            <a:r>
              <a:rPr lang="en-US" dirty="0"/>
              <a:t> 7  x </a:t>
            </a:r>
            <a:r>
              <a:rPr lang="en-US" dirty="0" err="1"/>
              <a:t>Ht</a:t>
            </a:r>
            <a:r>
              <a:rPr lang="en-US" dirty="0"/>
              <a:t> 10.25</a:t>
            </a:r>
          </a:p>
          <a:p>
            <a:r>
              <a:rPr lang="en-US" dirty="0"/>
              <a:t>Wt.	 Kg.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323550" y="5181600"/>
            <a:ext cx="2525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No.	G 6622</a:t>
            </a:r>
          </a:p>
          <a:p>
            <a:r>
              <a:rPr lang="en-US" dirty="0" err="1"/>
              <a:t>Desc</a:t>
            </a:r>
            <a:r>
              <a:rPr lang="en-US" dirty="0"/>
              <a:t>.	Vase</a:t>
            </a:r>
          </a:p>
          <a:p>
            <a:r>
              <a:rPr lang="en-US" dirty="0"/>
              <a:t>Size Inch	</a:t>
            </a:r>
            <a:r>
              <a:rPr lang="en-US" dirty="0" err="1"/>
              <a:t>Dia</a:t>
            </a:r>
            <a:r>
              <a:rPr lang="en-US" dirty="0"/>
              <a:t> 6.5x </a:t>
            </a:r>
            <a:r>
              <a:rPr lang="en-US" dirty="0" err="1"/>
              <a:t>Ht</a:t>
            </a:r>
            <a:r>
              <a:rPr lang="en-US" dirty="0"/>
              <a:t>  10 </a:t>
            </a:r>
          </a:p>
          <a:p>
            <a:r>
              <a:rPr lang="en-US" dirty="0"/>
              <a:t>Wt.	 Kg.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14282" y="285728"/>
            <a:ext cx="8715436" cy="614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733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509.JPG"/>
          <p:cNvPicPr>
            <a:picLocks noGrp="1" noChangeAspect="1"/>
          </p:cNvPicPr>
          <p:nvPr isPhoto="1"/>
        </p:nvPicPr>
        <p:blipFill>
          <a:blip r:embed="rId2" cstate="email">
            <a:lum bright="20000" contrast="40000"/>
          </a:blip>
          <a:stretch>
            <a:fillRect/>
          </a:stretch>
        </p:blipFill>
        <p:spPr>
          <a:xfrm>
            <a:off x="3786182" y="500042"/>
            <a:ext cx="4902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14282" y="285728"/>
            <a:ext cx="8715436" cy="614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14282" y="557214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G-20121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15 x Ht. 15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0.700 Kg.</a:t>
            </a:r>
          </a:p>
        </p:txBody>
      </p:sp>
    </p:spTree>
    <p:extLst>
      <p:ext uri="{BB962C8B-B14F-4D97-AF65-F5344CB8AC3E}">
        <p14:creationId xmlns:p14="http://schemas.microsoft.com/office/powerpoint/2010/main" val="2863102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511.JPG"/>
          <p:cNvPicPr>
            <a:picLocks noGrp="1" noChangeAspect="1"/>
          </p:cNvPicPr>
          <p:nvPr isPhoto="1"/>
        </p:nvPicPr>
        <p:blipFill>
          <a:blip r:embed="rId2" cstate="email">
            <a:lum bright="10000" contrast="40000"/>
          </a:blip>
          <a:stretch>
            <a:fillRect/>
          </a:stretch>
        </p:blipFill>
        <p:spPr>
          <a:xfrm>
            <a:off x="3287506" y="428604"/>
            <a:ext cx="5483425" cy="57864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14282" y="285728"/>
            <a:ext cx="8715436" cy="614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14282" y="557214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G-20123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15 x Ht. 15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0.650 Kg.</a:t>
            </a:r>
          </a:p>
        </p:txBody>
      </p:sp>
    </p:spTree>
    <p:extLst>
      <p:ext uri="{BB962C8B-B14F-4D97-AF65-F5344CB8AC3E}">
        <p14:creationId xmlns:p14="http://schemas.microsoft.com/office/powerpoint/2010/main" val="1473958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514.JPG"/>
          <p:cNvPicPr>
            <a:picLocks noGrp="1" noChangeAspect="1"/>
          </p:cNvPicPr>
          <p:nvPr isPhoto="1"/>
        </p:nvPicPr>
        <p:blipFill>
          <a:blip r:embed="rId2" cstate="email">
            <a:lum bright="20000" contrast="40000"/>
          </a:blip>
          <a:stretch>
            <a:fillRect/>
          </a:stretch>
        </p:blipFill>
        <p:spPr>
          <a:xfrm>
            <a:off x="3892006" y="428604"/>
            <a:ext cx="4847180" cy="57864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14282" y="285728"/>
            <a:ext cx="8715436" cy="614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14282" y="557214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G-20126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17 x Ht. 20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1.050 Kg.</a:t>
            </a:r>
          </a:p>
        </p:txBody>
      </p:sp>
    </p:spTree>
    <p:extLst>
      <p:ext uri="{BB962C8B-B14F-4D97-AF65-F5344CB8AC3E}">
        <p14:creationId xmlns:p14="http://schemas.microsoft.com/office/powerpoint/2010/main" val="278857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0200721-WA0075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3819" y="332656"/>
            <a:ext cx="3968661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59632" y="386104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NO-G-022</a:t>
            </a:r>
          </a:p>
          <a:p>
            <a:r>
              <a:rPr lang="en-US" dirty="0"/>
              <a:t>SIZE (INCH)-H-10.8X BD-6“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49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521.JPG"/>
          <p:cNvPicPr>
            <a:picLocks noGrp="1" noChangeAspect="1"/>
          </p:cNvPicPr>
          <p:nvPr isPhoto="1"/>
        </p:nvPicPr>
        <p:blipFill>
          <a:blip r:embed="rId2" cstate="email">
            <a:lum bright="20000" contrast="40000"/>
          </a:blip>
          <a:stretch>
            <a:fillRect/>
          </a:stretch>
        </p:blipFill>
        <p:spPr>
          <a:xfrm>
            <a:off x="4857752" y="428604"/>
            <a:ext cx="3843339" cy="58104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14282" y="285728"/>
            <a:ext cx="8715436" cy="614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14282" y="557214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G-20133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16 x Ht. 23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1.500 Kg.</a:t>
            </a:r>
          </a:p>
        </p:txBody>
      </p:sp>
    </p:spTree>
    <p:extLst>
      <p:ext uri="{BB962C8B-B14F-4D97-AF65-F5344CB8AC3E}">
        <p14:creationId xmlns:p14="http://schemas.microsoft.com/office/powerpoint/2010/main" val="2960080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522.JPG"/>
          <p:cNvPicPr>
            <a:picLocks noGrp="1" noChangeAspect="1"/>
          </p:cNvPicPr>
          <p:nvPr isPhoto="1"/>
        </p:nvPicPr>
        <p:blipFill>
          <a:blip r:embed="rId2" cstate="email">
            <a:lum bright="20000" contrast="40000"/>
          </a:blip>
          <a:stretch>
            <a:fillRect/>
          </a:stretch>
        </p:blipFill>
        <p:spPr>
          <a:xfrm>
            <a:off x="3887924" y="428604"/>
            <a:ext cx="4925873" cy="57864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14282" y="285728"/>
            <a:ext cx="8715436" cy="614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14282" y="557214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G-20134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17 x Ht. 18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1.000 Kg.</a:t>
            </a:r>
          </a:p>
        </p:txBody>
      </p:sp>
    </p:spTree>
    <p:extLst>
      <p:ext uri="{BB962C8B-B14F-4D97-AF65-F5344CB8AC3E}">
        <p14:creationId xmlns:p14="http://schemas.microsoft.com/office/powerpoint/2010/main" val="1522549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54.JPG"/>
          <p:cNvPicPr>
            <a:picLocks noGrp="1" noChangeAspect="1"/>
          </p:cNvPicPr>
          <p:nvPr isPhoto="1"/>
        </p:nvPicPr>
        <p:blipFill>
          <a:blip r:embed="rId2" cstate="email">
            <a:lum bright="10000" contrast="30000"/>
          </a:blip>
          <a:stretch>
            <a:fillRect/>
          </a:stretch>
        </p:blipFill>
        <p:spPr>
          <a:xfrm>
            <a:off x="1470781" y="457200"/>
            <a:ext cx="1810523" cy="518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SC_0055.JPG"/>
          <p:cNvPicPr>
            <a:picLocks noGrp="1" noChangeAspect="1"/>
          </p:cNvPicPr>
          <p:nvPr isPhoto="1"/>
        </p:nvPicPr>
        <p:blipFill>
          <a:blip r:embed="rId3" cstate="email">
            <a:lum bright="10000" contrast="40000"/>
          </a:blip>
          <a:stretch>
            <a:fillRect/>
          </a:stretch>
        </p:blipFill>
        <p:spPr>
          <a:xfrm>
            <a:off x="5790369" y="457200"/>
            <a:ext cx="1853465" cy="51863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14282" y="285728"/>
            <a:ext cx="8715436" cy="614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357290" y="557214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G-20892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15 x Ht. 45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1.920 Kg.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8" y="557214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G-20893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10 x Ht. 32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0.770 Kg.</a:t>
            </a:r>
          </a:p>
        </p:txBody>
      </p:sp>
    </p:spTree>
    <p:extLst>
      <p:ext uri="{BB962C8B-B14F-4D97-AF65-F5344CB8AC3E}">
        <p14:creationId xmlns:p14="http://schemas.microsoft.com/office/powerpoint/2010/main" val="3682626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56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254" y="500063"/>
            <a:ext cx="3541112" cy="50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SC_0057.JPG"/>
          <p:cNvPicPr>
            <a:picLocks noGrp="1" noChangeAspect="1"/>
          </p:cNvPicPr>
          <p:nvPr isPhoto="1"/>
        </p:nvPicPr>
        <p:blipFill>
          <a:blip r:embed="rId4" cstate="email">
            <a:lum bright="10000" contrast="40000"/>
          </a:blip>
          <a:stretch>
            <a:fillRect/>
          </a:stretch>
        </p:blipFill>
        <p:spPr>
          <a:xfrm>
            <a:off x="6162704" y="457200"/>
            <a:ext cx="2196801" cy="51149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14282" y="285728"/>
            <a:ext cx="8715436" cy="614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000100" y="557214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G-20894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22 x Ht. 28.5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1.420 Kg.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2198" y="557214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G-20895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13 x Ht. 29.5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0.748 Kg.</a:t>
            </a:r>
          </a:p>
        </p:txBody>
      </p:sp>
    </p:spTree>
    <p:extLst>
      <p:ext uri="{BB962C8B-B14F-4D97-AF65-F5344CB8AC3E}">
        <p14:creationId xmlns:p14="http://schemas.microsoft.com/office/powerpoint/2010/main" val="1050113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446.JPG"/>
          <p:cNvPicPr>
            <a:picLocks noGrp="1" noChangeAspect="1"/>
          </p:cNvPicPr>
          <p:nvPr isPhoto="1"/>
        </p:nvPicPr>
        <p:blipFill>
          <a:blip r:embed="rId2" cstate="email">
            <a:lum bright="20000" contrast="40000"/>
          </a:blip>
          <a:stretch>
            <a:fillRect/>
          </a:stretch>
        </p:blipFill>
        <p:spPr>
          <a:xfrm>
            <a:off x="1214414" y="428604"/>
            <a:ext cx="3436806" cy="518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SC_0447.JPG"/>
          <p:cNvPicPr>
            <a:picLocks noGrp="1" noChangeAspect="1"/>
          </p:cNvPicPr>
          <p:nvPr isPhoto="1"/>
        </p:nvPicPr>
        <p:blipFill>
          <a:blip r:embed="rId3" cstate="email">
            <a:lum bright="10000" contrast="40000"/>
          </a:blip>
          <a:stretch>
            <a:fillRect/>
          </a:stretch>
        </p:blipFill>
        <p:spPr>
          <a:xfrm>
            <a:off x="4996216" y="643318"/>
            <a:ext cx="3590570" cy="49716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42976" y="5569803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G-20501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16 x Ht. 23.5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0.588 Kg.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282" y="285728"/>
            <a:ext cx="8715436" cy="614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4929190" y="557214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G-20502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17 x Ht. 23.5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0.728 Kg.</a:t>
            </a:r>
          </a:p>
        </p:txBody>
      </p:sp>
    </p:spTree>
    <p:extLst>
      <p:ext uri="{BB962C8B-B14F-4D97-AF65-F5344CB8AC3E}">
        <p14:creationId xmlns:p14="http://schemas.microsoft.com/office/powerpoint/2010/main" val="1412810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448.JPG"/>
          <p:cNvPicPr>
            <a:picLocks noGrp="1" noChangeAspect="1"/>
          </p:cNvPicPr>
          <p:nvPr isPhoto="1"/>
        </p:nvPicPr>
        <p:blipFill>
          <a:blip r:embed="rId2" cstate="email">
            <a:lum bright="10000" contrast="40000"/>
          </a:blip>
          <a:stretch>
            <a:fillRect/>
          </a:stretch>
        </p:blipFill>
        <p:spPr>
          <a:xfrm>
            <a:off x="414476" y="1071546"/>
            <a:ext cx="4497267" cy="442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SC_0449.JPG"/>
          <p:cNvPicPr>
            <a:picLocks noGrp="1" noChangeAspect="1"/>
          </p:cNvPicPr>
          <p:nvPr isPhoto="1"/>
        </p:nvPicPr>
        <p:blipFill>
          <a:blip r:embed="rId3" cstate="email">
            <a:lum bright="10000" contrast="40000"/>
          </a:blip>
          <a:stretch>
            <a:fillRect/>
          </a:stretch>
        </p:blipFill>
        <p:spPr>
          <a:xfrm>
            <a:off x="5089514" y="428604"/>
            <a:ext cx="3625890" cy="51212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7158" y="5526961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G-20503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15 x Ht. 13.5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0.514 Kg.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282" y="285728"/>
            <a:ext cx="8715436" cy="614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5000628" y="557214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G-20504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13 x Ht. 16.5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0.350 Kg.</a:t>
            </a:r>
          </a:p>
        </p:txBody>
      </p:sp>
    </p:spTree>
    <p:extLst>
      <p:ext uri="{BB962C8B-B14F-4D97-AF65-F5344CB8AC3E}">
        <p14:creationId xmlns:p14="http://schemas.microsoft.com/office/powerpoint/2010/main" val="3578464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450.JPG"/>
          <p:cNvPicPr>
            <a:picLocks noGrp="1" noChangeAspect="1"/>
          </p:cNvPicPr>
          <p:nvPr isPhoto="1"/>
        </p:nvPicPr>
        <p:blipFill>
          <a:blip r:embed="rId2" cstate="email">
            <a:lum bright="10000" contrast="40000"/>
          </a:blip>
          <a:stretch>
            <a:fillRect/>
          </a:stretch>
        </p:blipFill>
        <p:spPr>
          <a:xfrm>
            <a:off x="1038199" y="457200"/>
            <a:ext cx="3462363" cy="51686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66762" y="5598399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G-20505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12 x Ht. 16.5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0.400 Kg.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282" y="285728"/>
            <a:ext cx="8715436" cy="614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 descr="DSC_0445.JPG"/>
          <p:cNvPicPr>
            <a:picLocks noGrp="1" noChangeAspect="1"/>
          </p:cNvPicPr>
          <p:nvPr isPhoto="1"/>
        </p:nvPicPr>
        <p:blipFill>
          <a:blip r:embed="rId3" cstate="email">
            <a:lum bright="20000" contrast="40000"/>
          </a:blip>
          <a:stretch>
            <a:fillRect/>
          </a:stretch>
        </p:blipFill>
        <p:spPr>
          <a:xfrm>
            <a:off x="4828916" y="884319"/>
            <a:ext cx="3957926" cy="4687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786314" y="557214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G-20500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19.5 x Ht. 21.5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0.646 Kg.</a:t>
            </a:r>
          </a:p>
        </p:txBody>
      </p:sp>
    </p:spTree>
    <p:extLst>
      <p:ext uri="{BB962C8B-B14F-4D97-AF65-F5344CB8AC3E}">
        <p14:creationId xmlns:p14="http://schemas.microsoft.com/office/powerpoint/2010/main" val="36761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00721-WA0069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260648"/>
            <a:ext cx="4248472" cy="52422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37520" y="321867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NO-UG-025</a:t>
            </a:r>
          </a:p>
          <a:p>
            <a:r>
              <a:rPr lang="en-US" dirty="0"/>
              <a:t>SIZE (INCH)-H-9.75X BD-6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0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721-WA0068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692696"/>
            <a:ext cx="4404602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8993" y="371703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NO-G-029</a:t>
            </a:r>
          </a:p>
          <a:p>
            <a:r>
              <a:rPr lang="en-US" dirty="0"/>
              <a:t>SIZE (INCH)-H-9X BD-6.5“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2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00721-WA0097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5786" y="188640"/>
            <a:ext cx="3444262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59632" y="400506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NO-G-016</a:t>
            </a:r>
          </a:p>
          <a:p>
            <a:r>
              <a:rPr lang="en-US" dirty="0"/>
              <a:t>SIZE (INCH)-H-12X BD-8“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9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721-WA0085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1386" y="188640"/>
            <a:ext cx="3056132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44374" y="3093413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NO-G-015</a:t>
            </a:r>
          </a:p>
          <a:p>
            <a:r>
              <a:rPr lang="en-US" dirty="0"/>
              <a:t>SIZE (INCH)-H-10X BD-5“ </a:t>
            </a:r>
          </a:p>
          <a:p>
            <a:r>
              <a:rPr lang="en-US" dirty="0"/>
              <a:t>Size (inch) 6d*12ht</a:t>
            </a:r>
          </a:p>
          <a:p>
            <a:r>
              <a:rPr lang="en-US" dirty="0"/>
              <a:t>Size (inch) 7d*14hT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9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00721-WA0080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7012" y="163744"/>
            <a:ext cx="3789115" cy="54975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87624" y="3717032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NO-G-019</a:t>
            </a:r>
          </a:p>
          <a:p>
            <a:r>
              <a:rPr lang="en-US" dirty="0"/>
              <a:t>SIZE (INCH)-H-12X BD-9“ </a:t>
            </a:r>
          </a:p>
          <a:p>
            <a:r>
              <a:rPr lang="en-US" dirty="0"/>
              <a:t>Size (inch) 7d*14ht- 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3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00721-WA0096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1653" y="300565"/>
            <a:ext cx="2634671" cy="56958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43608" y="371703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NO-G-023</a:t>
            </a:r>
          </a:p>
          <a:p>
            <a:r>
              <a:rPr lang="en-US" dirty="0"/>
              <a:t>SIZE (INCH)-H-9.5X BD-3.75“ – </a:t>
            </a:r>
          </a:p>
          <a:p>
            <a:r>
              <a:rPr lang="en-US" dirty="0"/>
              <a:t>Size (inch) 6d*12ht- </a:t>
            </a:r>
          </a:p>
          <a:p>
            <a:r>
              <a:rPr lang="en-US" dirty="0"/>
              <a:t>Size (inch) 7d*14ht- 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2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200721-WA0084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297307"/>
            <a:ext cx="3456384" cy="55121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15616" y="3861048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NO-G-026</a:t>
            </a:r>
          </a:p>
          <a:p>
            <a:r>
              <a:rPr lang="en-US" dirty="0"/>
              <a:t>SIZE (INCH)-H-10X BD-7“-5.34</a:t>
            </a:r>
          </a:p>
          <a:p>
            <a:r>
              <a:rPr lang="en-US" dirty="0"/>
              <a:t>Size (inch) 6d*12ht- 5.77$</a:t>
            </a:r>
          </a:p>
          <a:p>
            <a:r>
              <a:rPr lang="en-US" dirty="0"/>
              <a:t>Size (inch) 7d*14ht-6.21$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0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244</Words>
  <Application>Microsoft Office PowerPoint</Application>
  <PresentationFormat>On-screen Show (4:3)</PresentationFormat>
  <Paragraphs>97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GunjanMM</dc:creator>
  <cp:lastModifiedBy>vrinsaa@gmail.com</cp:lastModifiedBy>
  <cp:revision>11</cp:revision>
  <dcterms:created xsi:type="dcterms:W3CDTF">2022-09-15T05:43:14Z</dcterms:created>
  <dcterms:modified xsi:type="dcterms:W3CDTF">2022-11-04T14:31:18Z</dcterms:modified>
</cp:coreProperties>
</file>