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7064A-737F-4B22-95A1-9D57D07182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2DC7B-507B-499E-B053-4DFD36DB20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80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F818-2555-49F4-B30B-64E8E74ACD1A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50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94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56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01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1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5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13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7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75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36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2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40D8-801E-4F60-B058-0A24EA2F2D11}" type="datetimeFigureOut">
              <a:rPr lang="en-IN" smtClean="0"/>
              <a:t>06-11-2022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E12A-E9BD-4F65-B5A2-D0C4DD5D3C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34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7.wdp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8.wdp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9.wdp" /><Relationship Id="rId7" Type="http://schemas.microsoft.com/office/2007/relationships/hdphoto" Target="../media/hdphoto11.wdp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5.jpeg" /><Relationship Id="rId5" Type="http://schemas.microsoft.com/office/2007/relationships/hdphoto" Target="../media/hdphoto10.wdp" /><Relationship Id="rId4" Type="http://schemas.openxmlformats.org/officeDocument/2006/relationships/image" Target="../media/image14.jpeg" 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2.wdp" /><Relationship Id="rId7" Type="http://schemas.microsoft.com/office/2007/relationships/hdphoto" Target="../media/hdphoto14.wdp" /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8.jpeg" /><Relationship Id="rId5" Type="http://schemas.microsoft.com/office/2007/relationships/hdphoto" Target="../media/hdphoto13.wdp" /><Relationship Id="rId4" Type="http://schemas.openxmlformats.org/officeDocument/2006/relationships/image" Target="../media/image17.jpeg" 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5.wdp" /><Relationship Id="rId7" Type="http://schemas.microsoft.com/office/2007/relationships/hdphoto" Target="../media/hdphoto17.wdp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1.jpeg" /><Relationship Id="rId5" Type="http://schemas.microsoft.com/office/2007/relationships/hdphoto" Target="../media/hdphoto16.wdp" /><Relationship Id="rId4" Type="http://schemas.openxmlformats.org/officeDocument/2006/relationships/image" Target="../media/image20.jpeg" 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6.wdp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SC_0447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260647"/>
            <a:ext cx="2520280" cy="58341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8104" y="4725144"/>
            <a:ext cx="3256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VS091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9 x Ht. 15</a:t>
            </a:r>
          </a:p>
        </p:txBody>
      </p:sp>
    </p:spTree>
    <p:extLst>
      <p:ext uri="{BB962C8B-B14F-4D97-AF65-F5344CB8AC3E}">
        <p14:creationId xmlns:p14="http://schemas.microsoft.com/office/powerpoint/2010/main" val="124356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G-12546.JPG"/>
          <p:cNvPicPr>
            <a:picLocks noGrp="1" noChangeAspect="1"/>
          </p:cNvPicPr>
          <p:nvPr isPhoto="1"/>
        </p:nvPicPr>
        <p:blipFill rotWithShape="1">
          <a:blip r:embed="rId3" cstate="email">
            <a:lum bright="1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968756"/>
            <a:ext cx="3035098" cy="50006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76340" y="5192220"/>
            <a:ext cx="34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VS100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17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22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396674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21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4229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47" y="620688"/>
            <a:ext cx="5635553" cy="4276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311650" y="5276800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Item No.	VS101	</a:t>
            </a:r>
          </a:p>
          <a:p>
            <a:r>
              <a:rPr lang="en-US" sz="1600" b="1" dirty="0"/>
              <a:t>Size  cm	Dia12  x Ht27.5</a:t>
            </a:r>
          </a:p>
          <a:p>
            <a:r>
              <a:rPr lang="en-US" sz="1600" b="1" dirty="0"/>
              <a:t>	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47773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746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7-26 at 13.40.43"/>
          <p:cNvPicPr>
            <a:picLocks noGrp="1" noChangeAspect="1"/>
          </p:cNvPicPr>
          <p:nvPr isPhoto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546" y="764704"/>
            <a:ext cx="4930534" cy="4869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311650" y="5276800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Item No.	VS101B	</a:t>
            </a:r>
          </a:p>
          <a:p>
            <a:r>
              <a:rPr lang="en-US" sz="1600" b="1" dirty="0"/>
              <a:t>Size  cm	Dia12  x Ht27.5</a:t>
            </a:r>
          </a:p>
          <a:p>
            <a:r>
              <a:rPr lang="en-US" sz="1600" b="1" dirty="0"/>
              <a:t>	      </a:t>
            </a:r>
          </a:p>
        </p:txBody>
      </p:sp>
    </p:spTree>
    <p:extLst>
      <p:ext uri="{BB962C8B-B14F-4D97-AF65-F5344CB8AC3E}">
        <p14:creationId xmlns:p14="http://schemas.microsoft.com/office/powerpoint/2010/main" val="1944128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7-26 at 13.40.44 (1)"/>
          <p:cNvPicPr>
            <a:picLocks noGrp="1" noChangeAspect="1"/>
          </p:cNvPicPr>
          <p:nvPr isPhoto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6543" y="332656"/>
            <a:ext cx="3288838" cy="4500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7-26 at 13.40.44"/>
          <p:cNvPicPr>
            <a:picLocks noGrp="1" noChangeAspect="1"/>
          </p:cNvPicPr>
          <p:nvPr isPhoto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3190" y="1330414"/>
            <a:ext cx="2705314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atsApp Image 2021-07-26 at 13.40.41"/>
          <p:cNvPicPr>
            <a:picLocks noGrp="1" noChangeAspect="1"/>
          </p:cNvPicPr>
          <p:nvPr isPhoto="1"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676" y="260648"/>
            <a:ext cx="2771140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71600" y="5276800"/>
            <a:ext cx="2557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Item No.	VS102	</a:t>
            </a:r>
          </a:p>
          <a:p>
            <a:r>
              <a:rPr lang="en-US" sz="1600" b="1" dirty="0"/>
              <a:t>Size  cm	Dia6.25  x Ht12.5</a:t>
            </a:r>
          </a:p>
          <a:p>
            <a:r>
              <a:rPr lang="en-US" sz="1600" b="1" dirty="0"/>
              <a:t>	      </a:t>
            </a:r>
          </a:p>
        </p:txBody>
      </p:sp>
    </p:spTree>
    <p:extLst>
      <p:ext uri="{BB962C8B-B14F-4D97-AF65-F5344CB8AC3E}">
        <p14:creationId xmlns:p14="http://schemas.microsoft.com/office/powerpoint/2010/main" val="215042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7-26 at 13.40.45"/>
          <p:cNvPicPr>
            <a:picLocks noGrp="1" noChangeAspect="1"/>
          </p:cNvPicPr>
          <p:nvPr isPhoto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7824" y="817565"/>
            <a:ext cx="3224287" cy="3907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7-26 at 13.40.46"/>
          <p:cNvPicPr>
            <a:picLocks noGrp="1" noChangeAspect="1"/>
          </p:cNvPicPr>
          <p:nvPr isPhoto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1268760"/>
            <a:ext cx="2592586" cy="2914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atsApp Image 2021-07-26 at 13.40.47"/>
          <p:cNvPicPr>
            <a:picLocks noGrp="1" noChangeAspect="1"/>
          </p:cNvPicPr>
          <p:nvPr isPhoto="1"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400" y="764704"/>
            <a:ext cx="2866000" cy="39004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99592" y="5745934"/>
            <a:ext cx="2452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Item No.	VS103	</a:t>
            </a:r>
          </a:p>
          <a:p>
            <a:r>
              <a:rPr lang="en-US" sz="1600" b="1" dirty="0"/>
              <a:t>Size  cm	Dia6.87  x Ht8.7</a:t>
            </a:r>
          </a:p>
          <a:p>
            <a:r>
              <a:rPr lang="en-US" sz="1600" b="1" dirty="0"/>
              <a:t>	      </a:t>
            </a:r>
          </a:p>
        </p:txBody>
      </p:sp>
    </p:spTree>
    <p:extLst>
      <p:ext uri="{BB962C8B-B14F-4D97-AF65-F5344CB8AC3E}">
        <p14:creationId xmlns:p14="http://schemas.microsoft.com/office/powerpoint/2010/main" val="360525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atsApp Image 2021-07-26 at 13.40.48"/>
          <p:cNvPicPr>
            <a:picLocks noGrp="1" noChangeAspect="1"/>
          </p:cNvPicPr>
          <p:nvPr isPhoto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599" y="421442"/>
            <a:ext cx="2325169" cy="4635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WhatsApp Image 2021-07-26 at 13.40.48 (1)"/>
          <p:cNvPicPr>
            <a:picLocks noGrp="1" noChangeAspect="1"/>
          </p:cNvPicPr>
          <p:nvPr isPhoto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7278" y="447517"/>
            <a:ext cx="3132724" cy="4609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atsApp Image 2021-07-26 at 13.40.40"/>
          <p:cNvPicPr>
            <a:picLocks noGrp="1" noChangeAspect="1"/>
          </p:cNvPicPr>
          <p:nvPr isPhoto="1"/>
        </p:nvPicPr>
        <p:blipFill rotWithShape="1"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6775" y="908720"/>
            <a:ext cx="3025705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3528" y="5550331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 NO –VS104</a:t>
            </a:r>
          </a:p>
          <a:p>
            <a:r>
              <a:rPr lang="en-US" sz="2400" b="1" dirty="0"/>
              <a:t>SIZE (CM)D-5.6 H-12.5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55820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9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538" y="285728"/>
            <a:ext cx="2620273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004048" y="5297245"/>
            <a:ext cx="34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VS092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9 x Ht19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38132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16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4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285728"/>
            <a:ext cx="3931622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319893" y="4889698"/>
            <a:ext cx="34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VS093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18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22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80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7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285728"/>
            <a:ext cx="3435291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220072" y="5265714"/>
            <a:ext cx="34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VS094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8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12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1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8.JPG"/>
          <p:cNvPicPr>
            <a:picLocks noGrp="1" noChangeAspect="1"/>
          </p:cNvPicPr>
          <p:nvPr isPhoto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100" y="285728"/>
            <a:ext cx="331721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157936" y="5400763"/>
            <a:ext cx="34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VS095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12 x Ht20.5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13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N3234.JPG"/>
          <p:cNvPicPr>
            <a:picLocks noGrp="1" noChangeAspect="1"/>
          </p:cNvPicPr>
          <p:nvPr isPhoto="1"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528" y="293070"/>
            <a:ext cx="4448175" cy="594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5398577"/>
            <a:ext cx="34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VS096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18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22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55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7.JPG"/>
          <p:cNvPicPr>
            <a:picLocks noGrp="1" noChangeAspect="1"/>
          </p:cNvPicPr>
          <p:nvPr isPhoto="1"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71483"/>
            <a:ext cx="3669672" cy="5860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364088" y="5301208"/>
            <a:ext cx="34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VS097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8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12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9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238.JPG"/>
          <p:cNvPicPr>
            <a:picLocks noGrp="1" noChangeAspect="1"/>
          </p:cNvPicPr>
          <p:nvPr isPhoto="1"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43070"/>
            <a:ext cx="3379390" cy="558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452306" y="5201313"/>
            <a:ext cx="34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VS098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8 x Ht12</a:t>
            </a:r>
          </a:p>
          <a:p>
            <a:endParaRPr lang="en-US" sz="16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16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3356.JPG"/>
          <p:cNvPicPr>
            <a:picLocks noGrp="1" noChangeAspect="1"/>
          </p:cNvPicPr>
          <p:nvPr isPhoto="1"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324094"/>
            <a:ext cx="3112402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883311" y="5525967"/>
            <a:ext cx="26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</a:rPr>
              <a:t>Item No.	:  VS099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Size (cm)	:  </a:t>
            </a:r>
            <a:r>
              <a:rPr lang="en-US" sz="1600" b="1" dirty="0" err="1">
                <a:solidFill>
                  <a:srgbClr val="002060"/>
                </a:solidFill>
              </a:rPr>
              <a:t>Dia</a:t>
            </a:r>
            <a:r>
              <a:rPr lang="en-US" sz="1600" b="1" dirty="0">
                <a:solidFill>
                  <a:srgbClr val="002060"/>
                </a:solidFill>
              </a:rPr>
              <a:t> 15 x </a:t>
            </a:r>
            <a:r>
              <a:rPr lang="en-US" sz="1600" b="1" dirty="0" err="1">
                <a:solidFill>
                  <a:srgbClr val="002060"/>
                </a:solidFill>
              </a:rPr>
              <a:t>Ht</a:t>
            </a:r>
            <a:r>
              <a:rPr lang="en-US" sz="1600" b="1" dirty="0">
                <a:solidFill>
                  <a:srgbClr val="002060"/>
                </a:solidFill>
              </a:rPr>
              <a:t> 22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427808"/>
            <a:ext cx="9144000" cy="1588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41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</Words>
  <Application>Microsoft Office PowerPoint</Application>
  <PresentationFormat>On-screen Show (4:3)</PresentationFormat>
  <Paragraphs>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GunjanMM</dc:creator>
  <cp:lastModifiedBy>vrinsaa@gmail.com</cp:lastModifiedBy>
  <cp:revision>7</cp:revision>
  <dcterms:created xsi:type="dcterms:W3CDTF">2021-09-04T10:54:15Z</dcterms:created>
  <dcterms:modified xsi:type="dcterms:W3CDTF">2022-11-06T12:57:12Z</dcterms:modified>
</cp:coreProperties>
</file>